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9" r:id="rId8"/>
    <p:sldId id="275" r:id="rId9"/>
    <p:sldId id="271" r:id="rId10"/>
    <p:sldId id="270" r:id="rId11"/>
    <p:sldId id="262" r:id="rId12"/>
    <p:sldId id="264" r:id="rId13"/>
    <p:sldId id="263" r:id="rId14"/>
    <p:sldId id="265" r:id="rId15"/>
    <p:sldId id="272" r:id="rId16"/>
    <p:sldId id="266" r:id="rId17"/>
    <p:sldId id="274" r:id="rId18"/>
    <p:sldId id="273" r:id="rId19"/>
  </p:sldIdLst>
  <p:sldSz cx="9144000" cy="6858000" type="screen4x3"/>
  <p:notesSz cx="6858000" cy="9144000"/>
  <p:defaultText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D3E1A2-6C23-4286-8D46-9FD0B1CAA46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lv-LV"/>
        </a:p>
      </dgm:t>
    </dgm:pt>
    <dgm:pt modelId="{2B6BBB07-BDA6-45EF-B04B-EB2817DFEB3B}">
      <dgm:prSet phldrT="[Text]" custT="1"/>
      <dgm:spPr/>
      <dgm:t>
        <a:bodyPr/>
        <a:lstStyle/>
        <a:p>
          <a:pPr algn="ctr"/>
          <a:r>
            <a:rPr lang="lv-LV" sz="2800" dirty="0" smtClean="0">
              <a:latin typeface="Times New Roman" pitchFamily="18" charset="0"/>
              <a:cs typeface="Times New Roman" pitchFamily="18" charset="0"/>
            </a:rPr>
            <a:t>Funkcionālie vadītāji</a:t>
          </a:r>
          <a:endParaRPr lang="lv-LV" sz="2800" dirty="0">
            <a:latin typeface="Times New Roman" pitchFamily="18" charset="0"/>
            <a:cs typeface="Times New Roman" pitchFamily="18" charset="0"/>
          </a:endParaRPr>
        </a:p>
      </dgm:t>
    </dgm:pt>
    <dgm:pt modelId="{7534EE7E-9D55-4BF5-BA9E-7A2246594B8C}" type="parTrans" cxnId="{0E313AFB-F227-4350-B78D-9D0336D21349}">
      <dgm:prSet/>
      <dgm:spPr/>
      <dgm:t>
        <a:bodyPr/>
        <a:lstStyle/>
        <a:p>
          <a:endParaRPr lang="lv-LV"/>
        </a:p>
      </dgm:t>
    </dgm:pt>
    <dgm:pt modelId="{2192C48E-87EA-4187-8FE3-6795BD041E2D}" type="sibTrans" cxnId="{0E313AFB-F227-4350-B78D-9D0336D21349}">
      <dgm:prSet/>
      <dgm:spPr/>
      <dgm:t>
        <a:bodyPr/>
        <a:lstStyle/>
        <a:p>
          <a:endParaRPr lang="lv-LV"/>
        </a:p>
      </dgm:t>
    </dgm:pt>
    <dgm:pt modelId="{0F69B8C8-8CD6-4369-9D04-B8D8AA6B6C1B}">
      <dgm:prSet phldrT="[Text]" custT="1"/>
      <dgm:spPr/>
      <dgm:t>
        <a:bodyPr/>
        <a:lstStyle/>
        <a:p>
          <a:pPr algn="ctr"/>
          <a:r>
            <a:rPr lang="lv-LV" sz="2800" dirty="0" smtClean="0">
              <a:latin typeface="Times New Roman" pitchFamily="18" charset="0"/>
              <a:cs typeface="Times New Roman" pitchFamily="18" charset="0"/>
            </a:rPr>
            <a:t>Vispārējie vadītāji</a:t>
          </a:r>
          <a:endParaRPr lang="lv-LV" sz="2800" dirty="0">
            <a:latin typeface="Times New Roman" pitchFamily="18" charset="0"/>
            <a:cs typeface="Times New Roman" pitchFamily="18" charset="0"/>
          </a:endParaRPr>
        </a:p>
      </dgm:t>
    </dgm:pt>
    <dgm:pt modelId="{E7302AF3-0B8D-430E-A635-897B2D630F9C}" type="parTrans" cxnId="{CB465AEC-ABC0-44F0-ADCC-3B02E865DFDB}">
      <dgm:prSet/>
      <dgm:spPr/>
      <dgm:t>
        <a:bodyPr/>
        <a:lstStyle/>
        <a:p>
          <a:endParaRPr lang="lv-LV"/>
        </a:p>
      </dgm:t>
    </dgm:pt>
    <dgm:pt modelId="{F200852A-3788-4CE6-81A5-94567F4286C0}" type="sibTrans" cxnId="{CB465AEC-ABC0-44F0-ADCC-3B02E865DFDB}">
      <dgm:prSet/>
      <dgm:spPr/>
      <dgm:t>
        <a:bodyPr/>
        <a:lstStyle/>
        <a:p>
          <a:endParaRPr lang="lv-LV"/>
        </a:p>
      </dgm:t>
    </dgm:pt>
    <dgm:pt modelId="{EDF83989-3D16-40A6-A31E-A16B7F5D5684}">
      <dgm:prSet phldrT="[Text]" custT="1"/>
      <dgm:spPr/>
      <dgm:t>
        <a:bodyPr/>
        <a:lstStyle/>
        <a:p>
          <a:pPr algn="ctr"/>
          <a:r>
            <a:rPr lang="lv-LV" sz="2800" dirty="0" smtClean="0">
              <a:latin typeface="Times New Roman" pitchFamily="18" charset="0"/>
              <a:cs typeface="Times New Roman" pitchFamily="18" charset="0"/>
            </a:rPr>
            <a:t>Štāba vadītāji</a:t>
          </a:r>
          <a:endParaRPr lang="lv-LV" sz="2800" dirty="0">
            <a:latin typeface="Times New Roman" pitchFamily="18" charset="0"/>
            <a:cs typeface="Times New Roman" pitchFamily="18" charset="0"/>
          </a:endParaRPr>
        </a:p>
      </dgm:t>
    </dgm:pt>
    <dgm:pt modelId="{1B5A109A-6D7C-4A9A-AF0A-B8E876013B6F}" type="parTrans" cxnId="{5DCCEABB-E779-46D7-8547-1C69FAF4AA21}">
      <dgm:prSet/>
      <dgm:spPr/>
      <dgm:t>
        <a:bodyPr/>
        <a:lstStyle/>
        <a:p>
          <a:endParaRPr lang="lv-LV"/>
        </a:p>
      </dgm:t>
    </dgm:pt>
    <dgm:pt modelId="{F4373115-CFBE-4261-8EF1-99CB54E30266}" type="sibTrans" cxnId="{5DCCEABB-E779-46D7-8547-1C69FAF4AA21}">
      <dgm:prSet/>
      <dgm:spPr/>
      <dgm:t>
        <a:bodyPr/>
        <a:lstStyle/>
        <a:p>
          <a:endParaRPr lang="lv-LV"/>
        </a:p>
      </dgm:t>
    </dgm:pt>
    <dgm:pt modelId="{765F93D0-05E1-4377-B76C-C506123523E4}">
      <dgm:prSet custT="1"/>
      <dgm:spPr/>
      <dgm:t>
        <a:bodyPr/>
        <a:lstStyle/>
        <a:p>
          <a:pPr algn="ctr"/>
          <a:r>
            <a:rPr lang="lv-LV" sz="2800" dirty="0" smtClean="0">
              <a:latin typeface="Times New Roman" pitchFamily="18" charset="0"/>
              <a:cs typeface="Times New Roman" pitchFamily="18" charset="0"/>
            </a:rPr>
            <a:t>Līnijas vadītāji</a:t>
          </a:r>
          <a:endParaRPr lang="lv-LV" sz="2800" dirty="0">
            <a:latin typeface="Times New Roman" pitchFamily="18" charset="0"/>
            <a:cs typeface="Times New Roman" pitchFamily="18" charset="0"/>
          </a:endParaRPr>
        </a:p>
      </dgm:t>
    </dgm:pt>
    <dgm:pt modelId="{04BE0345-69CD-436C-BCE7-E06D4A562921}" type="parTrans" cxnId="{7E004D60-167E-45A5-8015-B956BF127251}">
      <dgm:prSet/>
      <dgm:spPr/>
      <dgm:t>
        <a:bodyPr/>
        <a:lstStyle/>
        <a:p>
          <a:endParaRPr lang="lv-LV"/>
        </a:p>
      </dgm:t>
    </dgm:pt>
    <dgm:pt modelId="{CF6F22C6-515C-4168-978B-CFC368F01CD7}" type="sibTrans" cxnId="{7E004D60-167E-45A5-8015-B956BF127251}">
      <dgm:prSet/>
      <dgm:spPr/>
      <dgm:t>
        <a:bodyPr/>
        <a:lstStyle/>
        <a:p>
          <a:endParaRPr lang="lv-LV"/>
        </a:p>
      </dgm:t>
    </dgm:pt>
    <dgm:pt modelId="{6FCA76F7-86C1-41F3-9221-AF9CE095DEB3}" type="pres">
      <dgm:prSet presAssocID="{CBD3E1A2-6C23-4286-8D46-9FD0B1CAA466}" presName="linear" presStyleCnt="0">
        <dgm:presLayoutVars>
          <dgm:dir/>
          <dgm:animLvl val="lvl"/>
          <dgm:resizeHandles val="exact"/>
        </dgm:presLayoutVars>
      </dgm:prSet>
      <dgm:spPr/>
      <dgm:t>
        <a:bodyPr/>
        <a:lstStyle/>
        <a:p>
          <a:endParaRPr lang="lv-LV"/>
        </a:p>
      </dgm:t>
    </dgm:pt>
    <dgm:pt modelId="{E262AFC7-2060-4E29-986C-3BD331210CCF}" type="pres">
      <dgm:prSet presAssocID="{2B6BBB07-BDA6-45EF-B04B-EB2817DFEB3B}" presName="parentLin" presStyleCnt="0"/>
      <dgm:spPr/>
    </dgm:pt>
    <dgm:pt modelId="{66C247AB-1D75-4D8E-B6B4-713CC038FC9C}" type="pres">
      <dgm:prSet presAssocID="{2B6BBB07-BDA6-45EF-B04B-EB2817DFEB3B}" presName="parentLeftMargin" presStyleLbl="node1" presStyleIdx="0" presStyleCnt="4"/>
      <dgm:spPr/>
      <dgm:t>
        <a:bodyPr/>
        <a:lstStyle/>
        <a:p>
          <a:endParaRPr lang="lv-LV"/>
        </a:p>
      </dgm:t>
    </dgm:pt>
    <dgm:pt modelId="{66E93FA7-8A02-493F-8AA5-6AA6362A5ABF}" type="pres">
      <dgm:prSet presAssocID="{2B6BBB07-BDA6-45EF-B04B-EB2817DFEB3B}" presName="parentText" presStyleLbl="node1" presStyleIdx="0" presStyleCnt="4">
        <dgm:presLayoutVars>
          <dgm:chMax val="0"/>
          <dgm:bulletEnabled val="1"/>
        </dgm:presLayoutVars>
      </dgm:prSet>
      <dgm:spPr/>
      <dgm:t>
        <a:bodyPr/>
        <a:lstStyle/>
        <a:p>
          <a:endParaRPr lang="lv-LV"/>
        </a:p>
      </dgm:t>
    </dgm:pt>
    <dgm:pt modelId="{2C4BEE5B-BAD1-470E-970A-74F06B272B28}" type="pres">
      <dgm:prSet presAssocID="{2B6BBB07-BDA6-45EF-B04B-EB2817DFEB3B}" presName="negativeSpace" presStyleCnt="0"/>
      <dgm:spPr/>
    </dgm:pt>
    <dgm:pt modelId="{A602EC14-5B53-444C-BA35-A0291C2CAF52}" type="pres">
      <dgm:prSet presAssocID="{2B6BBB07-BDA6-45EF-B04B-EB2817DFEB3B}" presName="childText" presStyleLbl="conFgAcc1" presStyleIdx="0" presStyleCnt="4">
        <dgm:presLayoutVars>
          <dgm:bulletEnabled val="1"/>
        </dgm:presLayoutVars>
      </dgm:prSet>
      <dgm:spPr/>
    </dgm:pt>
    <dgm:pt modelId="{CB79773A-2F99-49D7-917C-17BBCCDB6B1A}" type="pres">
      <dgm:prSet presAssocID="{2192C48E-87EA-4187-8FE3-6795BD041E2D}" presName="spaceBetweenRectangles" presStyleCnt="0"/>
      <dgm:spPr/>
    </dgm:pt>
    <dgm:pt modelId="{A3BA9F6A-24BE-4106-9BA4-87FB06342535}" type="pres">
      <dgm:prSet presAssocID="{0F69B8C8-8CD6-4369-9D04-B8D8AA6B6C1B}" presName="parentLin" presStyleCnt="0"/>
      <dgm:spPr/>
    </dgm:pt>
    <dgm:pt modelId="{3AD6F00B-3395-423D-AE92-220F80E74F71}" type="pres">
      <dgm:prSet presAssocID="{0F69B8C8-8CD6-4369-9D04-B8D8AA6B6C1B}" presName="parentLeftMargin" presStyleLbl="node1" presStyleIdx="0" presStyleCnt="4"/>
      <dgm:spPr/>
      <dgm:t>
        <a:bodyPr/>
        <a:lstStyle/>
        <a:p>
          <a:endParaRPr lang="lv-LV"/>
        </a:p>
      </dgm:t>
    </dgm:pt>
    <dgm:pt modelId="{55A1D308-04B6-4175-8CF9-6F22A7EA8901}" type="pres">
      <dgm:prSet presAssocID="{0F69B8C8-8CD6-4369-9D04-B8D8AA6B6C1B}" presName="parentText" presStyleLbl="node1" presStyleIdx="1" presStyleCnt="4">
        <dgm:presLayoutVars>
          <dgm:chMax val="0"/>
          <dgm:bulletEnabled val="1"/>
        </dgm:presLayoutVars>
      </dgm:prSet>
      <dgm:spPr/>
      <dgm:t>
        <a:bodyPr/>
        <a:lstStyle/>
        <a:p>
          <a:endParaRPr lang="lv-LV"/>
        </a:p>
      </dgm:t>
    </dgm:pt>
    <dgm:pt modelId="{600D74FE-1320-44BC-8F40-12D28737C992}" type="pres">
      <dgm:prSet presAssocID="{0F69B8C8-8CD6-4369-9D04-B8D8AA6B6C1B}" presName="negativeSpace" presStyleCnt="0"/>
      <dgm:spPr/>
    </dgm:pt>
    <dgm:pt modelId="{E4992BCF-778E-4997-B7C4-DBE3B76C3675}" type="pres">
      <dgm:prSet presAssocID="{0F69B8C8-8CD6-4369-9D04-B8D8AA6B6C1B}" presName="childText" presStyleLbl="conFgAcc1" presStyleIdx="1" presStyleCnt="4">
        <dgm:presLayoutVars>
          <dgm:bulletEnabled val="1"/>
        </dgm:presLayoutVars>
      </dgm:prSet>
      <dgm:spPr/>
    </dgm:pt>
    <dgm:pt modelId="{12379C59-513D-4C99-8DFF-BBE979484B6F}" type="pres">
      <dgm:prSet presAssocID="{F200852A-3788-4CE6-81A5-94567F4286C0}" presName="spaceBetweenRectangles" presStyleCnt="0"/>
      <dgm:spPr/>
    </dgm:pt>
    <dgm:pt modelId="{EE34A69E-ED53-43A5-A88C-19E1D9A7064B}" type="pres">
      <dgm:prSet presAssocID="{765F93D0-05E1-4377-B76C-C506123523E4}" presName="parentLin" presStyleCnt="0"/>
      <dgm:spPr/>
    </dgm:pt>
    <dgm:pt modelId="{1480BC97-BA39-40BE-90D6-4C1511E6FD88}" type="pres">
      <dgm:prSet presAssocID="{765F93D0-05E1-4377-B76C-C506123523E4}" presName="parentLeftMargin" presStyleLbl="node1" presStyleIdx="1" presStyleCnt="4"/>
      <dgm:spPr/>
      <dgm:t>
        <a:bodyPr/>
        <a:lstStyle/>
        <a:p>
          <a:endParaRPr lang="lv-LV"/>
        </a:p>
      </dgm:t>
    </dgm:pt>
    <dgm:pt modelId="{AE7363AC-AC2F-492C-9BB7-4EC4EA3D4B87}" type="pres">
      <dgm:prSet presAssocID="{765F93D0-05E1-4377-B76C-C506123523E4}" presName="parentText" presStyleLbl="node1" presStyleIdx="2" presStyleCnt="4">
        <dgm:presLayoutVars>
          <dgm:chMax val="0"/>
          <dgm:bulletEnabled val="1"/>
        </dgm:presLayoutVars>
      </dgm:prSet>
      <dgm:spPr/>
      <dgm:t>
        <a:bodyPr/>
        <a:lstStyle/>
        <a:p>
          <a:endParaRPr lang="lv-LV"/>
        </a:p>
      </dgm:t>
    </dgm:pt>
    <dgm:pt modelId="{E1704258-DE55-4299-BAEB-0F657F52FD40}" type="pres">
      <dgm:prSet presAssocID="{765F93D0-05E1-4377-B76C-C506123523E4}" presName="negativeSpace" presStyleCnt="0"/>
      <dgm:spPr/>
    </dgm:pt>
    <dgm:pt modelId="{9265AB24-7AD5-43D3-9911-A19C3C5E741B}" type="pres">
      <dgm:prSet presAssocID="{765F93D0-05E1-4377-B76C-C506123523E4}" presName="childText" presStyleLbl="conFgAcc1" presStyleIdx="2" presStyleCnt="4">
        <dgm:presLayoutVars>
          <dgm:bulletEnabled val="1"/>
        </dgm:presLayoutVars>
      </dgm:prSet>
      <dgm:spPr/>
    </dgm:pt>
    <dgm:pt modelId="{717AFAC9-7DD1-4674-8A04-029A6E097847}" type="pres">
      <dgm:prSet presAssocID="{CF6F22C6-515C-4168-978B-CFC368F01CD7}" presName="spaceBetweenRectangles" presStyleCnt="0"/>
      <dgm:spPr/>
    </dgm:pt>
    <dgm:pt modelId="{B1656DD1-2CC2-419F-9F2D-752CED37B531}" type="pres">
      <dgm:prSet presAssocID="{EDF83989-3D16-40A6-A31E-A16B7F5D5684}" presName="parentLin" presStyleCnt="0"/>
      <dgm:spPr/>
    </dgm:pt>
    <dgm:pt modelId="{E359F18E-C8D0-4254-93A8-FEA033995BCA}" type="pres">
      <dgm:prSet presAssocID="{EDF83989-3D16-40A6-A31E-A16B7F5D5684}" presName="parentLeftMargin" presStyleLbl="node1" presStyleIdx="2" presStyleCnt="4"/>
      <dgm:spPr/>
      <dgm:t>
        <a:bodyPr/>
        <a:lstStyle/>
        <a:p>
          <a:endParaRPr lang="lv-LV"/>
        </a:p>
      </dgm:t>
    </dgm:pt>
    <dgm:pt modelId="{9DB7C515-B2B7-43AD-94DE-F52B66FF1387}" type="pres">
      <dgm:prSet presAssocID="{EDF83989-3D16-40A6-A31E-A16B7F5D5684}" presName="parentText" presStyleLbl="node1" presStyleIdx="3" presStyleCnt="4">
        <dgm:presLayoutVars>
          <dgm:chMax val="0"/>
          <dgm:bulletEnabled val="1"/>
        </dgm:presLayoutVars>
      </dgm:prSet>
      <dgm:spPr/>
      <dgm:t>
        <a:bodyPr/>
        <a:lstStyle/>
        <a:p>
          <a:endParaRPr lang="lv-LV"/>
        </a:p>
      </dgm:t>
    </dgm:pt>
    <dgm:pt modelId="{24467706-D1A8-4F54-9336-347BC282413E}" type="pres">
      <dgm:prSet presAssocID="{EDF83989-3D16-40A6-A31E-A16B7F5D5684}" presName="negativeSpace" presStyleCnt="0"/>
      <dgm:spPr/>
    </dgm:pt>
    <dgm:pt modelId="{C8470BE5-4FC3-4F9D-8A8A-4464B58DE239}" type="pres">
      <dgm:prSet presAssocID="{EDF83989-3D16-40A6-A31E-A16B7F5D5684}" presName="childText" presStyleLbl="conFgAcc1" presStyleIdx="3" presStyleCnt="4">
        <dgm:presLayoutVars>
          <dgm:bulletEnabled val="1"/>
        </dgm:presLayoutVars>
      </dgm:prSet>
      <dgm:spPr/>
    </dgm:pt>
  </dgm:ptLst>
  <dgm:cxnLst>
    <dgm:cxn modelId="{E83CB2C3-C9DA-4513-967C-A321A1430A46}" type="presOf" srcId="{2B6BBB07-BDA6-45EF-B04B-EB2817DFEB3B}" destId="{66C247AB-1D75-4D8E-B6B4-713CC038FC9C}" srcOrd="0" destOrd="0" presId="urn:microsoft.com/office/officeart/2005/8/layout/list1"/>
    <dgm:cxn modelId="{66AB1462-2AE3-41AB-B56F-C3BF48500BC6}" type="presOf" srcId="{CBD3E1A2-6C23-4286-8D46-9FD0B1CAA466}" destId="{6FCA76F7-86C1-41F3-9221-AF9CE095DEB3}" srcOrd="0" destOrd="0" presId="urn:microsoft.com/office/officeart/2005/8/layout/list1"/>
    <dgm:cxn modelId="{0E8584AB-7905-401C-87AF-90876769592A}" type="presOf" srcId="{EDF83989-3D16-40A6-A31E-A16B7F5D5684}" destId="{9DB7C515-B2B7-43AD-94DE-F52B66FF1387}" srcOrd="1" destOrd="0" presId="urn:microsoft.com/office/officeart/2005/8/layout/list1"/>
    <dgm:cxn modelId="{0E313AFB-F227-4350-B78D-9D0336D21349}" srcId="{CBD3E1A2-6C23-4286-8D46-9FD0B1CAA466}" destId="{2B6BBB07-BDA6-45EF-B04B-EB2817DFEB3B}" srcOrd="0" destOrd="0" parTransId="{7534EE7E-9D55-4BF5-BA9E-7A2246594B8C}" sibTransId="{2192C48E-87EA-4187-8FE3-6795BD041E2D}"/>
    <dgm:cxn modelId="{7E004D60-167E-45A5-8015-B956BF127251}" srcId="{CBD3E1A2-6C23-4286-8D46-9FD0B1CAA466}" destId="{765F93D0-05E1-4377-B76C-C506123523E4}" srcOrd="2" destOrd="0" parTransId="{04BE0345-69CD-436C-BCE7-E06D4A562921}" sibTransId="{CF6F22C6-515C-4168-978B-CFC368F01CD7}"/>
    <dgm:cxn modelId="{5DCCEABB-E779-46D7-8547-1C69FAF4AA21}" srcId="{CBD3E1A2-6C23-4286-8D46-9FD0B1CAA466}" destId="{EDF83989-3D16-40A6-A31E-A16B7F5D5684}" srcOrd="3" destOrd="0" parTransId="{1B5A109A-6D7C-4A9A-AF0A-B8E876013B6F}" sibTransId="{F4373115-CFBE-4261-8EF1-99CB54E30266}"/>
    <dgm:cxn modelId="{4D22C5BC-5C35-4E0D-A100-2F48A8DEB5BE}" type="presOf" srcId="{765F93D0-05E1-4377-B76C-C506123523E4}" destId="{AE7363AC-AC2F-492C-9BB7-4EC4EA3D4B87}" srcOrd="1" destOrd="0" presId="urn:microsoft.com/office/officeart/2005/8/layout/list1"/>
    <dgm:cxn modelId="{1F7B2B2A-CDDF-4BE9-8463-F5256BE695B7}" type="presOf" srcId="{EDF83989-3D16-40A6-A31E-A16B7F5D5684}" destId="{E359F18E-C8D0-4254-93A8-FEA033995BCA}" srcOrd="0" destOrd="0" presId="urn:microsoft.com/office/officeart/2005/8/layout/list1"/>
    <dgm:cxn modelId="{CB465AEC-ABC0-44F0-ADCC-3B02E865DFDB}" srcId="{CBD3E1A2-6C23-4286-8D46-9FD0B1CAA466}" destId="{0F69B8C8-8CD6-4369-9D04-B8D8AA6B6C1B}" srcOrd="1" destOrd="0" parTransId="{E7302AF3-0B8D-430E-A635-897B2D630F9C}" sibTransId="{F200852A-3788-4CE6-81A5-94567F4286C0}"/>
    <dgm:cxn modelId="{172B7AAA-251F-495B-8F20-E7C2C9D21FA1}" type="presOf" srcId="{0F69B8C8-8CD6-4369-9D04-B8D8AA6B6C1B}" destId="{55A1D308-04B6-4175-8CF9-6F22A7EA8901}" srcOrd="1" destOrd="0" presId="urn:microsoft.com/office/officeart/2005/8/layout/list1"/>
    <dgm:cxn modelId="{2CE1ECD8-3B04-4DD0-BBF5-55507759AB1D}" type="presOf" srcId="{0F69B8C8-8CD6-4369-9D04-B8D8AA6B6C1B}" destId="{3AD6F00B-3395-423D-AE92-220F80E74F71}" srcOrd="0" destOrd="0" presId="urn:microsoft.com/office/officeart/2005/8/layout/list1"/>
    <dgm:cxn modelId="{E68FF6D8-24D7-4CB7-9753-BF97F9D4AFD9}" type="presOf" srcId="{2B6BBB07-BDA6-45EF-B04B-EB2817DFEB3B}" destId="{66E93FA7-8A02-493F-8AA5-6AA6362A5ABF}" srcOrd="1" destOrd="0" presId="urn:microsoft.com/office/officeart/2005/8/layout/list1"/>
    <dgm:cxn modelId="{70108AE4-8E65-49FF-B174-69A094C6A740}" type="presOf" srcId="{765F93D0-05E1-4377-B76C-C506123523E4}" destId="{1480BC97-BA39-40BE-90D6-4C1511E6FD88}" srcOrd="0" destOrd="0" presId="urn:microsoft.com/office/officeart/2005/8/layout/list1"/>
    <dgm:cxn modelId="{9843EFD3-2D6A-499F-8A6F-817B0DE4B670}" type="presParOf" srcId="{6FCA76F7-86C1-41F3-9221-AF9CE095DEB3}" destId="{E262AFC7-2060-4E29-986C-3BD331210CCF}" srcOrd="0" destOrd="0" presId="urn:microsoft.com/office/officeart/2005/8/layout/list1"/>
    <dgm:cxn modelId="{72273E59-27A8-466B-872E-7318B48ACEF3}" type="presParOf" srcId="{E262AFC7-2060-4E29-986C-3BD331210CCF}" destId="{66C247AB-1D75-4D8E-B6B4-713CC038FC9C}" srcOrd="0" destOrd="0" presId="urn:microsoft.com/office/officeart/2005/8/layout/list1"/>
    <dgm:cxn modelId="{875344E2-B040-4ACB-A43C-3A0198209736}" type="presParOf" srcId="{E262AFC7-2060-4E29-986C-3BD331210CCF}" destId="{66E93FA7-8A02-493F-8AA5-6AA6362A5ABF}" srcOrd="1" destOrd="0" presId="urn:microsoft.com/office/officeart/2005/8/layout/list1"/>
    <dgm:cxn modelId="{A5D471BF-54A7-40D9-A77F-C690D74522C9}" type="presParOf" srcId="{6FCA76F7-86C1-41F3-9221-AF9CE095DEB3}" destId="{2C4BEE5B-BAD1-470E-970A-74F06B272B28}" srcOrd="1" destOrd="0" presId="urn:microsoft.com/office/officeart/2005/8/layout/list1"/>
    <dgm:cxn modelId="{45697B07-B36A-4316-94AA-0199DA976786}" type="presParOf" srcId="{6FCA76F7-86C1-41F3-9221-AF9CE095DEB3}" destId="{A602EC14-5B53-444C-BA35-A0291C2CAF52}" srcOrd="2" destOrd="0" presId="urn:microsoft.com/office/officeart/2005/8/layout/list1"/>
    <dgm:cxn modelId="{4CCE6EA2-7825-4D3E-8483-E414F2649DAA}" type="presParOf" srcId="{6FCA76F7-86C1-41F3-9221-AF9CE095DEB3}" destId="{CB79773A-2F99-49D7-917C-17BBCCDB6B1A}" srcOrd="3" destOrd="0" presId="urn:microsoft.com/office/officeart/2005/8/layout/list1"/>
    <dgm:cxn modelId="{CF5CE220-E146-42A9-9613-07FE299F1D8C}" type="presParOf" srcId="{6FCA76F7-86C1-41F3-9221-AF9CE095DEB3}" destId="{A3BA9F6A-24BE-4106-9BA4-87FB06342535}" srcOrd="4" destOrd="0" presId="urn:microsoft.com/office/officeart/2005/8/layout/list1"/>
    <dgm:cxn modelId="{9D297565-E37B-45F0-BBE0-07FE0B59D2FC}" type="presParOf" srcId="{A3BA9F6A-24BE-4106-9BA4-87FB06342535}" destId="{3AD6F00B-3395-423D-AE92-220F80E74F71}" srcOrd="0" destOrd="0" presId="urn:microsoft.com/office/officeart/2005/8/layout/list1"/>
    <dgm:cxn modelId="{5FD94249-7FE3-49B9-8340-E331AD84C8F2}" type="presParOf" srcId="{A3BA9F6A-24BE-4106-9BA4-87FB06342535}" destId="{55A1D308-04B6-4175-8CF9-6F22A7EA8901}" srcOrd="1" destOrd="0" presId="urn:microsoft.com/office/officeart/2005/8/layout/list1"/>
    <dgm:cxn modelId="{43CB9C48-E1C6-4051-960B-338F5B9632B4}" type="presParOf" srcId="{6FCA76F7-86C1-41F3-9221-AF9CE095DEB3}" destId="{600D74FE-1320-44BC-8F40-12D28737C992}" srcOrd="5" destOrd="0" presId="urn:microsoft.com/office/officeart/2005/8/layout/list1"/>
    <dgm:cxn modelId="{F43F918F-A3D6-466E-A206-990C2D6F0209}" type="presParOf" srcId="{6FCA76F7-86C1-41F3-9221-AF9CE095DEB3}" destId="{E4992BCF-778E-4997-B7C4-DBE3B76C3675}" srcOrd="6" destOrd="0" presId="urn:microsoft.com/office/officeart/2005/8/layout/list1"/>
    <dgm:cxn modelId="{26B8579A-1F6F-44C1-9E5E-C7EA0BA32A94}" type="presParOf" srcId="{6FCA76F7-86C1-41F3-9221-AF9CE095DEB3}" destId="{12379C59-513D-4C99-8DFF-BBE979484B6F}" srcOrd="7" destOrd="0" presId="urn:microsoft.com/office/officeart/2005/8/layout/list1"/>
    <dgm:cxn modelId="{1F42C382-27BC-41E4-B665-E589E3A951AB}" type="presParOf" srcId="{6FCA76F7-86C1-41F3-9221-AF9CE095DEB3}" destId="{EE34A69E-ED53-43A5-A88C-19E1D9A7064B}" srcOrd="8" destOrd="0" presId="urn:microsoft.com/office/officeart/2005/8/layout/list1"/>
    <dgm:cxn modelId="{062287EE-8538-4EF5-B8B2-94CE9537D5F4}" type="presParOf" srcId="{EE34A69E-ED53-43A5-A88C-19E1D9A7064B}" destId="{1480BC97-BA39-40BE-90D6-4C1511E6FD88}" srcOrd="0" destOrd="0" presId="urn:microsoft.com/office/officeart/2005/8/layout/list1"/>
    <dgm:cxn modelId="{9F55DC80-AB76-457B-BB5E-16B88D6045B7}" type="presParOf" srcId="{EE34A69E-ED53-43A5-A88C-19E1D9A7064B}" destId="{AE7363AC-AC2F-492C-9BB7-4EC4EA3D4B87}" srcOrd="1" destOrd="0" presId="urn:microsoft.com/office/officeart/2005/8/layout/list1"/>
    <dgm:cxn modelId="{836D5E35-3E7B-4C47-BA9D-BC50B049A439}" type="presParOf" srcId="{6FCA76F7-86C1-41F3-9221-AF9CE095DEB3}" destId="{E1704258-DE55-4299-BAEB-0F657F52FD40}" srcOrd="9" destOrd="0" presId="urn:microsoft.com/office/officeart/2005/8/layout/list1"/>
    <dgm:cxn modelId="{E33D8162-A9E1-4E98-8CE7-867387D72DA8}" type="presParOf" srcId="{6FCA76F7-86C1-41F3-9221-AF9CE095DEB3}" destId="{9265AB24-7AD5-43D3-9911-A19C3C5E741B}" srcOrd="10" destOrd="0" presId="urn:microsoft.com/office/officeart/2005/8/layout/list1"/>
    <dgm:cxn modelId="{E63EF72E-4F35-4AB7-B631-FDD8CE98C72D}" type="presParOf" srcId="{6FCA76F7-86C1-41F3-9221-AF9CE095DEB3}" destId="{717AFAC9-7DD1-4674-8A04-029A6E097847}" srcOrd="11" destOrd="0" presId="urn:microsoft.com/office/officeart/2005/8/layout/list1"/>
    <dgm:cxn modelId="{555BB245-6B95-49BA-8EAE-815CB695B5C1}" type="presParOf" srcId="{6FCA76F7-86C1-41F3-9221-AF9CE095DEB3}" destId="{B1656DD1-2CC2-419F-9F2D-752CED37B531}" srcOrd="12" destOrd="0" presId="urn:microsoft.com/office/officeart/2005/8/layout/list1"/>
    <dgm:cxn modelId="{C3481E5F-2F33-4C80-B433-3AE4ACC2150A}" type="presParOf" srcId="{B1656DD1-2CC2-419F-9F2D-752CED37B531}" destId="{E359F18E-C8D0-4254-93A8-FEA033995BCA}" srcOrd="0" destOrd="0" presId="urn:microsoft.com/office/officeart/2005/8/layout/list1"/>
    <dgm:cxn modelId="{9B46762C-4B31-42E0-97F7-6FE7FC6F739A}" type="presParOf" srcId="{B1656DD1-2CC2-419F-9F2D-752CED37B531}" destId="{9DB7C515-B2B7-43AD-94DE-F52B66FF1387}" srcOrd="1" destOrd="0" presId="urn:microsoft.com/office/officeart/2005/8/layout/list1"/>
    <dgm:cxn modelId="{2D66E28E-4A69-4FF5-B259-AF5801A715E1}" type="presParOf" srcId="{6FCA76F7-86C1-41F3-9221-AF9CE095DEB3}" destId="{24467706-D1A8-4F54-9336-347BC282413E}" srcOrd="13" destOrd="0" presId="urn:microsoft.com/office/officeart/2005/8/layout/list1"/>
    <dgm:cxn modelId="{EF7D8099-9812-4987-86B6-D396E130D76B}" type="presParOf" srcId="{6FCA76F7-86C1-41F3-9221-AF9CE095DEB3}" destId="{C8470BE5-4FC3-4F9D-8A8A-4464B58DE239}" srcOrd="14"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FA9DEEE-4C78-4A8E-A191-0E71DD3AB85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lv-LV"/>
        </a:p>
      </dgm:t>
    </dgm:pt>
    <dgm:pt modelId="{CB3EEEAE-E9BF-4203-92A2-3905FD267862}">
      <dgm:prSet phldrT="[Text]" custT="1"/>
      <dgm:spPr/>
      <dgm:t>
        <a:bodyPr/>
        <a:lstStyle/>
        <a:p>
          <a:r>
            <a:rPr lang="lv-LV" sz="2800" dirty="0" smtClean="0">
              <a:latin typeface="Times New Roman" pitchFamily="18" charset="0"/>
              <a:cs typeface="Times New Roman" pitchFamily="18" charset="0"/>
            </a:rPr>
            <a:t>Augstākā līmeņa vadītāji (direktors)</a:t>
          </a:r>
          <a:endParaRPr lang="lv-LV" sz="2800" dirty="0">
            <a:latin typeface="Times New Roman" pitchFamily="18" charset="0"/>
            <a:cs typeface="Times New Roman" pitchFamily="18" charset="0"/>
          </a:endParaRPr>
        </a:p>
      </dgm:t>
    </dgm:pt>
    <dgm:pt modelId="{64343E10-6866-475B-8464-7A9DF29D557C}" type="parTrans" cxnId="{E56968AB-3B7D-4B2D-9412-42C0FACACC71}">
      <dgm:prSet/>
      <dgm:spPr/>
      <dgm:t>
        <a:bodyPr/>
        <a:lstStyle/>
        <a:p>
          <a:endParaRPr lang="lv-LV"/>
        </a:p>
      </dgm:t>
    </dgm:pt>
    <dgm:pt modelId="{282E5D86-A573-46AC-9488-4E2427303C73}" type="sibTrans" cxnId="{E56968AB-3B7D-4B2D-9412-42C0FACACC71}">
      <dgm:prSet/>
      <dgm:spPr/>
      <dgm:t>
        <a:bodyPr/>
        <a:lstStyle/>
        <a:p>
          <a:endParaRPr lang="lv-LV"/>
        </a:p>
      </dgm:t>
    </dgm:pt>
    <dgm:pt modelId="{52158BEF-F6D0-43A6-B538-87041E268D46}">
      <dgm:prSet phldrT="[Text]" custT="1"/>
      <dgm:spPr/>
      <dgm:t>
        <a:bodyPr/>
        <a:lstStyle/>
        <a:p>
          <a:r>
            <a:rPr lang="lv-LV" sz="2800" dirty="0" smtClean="0">
              <a:latin typeface="Times New Roman" pitchFamily="18" charset="0"/>
              <a:cs typeface="Times New Roman" pitchFamily="18" charset="0"/>
            </a:rPr>
            <a:t>Vidējā līmeņa vadītāji (ražošanas vadītājs)</a:t>
          </a:r>
          <a:endParaRPr lang="lv-LV" sz="2800" dirty="0">
            <a:latin typeface="Times New Roman" pitchFamily="18" charset="0"/>
            <a:cs typeface="Times New Roman" pitchFamily="18" charset="0"/>
          </a:endParaRPr>
        </a:p>
      </dgm:t>
    </dgm:pt>
    <dgm:pt modelId="{65415B84-B8D8-4F0D-BC16-65A86F31B14A}" type="parTrans" cxnId="{40C2105E-26F1-4D30-B145-B60239751EC8}">
      <dgm:prSet/>
      <dgm:spPr/>
      <dgm:t>
        <a:bodyPr/>
        <a:lstStyle/>
        <a:p>
          <a:endParaRPr lang="lv-LV"/>
        </a:p>
      </dgm:t>
    </dgm:pt>
    <dgm:pt modelId="{851129C8-EC03-4AF3-9FB1-03AF7A3EB760}" type="sibTrans" cxnId="{40C2105E-26F1-4D30-B145-B60239751EC8}">
      <dgm:prSet/>
      <dgm:spPr/>
      <dgm:t>
        <a:bodyPr/>
        <a:lstStyle/>
        <a:p>
          <a:endParaRPr lang="lv-LV"/>
        </a:p>
      </dgm:t>
    </dgm:pt>
    <dgm:pt modelId="{A65DB216-5B0B-4EB3-AC76-34BF2842F01C}">
      <dgm:prSet phldrT="[Text]" custT="1"/>
      <dgm:spPr/>
      <dgm:t>
        <a:bodyPr/>
        <a:lstStyle/>
        <a:p>
          <a:r>
            <a:rPr lang="lv-LV" sz="2800" dirty="0" smtClean="0">
              <a:latin typeface="Times New Roman" pitchFamily="18" charset="0"/>
              <a:cs typeface="Times New Roman" pitchFamily="18" charset="0"/>
            </a:rPr>
            <a:t>Zemākā līmeņa vadītāji  (ceha vadītājs) </a:t>
          </a:r>
          <a:endParaRPr lang="lv-LV" sz="2800" dirty="0">
            <a:latin typeface="Times New Roman" pitchFamily="18" charset="0"/>
            <a:cs typeface="Times New Roman" pitchFamily="18" charset="0"/>
          </a:endParaRPr>
        </a:p>
      </dgm:t>
    </dgm:pt>
    <dgm:pt modelId="{879BDBBF-2F50-4A3F-B1D6-A7564C336443}" type="parTrans" cxnId="{0AC5FC3A-128F-44AA-9233-2D926A0882E2}">
      <dgm:prSet/>
      <dgm:spPr/>
      <dgm:t>
        <a:bodyPr/>
        <a:lstStyle/>
        <a:p>
          <a:endParaRPr lang="lv-LV"/>
        </a:p>
      </dgm:t>
    </dgm:pt>
    <dgm:pt modelId="{A0D5DBAE-1149-40A5-8FCC-25FA224DDFCD}" type="sibTrans" cxnId="{0AC5FC3A-128F-44AA-9233-2D926A0882E2}">
      <dgm:prSet/>
      <dgm:spPr/>
      <dgm:t>
        <a:bodyPr/>
        <a:lstStyle/>
        <a:p>
          <a:endParaRPr lang="lv-LV"/>
        </a:p>
      </dgm:t>
    </dgm:pt>
    <dgm:pt modelId="{671342A5-0EB0-4E5F-A9A5-7A7E05CC4749}">
      <dgm:prSet custT="1"/>
      <dgm:spPr/>
      <dgm:t>
        <a:bodyPr/>
        <a:lstStyle/>
        <a:p>
          <a:r>
            <a:rPr lang="lv-LV" sz="2800" dirty="0" smtClean="0">
              <a:latin typeface="Times New Roman" pitchFamily="18" charset="0"/>
              <a:cs typeface="Times New Roman" pitchFamily="18" charset="0"/>
            </a:rPr>
            <a:t>Tiešo darbu izpildītājs (iespiedējs)</a:t>
          </a:r>
          <a:endParaRPr lang="lv-LV" sz="2800" dirty="0">
            <a:latin typeface="Times New Roman" pitchFamily="18" charset="0"/>
            <a:cs typeface="Times New Roman" pitchFamily="18" charset="0"/>
          </a:endParaRPr>
        </a:p>
      </dgm:t>
    </dgm:pt>
    <dgm:pt modelId="{1E62D643-D0FA-4B41-94D3-8B208DA9615B}" type="parTrans" cxnId="{63C78B7E-39A3-4F3F-BE93-0C55A252036A}">
      <dgm:prSet/>
      <dgm:spPr/>
      <dgm:t>
        <a:bodyPr/>
        <a:lstStyle/>
        <a:p>
          <a:endParaRPr lang="lv-LV"/>
        </a:p>
      </dgm:t>
    </dgm:pt>
    <dgm:pt modelId="{7E1C8CF9-4882-4EBE-BD77-81F9680072D7}" type="sibTrans" cxnId="{63C78B7E-39A3-4F3F-BE93-0C55A252036A}">
      <dgm:prSet/>
      <dgm:spPr/>
      <dgm:t>
        <a:bodyPr/>
        <a:lstStyle/>
        <a:p>
          <a:endParaRPr lang="lv-LV"/>
        </a:p>
      </dgm:t>
    </dgm:pt>
    <dgm:pt modelId="{F80C6D09-42CA-4E4A-96F6-05300CD241F3}" type="pres">
      <dgm:prSet presAssocID="{EFA9DEEE-4C78-4A8E-A191-0E71DD3AB850}" presName="linear" presStyleCnt="0">
        <dgm:presLayoutVars>
          <dgm:dir/>
          <dgm:animLvl val="lvl"/>
          <dgm:resizeHandles val="exact"/>
        </dgm:presLayoutVars>
      </dgm:prSet>
      <dgm:spPr/>
      <dgm:t>
        <a:bodyPr/>
        <a:lstStyle/>
        <a:p>
          <a:endParaRPr lang="lv-LV"/>
        </a:p>
      </dgm:t>
    </dgm:pt>
    <dgm:pt modelId="{2349DDE0-5A31-47D2-9A0C-62CD08E2486B}" type="pres">
      <dgm:prSet presAssocID="{CB3EEEAE-E9BF-4203-92A2-3905FD267862}" presName="parentLin" presStyleCnt="0"/>
      <dgm:spPr/>
    </dgm:pt>
    <dgm:pt modelId="{5429BDA7-E214-4FF3-AA43-1A1E2C94C626}" type="pres">
      <dgm:prSet presAssocID="{CB3EEEAE-E9BF-4203-92A2-3905FD267862}" presName="parentLeftMargin" presStyleLbl="node1" presStyleIdx="0" presStyleCnt="4"/>
      <dgm:spPr/>
      <dgm:t>
        <a:bodyPr/>
        <a:lstStyle/>
        <a:p>
          <a:endParaRPr lang="lv-LV"/>
        </a:p>
      </dgm:t>
    </dgm:pt>
    <dgm:pt modelId="{79ABFA10-B588-40A9-9910-86CF05B51143}" type="pres">
      <dgm:prSet presAssocID="{CB3EEEAE-E9BF-4203-92A2-3905FD267862}" presName="parentText" presStyleLbl="node1" presStyleIdx="0" presStyleCnt="4" custScaleY="134394">
        <dgm:presLayoutVars>
          <dgm:chMax val="0"/>
          <dgm:bulletEnabled val="1"/>
        </dgm:presLayoutVars>
      </dgm:prSet>
      <dgm:spPr/>
      <dgm:t>
        <a:bodyPr/>
        <a:lstStyle/>
        <a:p>
          <a:endParaRPr lang="lv-LV"/>
        </a:p>
      </dgm:t>
    </dgm:pt>
    <dgm:pt modelId="{FC5F5E17-5C06-41AC-9DA3-61AEE8D514C9}" type="pres">
      <dgm:prSet presAssocID="{CB3EEEAE-E9BF-4203-92A2-3905FD267862}" presName="negativeSpace" presStyleCnt="0"/>
      <dgm:spPr/>
    </dgm:pt>
    <dgm:pt modelId="{0E604ACB-EF2F-4312-8B90-CA8A9EC302B6}" type="pres">
      <dgm:prSet presAssocID="{CB3EEEAE-E9BF-4203-92A2-3905FD267862}" presName="childText" presStyleLbl="conFgAcc1" presStyleIdx="0" presStyleCnt="4">
        <dgm:presLayoutVars>
          <dgm:bulletEnabled val="1"/>
        </dgm:presLayoutVars>
      </dgm:prSet>
      <dgm:spPr/>
    </dgm:pt>
    <dgm:pt modelId="{722B204E-E74F-4B16-A961-9CEA969B5598}" type="pres">
      <dgm:prSet presAssocID="{282E5D86-A573-46AC-9488-4E2427303C73}" presName="spaceBetweenRectangles" presStyleCnt="0"/>
      <dgm:spPr/>
    </dgm:pt>
    <dgm:pt modelId="{A311EF13-A167-4778-B7EA-6AE04B00F881}" type="pres">
      <dgm:prSet presAssocID="{52158BEF-F6D0-43A6-B538-87041E268D46}" presName="parentLin" presStyleCnt="0"/>
      <dgm:spPr/>
    </dgm:pt>
    <dgm:pt modelId="{6B7CC5E3-9E8D-418B-A35D-D02B8F0F843B}" type="pres">
      <dgm:prSet presAssocID="{52158BEF-F6D0-43A6-B538-87041E268D46}" presName="parentLeftMargin" presStyleLbl="node1" presStyleIdx="0" presStyleCnt="4"/>
      <dgm:spPr/>
      <dgm:t>
        <a:bodyPr/>
        <a:lstStyle/>
        <a:p>
          <a:endParaRPr lang="lv-LV"/>
        </a:p>
      </dgm:t>
    </dgm:pt>
    <dgm:pt modelId="{399EC267-2144-4468-AAAC-4D9E09B0FCFF}" type="pres">
      <dgm:prSet presAssocID="{52158BEF-F6D0-43A6-B538-87041E268D46}" presName="parentText" presStyleLbl="node1" presStyleIdx="1" presStyleCnt="4" custScaleY="128228">
        <dgm:presLayoutVars>
          <dgm:chMax val="0"/>
          <dgm:bulletEnabled val="1"/>
        </dgm:presLayoutVars>
      </dgm:prSet>
      <dgm:spPr/>
      <dgm:t>
        <a:bodyPr/>
        <a:lstStyle/>
        <a:p>
          <a:endParaRPr lang="lv-LV"/>
        </a:p>
      </dgm:t>
    </dgm:pt>
    <dgm:pt modelId="{2B6CED56-D931-40AF-986C-27406EC894B8}" type="pres">
      <dgm:prSet presAssocID="{52158BEF-F6D0-43A6-B538-87041E268D46}" presName="negativeSpace" presStyleCnt="0"/>
      <dgm:spPr/>
    </dgm:pt>
    <dgm:pt modelId="{5D79F060-F381-4856-B26B-793CD712F2C3}" type="pres">
      <dgm:prSet presAssocID="{52158BEF-F6D0-43A6-B538-87041E268D46}" presName="childText" presStyleLbl="conFgAcc1" presStyleIdx="1" presStyleCnt="4">
        <dgm:presLayoutVars>
          <dgm:bulletEnabled val="1"/>
        </dgm:presLayoutVars>
      </dgm:prSet>
      <dgm:spPr/>
    </dgm:pt>
    <dgm:pt modelId="{DB5A428D-CB02-4B91-B2F6-479DD705BCEC}" type="pres">
      <dgm:prSet presAssocID="{851129C8-EC03-4AF3-9FB1-03AF7A3EB760}" presName="spaceBetweenRectangles" presStyleCnt="0"/>
      <dgm:spPr/>
    </dgm:pt>
    <dgm:pt modelId="{0661ED13-970C-4BE2-820D-FF2113882C96}" type="pres">
      <dgm:prSet presAssocID="{A65DB216-5B0B-4EB3-AC76-34BF2842F01C}" presName="parentLin" presStyleCnt="0"/>
      <dgm:spPr/>
    </dgm:pt>
    <dgm:pt modelId="{89B2D61F-572D-4FD5-A418-81A8E0E5C741}" type="pres">
      <dgm:prSet presAssocID="{A65DB216-5B0B-4EB3-AC76-34BF2842F01C}" presName="parentLeftMargin" presStyleLbl="node1" presStyleIdx="1" presStyleCnt="4"/>
      <dgm:spPr/>
      <dgm:t>
        <a:bodyPr/>
        <a:lstStyle/>
        <a:p>
          <a:endParaRPr lang="lv-LV"/>
        </a:p>
      </dgm:t>
    </dgm:pt>
    <dgm:pt modelId="{6649D35A-7DD2-4EB6-B955-9EC03B565E85}" type="pres">
      <dgm:prSet presAssocID="{A65DB216-5B0B-4EB3-AC76-34BF2842F01C}" presName="parentText" presStyleLbl="node1" presStyleIdx="2" presStyleCnt="4" custScaleY="137138">
        <dgm:presLayoutVars>
          <dgm:chMax val="0"/>
          <dgm:bulletEnabled val="1"/>
        </dgm:presLayoutVars>
      </dgm:prSet>
      <dgm:spPr/>
      <dgm:t>
        <a:bodyPr/>
        <a:lstStyle/>
        <a:p>
          <a:endParaRPr lang="lv-LV"/>
        </a:p>
      </dgm:t>
    </dgm:pt>
    <dgm:pt modelId="{EF7E3DA5-7D4D-4D20-9818-86032BD991D1}" type="pres">
      <dgm:prSet presAssocID="{A65DB216-5B0B-4EB3-AC76-34BF2842F01C}" presName="negativeSpace" presStyleCnt="0"/>
      <dgm:spPr/>
    </dgm:pt>
    <dgm:pt modelId="{9FB53C28-8B95-43FB-A068-A4C57A56D635}" type="pres">
      <dgm:prSet presAssocID="{A65DB216-5B0B-4EB3-AC76-34BF2842F01C}" presName="childText" presStyleLbl="conFgAcc1" presStyleIdx="2" presStyleCnt="4">
        <dgm:presLayoutVars>
          <dgm:bulletEnabled val="1"/>
        </dgm:presLayoutVars>
      </dgm:prSet>
      <dgm:spPr/>
    </dgm:pt>
    <dgm:pt modelId="{92C36A90-793E-4CC2-AC98-0CCE0C986FF4}" type="pres">
      <dgm:prSet presAssocID="{A0D5DBAE-1149-40A5-8FCC-25FA224DDFCD}" presName="spaceBetweenRectangles" presStyleCnt="0"/>
      <dgm:spPr/>
    </dgm:pt>
    <dgm:pt modelId="{3A536200-45E2-4022-8B0B-2667051D3E86}" type="pres">
      <dgm:prSet presAssocID="{671342A5-0EB0-4E5F-A9A5-7A7E05CC4749}" presName="parentLin" presStyleCnt="0"/>
      <dgm:spPr/>
    </dgm:pt>
    <dgm:pt modelId="{80E99E26-FF3A-4F6C-AE95-EE0315F56621}" type="pres">
      <dgm:prSet presAssocID="{671342A5-0EB0-4E5F-A9A5-7A7E05CC4749}" presName="parentLeftMargin" presStyleLbl="node1" presStyleIdx="2" presStyleCnt="4"/>
      <dgm:spPr/>
      <dgm:t>
        <a:bodyPr/>
        <a:lstStyle/>
        <a:p>
          <a:endParaRPr lang="lv-LV"/>
        </a:p>
      </dgm:t>
    </dgm:pt>
    <dgm:pt modelId="{F42D095E-A279-4568-ABF7-B3F52D130D97}" type="pres">
      <dgm:prSet presAssocID="{671342A5-0EB0-4E5F-A9A5-7A7E05CC4749}" presName="parentText" presStyleLbl="node1" presStyleIdx="3" presStyleCnt="4" custScaleY="144582">
        <dgm:presLayoutVars>
          <dgm:chMax val="0"/>
          <dgm:bulletEnabled val="1"/>
        </dgm:presLayoutVars>
      </dgm:prSet>
      <dgm:spPr/>
      <dgm:t>
        <a:bodyPr/>
        <a:lstStyle/>
        <a:p>
          <a:endParaRPr lang="lv-LV"/>
        </a:p>
      </dgm:t>
    </dgm:pt>
    <dgm:pt modelId="{3150E7DC-8130-40C8-83B6-373DBFC3263B}" type="pres">
      <dgm:prSet presAssocID="{671342A5-0EB0-4E5F-A9A5-7A7E05CC4749}" presName="negativeSpace" presStyleCnt="0"/>
      <dgm:spPr/>
    </dgm:pt>
    <dgm:pt modelId="{7AE7144A-2535-417F-9D49-EDBF6B4FB1C5}" type="pres">
      <dgm:prSet presAssocID="{671342A5-0EB0-4E5F-A9A5-7A7E05CC4749}" presName="childText" presStyleLbl="conFgAcc1" presStyleIdx="3" presStyleCnt="4">
        <dgm:presLayoutVars>
          <dgm:bulletEnabled val="1"/>
        </dgm:presLayoutVars>
      </dgm:prSet>
      <dgm:spPr/>
    </dgm:pt>
  </dgm:ptLst>
  <dgm:cxnLst>
    <dgm:cxn modelId="{E56968AB-3B7D-4B2D-9412-42C0FACACC71}" srcId="{EFA9DEEE-4C78-4A8E-A191-0E71DD3AB850}" destId="{CB3EEEAE-E9BF-4203-92A2-3905FD267862}" srcOrd="0" destOrd="0" parTransId="{64343E10-6866-475B-8464-7A9DF29D557C}" sibTransId="{282E5D86-A573-46AC-9488-4E2427303C73}"/>
    <dgm:cxn modelId="{62FDF9F7-2EC6-44C6-A0C2-48CCF468B643}" type="presOf" srcId="{EFA9DEEE-4C78-4A8E-A191-0E71DD3AB850}" destId="{F80C6D09-42CA-4E4A-96F6-05300CD241F3}" srcOrd="0" destOrd="0" presId="urn:microsoft.com/office/officeart/2005/8/layout/list1"/>
    <dgm:cxn modelId="{EEFEC87B-C5D6-4D97-A3B3-835CD9573D08}" type="presOf" srcId="{671342A5-0EB0-4E5F-A9A5-7A7E05CC4749}" destId="{F42D095E-A279-4568-ABF7-B3F52D130D97}" srcOrd="1" destOrd="0" presId="urn:microsoft.com/office/officeart/2005/8/layout/list1"/>
    <dgm:cxn modelId="{0AC5FC3A-128F-44AA-9233-2D926A0882E2}" srcId="{EFA9DEEE-4C78-4A8E-A191-0E71DD3AB850}" destId="{A65DB216-5B0B-4EB3-AC76-34BF2842F01C}" srcOrd="2" destOrd="0" parTransId="{879BDBBF-2F50-4A3F-B1D6-A7564C336443}" sibTransId="{A0D5DBAE-1149-40A5-8FCC-25FA224DDFCD}"/>
    <dgm:cxn modelId="{3C9A406E-4FD3-4360-B845-C82124E28D37}" type="presOf" srcId="{52158BEF-F6D0-43A6-B538-87041E268D46}" destId="{6B7CC5E3-9E8D-418B-A35D-D02B8F0F843B}" srcOrd="0" destOrd="0" presId="urn:microsoft.com/office/officeart/2005/8/layout/list1"/>
    <dgm:cxn modelId="{40C2105E-26F1-4D30-B145-B60239751EC8}" srcId="{EFA9DEEE-4C78-4A8E-A191-0E71DD3AB850}" destId="{52158BEF-F6D0-43A6-B538-87041E268D46}" srcOrd="1" destOrd="0" parTransId="{65415B84-B8D8-4F0D-BC16-65A86F31B14A}" sibTransId="{851129C8-EC03-4AF3-9FB1-03AF7A3EB760}"/>
    <dgm:cxn modelId="{A714D72F-19CE-4E5E-9F11-B584A85197A7}" type="presOf" srcId="{671342A5-0EB0-4E5F-A9A5-7A7E05CC4749}" destId="{80E99E26-FF3A-4F6C-AE95-EE0315F56621}" srcOrd="0" destOrd="0" presId="urn:microsoft.com/office/officeart/2005/8/layout/list1"/>
    <dgm:cxn modelId="{E532DC6C-C248-4D1C-BA9E-0403AE4A3E0A}" type="presOf" srcId="{CB3EEEAE-E9BF-4203-92A2-3905FD267862}" destId="{5429BDA7-E214-4FF3-AA43-1A1E2C94C626}" srcOrd="0" destOrd="0" presId="urn:microsoft.com/office/officeart/2005/8/layout/list1"/>
    <dgm:cxn modelId="{F3E77B3F-B683-40C3-8885-F2607CBEDB57}" type="presOf" srcId="{52158BEF-F6D0-43A6-B538-87041E268D46}" destId="{399EC267-2144-4468-AAAC-4D9E09B0FCFF}" srcOrd="1" destOrd="0" presId="urn:microsoft.com/office/officeart/2005/8/layout/list1"/>
    <dgm:cxn modelId="{07062B2A-58A6-4DCA-8B3D-93B5581AFD7D}" type="presOf" srcId="{CB3EEEAE-E9BF-4203-92A2-3905FD267862}" destId="{79ABFA10-B588-40A9-9910-86CF05B51143}" srcOrd="1" destOrd="0" presId="urn:microsoft.com/office/officeart/2005/8/layout/list1"/>
    <dgm:cxn modelId="{78C7F177-A4CA-4B37-B5E5-BDF592615441}" type="presOf" srcId="{A65DB216-5B0B-4EB3-AC76-34BF2842F01C}" destId="{89B2D61F-572D-4FD5-A418-81A8E0E5C741}" srcOrd="0" destOrd="0" presId="urn:microsoft.com/office/officeart/2005/8/layout/list1"/>
    <dgm:cxn modelId="{4A12D7C0-511E-44B7-A1CC-0E2445844DB6}" type="presOf" srcId="{A65DB216-5B0B-4EB3-AC76-34BF2842F01C}" destId="{6649D35A-7DD2-4EB6-B955-9EC03B565E85}" srcOrd="1" destOrd="0" presId="urn:microsoft.com/office/officeart/2005/8/layout/list1"/>
    <dgm:cxn modelId="{63C78B7E-39A3-4F3F-BE93-0C55A252036A}" srcId="{EFA9DEEE-4C78-4A8E-A191-0E71DD3AB850}" destId="{671342A5-0EB0-4E5F-A9A5-7A7E05CC4749}" srcOrd="3" destOrd="0" parTransId="{1E62D643-D0FA-4B41-94D3-8B208DA9615B}" sibTransId="{7E1C8CF9-4882-4EBE-BD77-81F9680072D7}"/>
    <dgm:cxn modelId="{43E10DBA-0437-401E-84E1-798C7B6965C2}" type="presParOf" srcId="{F80C6D09-42CA-4E4A-96F6-05300CD241F3}" destId="{2349DDE0-5A31-47D2-9A0C-62CD08E2486B}" srcOrd="0" destOrd="0" presId="urn:microsoft.com/office/officeart/2005/8/layout/list1"/>
    <dgm:cxn modelId="{A34DD073-D5F1-4838-8506-C2BD1E522D66}" type="presParOf" srcId="{2349DDE0-5A31-47D2-9A0C-62CD08E2486B}" destId="{5429BDA7-E214-4FF3-AA43-1A1E2C94C626}" srcOrd="0" destOrd="0" presId="urn:microsoft.com/office/officeart/2005/8/layout/list1"/>
    <dgm:cxn modelId="{48C6965A-3355-4068-A88C-D87266922458}" type="presParOf" srcId="{2349DDE0-5A31-47D2-9A0C-62CD08E2486B}" destId="{79ABFA10-B588-40A9-9910-86CF05B51143}" srcOrd="1" destOrd="0" presId="urn:microsoft.com/office/officeart/2005/8/layout/list1"/>
    <dgm:cxn modelId="{1904EFA4-8164-4DDC-95FB-639293A33C6D}" type="presParOf" srcId="{F80C6D09-42CA-4E4A-96F6-05300CD241F3}" destId="{FC5F5E17-5C06-41AC-9DA3-61AEE8D514C9}" srcOrd="1" destOrd="0" presId="urn:microsoft.com/office/officeart/2005/8/layout/list1"/>
    <dgm:cxn modelId="{55FE4129-27D1-4D90-846E-D40F0C8A8836}" type="presParOf" srcId="{F80C6D09-42CA-4E4A-96F6-05300CD241F3}" destId="{0E604ACB-EF2F-4312-8B90-CA8A9EC302B6}" srcOrd="2" destOrd="0" presId="urn:microsoft.com/office/officeart/2005/8/layout/list1"/>
    <dgm:cxn modelId="{3E43D381-FFCC-4B09-B3CE-49730D8501E5}" type="presParOf" srcId="{F80C6D09-42CA-4E4A-96F6-05300CD241F3}" destId="{722B204E-E74F-4B16-A961-9CEA969B5598}" srcOrd="3" destOrd="0" presId="urn:microsoft.com/office/officeart/2005/8/layout/list1"/>
    <dgm:cxn modelId="{9FB1667A-1300-4FDB-9266-08F14AB586FD}" type="presParOf" srcId="{F80C6D09-42CA-4E4A-96F6-05300CD241F3}" destId="{A311EF13-A167-4778-B7EA-6AE04B00F881}" srcOrd="4" destOrd="0" presId="urn:microsoft.com/office/officeart/2005/8/layout/list1"/>
    <dgm:cxn modelId="{0788A315-E473-4FF4-885B-82B7851D4E07}" type="presParOf" srcId="{A311EF13-A167-4778-B7EA-6AE04B00F881}" destId="{6B7CC5E3-9E8D-418B-A35D-D02B8F0F843B}" srcOrd="0" destOrd="0" presId="urn:microsoft.com/office/officeart/2005/8/layout/list1"/>
    <dgm:cxn modelId="{DF9B6710-B651-45C2-9030-3F824C8B0238}" type="presParOf" srcId="{A311EF13-A167-4778-B7EA-6AE04B00F881}" destId="{399EC267-2144-4468-AAAC-4D9E09B0FCFF}" srcOrd="1" destOrd="0" presId="urn:microsoft.com/office/officeart/2005/8/layout/list1"/>
    <dgm:cxn modelId="{AE8283C6-D0E8-42C7-AFE0-363FDBBD2E29}" type="presParOf" srcId="{F80C6D09-42CA-4E4A-96F6-05300CD241F3}" destId="{2B6CED56-D931-40AF-986C-27406EC894B8}" srcOrd="5" destOrd="0" presId="urn:microsoft.com/office/officeart/2005/8/layout/list1"/>
    <dgm:cxn modelId="{005A2986-B57C-41EF-A85A-6BC300069F4F}" type="presParOf" srcId="{F80C6D09-42CA-4E4A-96F6-05300CD241F3}" destId="{5D79F060-F381-4856-B26B-793CD712F2C3}" srcOrd="6" destOrd="0" presId="urn:microsoft.com/office/officeart/2005/8/layout/list1"/>
    <dgm:cxn modelId="{DA5EF919-28EC-4BE8-9395-9172ABC7FAC2}" type="presParOf" srcId="{F80C6D09-42CA-4E4A-96F6-05300CD241F3}" destId="{DB5A428D-CB02-4B91-B2F6-479DD705BCEC}" srcOrd="7" destOrd="0" presId="urn:microsoft.com/office/officeart/2005/8/layout/list1"/>
    <dgm:cxn modelId="{DF9204BF-5EA6-400C-A789-1332998FAE43}" type="presParOf" srcId="{F80C6D09-42CA-4E4A-96F6-05300CD241F3}" destId="{0661ED13-970C-4BE2-820D-FF2113882C96}" srcOrd="8" destOrd="0" presId="urn:microsoft.com/office/officeart/2005/8/layout/list1"/>
    <dgm:cxn modelId="{B35848D1-1D81-48CD-8991-AA75F37D1C49}" type="presParOf" srcId="{0661ED13-970C-4BE2-820D-FF2113882C96}" destId="{89B2D61F-572D-4FD5-A418-81A8E0E5C741}" srcOrd="0" destOrd="0" presId="urn:microsoft.com/office/officeart/2005/8/layout/list1"/>
    <dgm:cxn modelId="{B7C1C1F5-7419-43B3-9009-5523FA35110A}" type="presParOf" srcId="{0661ED13-970C-4BE2-820D-FF2113882C96}" destId="{6649D35A-7DD2-4EB6-B955-9EC03B565E85}" srcOrd="1" destOrd="0" presId="urn:microsoft.com/office/officeart/2005/8/layout/list1"/>
    <dgm:cxn modelId="{20234C89-D176-43AE-B9D4-61D5754210DF}" type="presParOf" srcId="{F80C6D09-42CA-4E4A-96F6-05300CD241F3}" destId="{EF7E3DA5-7D4D-4D20-9818-86032BD991D1}" srcOrd="9" destOrd="0" presId="urn:microsoft.com/office/officeart/2005/8/layout/list1"/>
    <dgm:cxn modelId="{ECE8438B-EB3A-47ED-8F83-2A0A5A35F35E}" type="presParOf" srcId="{F80C6D09-42CA-4E4A-96F6-05300CD241F3}" destId="{9FB53C28-8B95-43FB-A068-A4C57A56D635}" srcOrd="10" destOrd="0" presId="urn:microsoft.com/office/officeart/2005/8/layout/list1"/>
    <dgm:cxn modelId="{614A53DD-F714-49A8-BCFB-797EF22465C8}" type="presParOf" srcId="{F80C6D09-42CA-4E4A-96F6-05300CD241F3}" destId="{92C36A90-793E-4CC2-AC98-0CCE0C986FF4}" srcOrd="11" destOrd="0" presId="urn:microsoft.com/office/officeart/2005/8/layout/list1"/>
    <dgm:cxn modelId="{67E1484F-F1E4-4CB2-81CA-C6614F201663}" type="presParOf" srcId="{F80C6D09-42CA-4E4A-96F6-05300CD241F3}" destId="{3A536200-45E2-4022-8B0B-2667051D3E86}" srcOrd="12" destOrd="0" presId="urn:microsoft.com/office/officeart/2005/8/layout/list1"/>
    <dgm:cxn modelId="{A410DC14-F2FC-408C-8F00-10BFCF05A467}" type="presParOf" srcId="{3A536200-45E2-4022-8B0B-2667051D3E86}" destId="{80E99E26-FF3A-4F6C-AE95-EE0315F56621}" srcOrd="0" destOrd="0" presId="urn:microsoft.com/office/officeart/2005/8/layout/list1"/>
    <dgm:cxn modelId="{94889348-959D-4BE1-B9DB-894E79C0933B}" type="presParOf" srcId="{3A536200-45E2-4022-8B0B-2667051D3E86}" destId="{F42D095E-A279-4568-ABF7-B3F52D130D97}" srcOrd="1" destOrd="0" presId="urn:microsoft.com/office/officeart/2005/8/layout/list1"/>
    <dgm:cxn modelId="{55470A9B-3360-4958-8DBA-4DE80D836765}" type="presParOf" srcId="{F80C6D09-42CA-4E4A-96F6-05300CD241F3}" destId="{3150E7DC-8130-40C8-83B6-373DBFC3263B}" srcOrd="13" destOrd="0" presId="urn:microsoft.com/office/officeart/2005/8/layout/list1"/>
    <dgm:cxn modelId="{6E0B6738-8932-4EE4-8274-47F6982B78F8}" type="presParOf" srcId="{F80C6D09-42CA-4E4A-96F6-05300CD241F3}" destId="{7AE7144A-2535-417F-9D49-EDBF6B4FB1C5}" srcOrd="14"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8E1E61E-F26F-4577-BD02-B9E95635D49F}"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lv-LV"/>
        </a:p>
      </dgm:t>
    </dgm:pt>
    <dgm:pt modelId="{AE394F11-C04C-46B6-A683-992A11EC070F}">
      <dgm:prSet phldrT="[Text]"/>
      <dgm:spPr/>
      <dgm:t>
        <a:bodyPr/>
        <a:lstStyle/>
        <a:p>
          <a:r>
            <a:rPr lang="lv-LV" dirty="0" smtClean="0">
              <a:latin typeface="Times New Roman" pitchFamily="18" charset="0"/>
              <a:cs typeface="Times New Roman" pitchFamily="18" charset="0"/>
            </a:rPr>
            <a:t>Vadītāju plānošana</a:t>
          </a:r>
          <a:endParaRPr lang="lv-LV" dirty="0">
            <a:latin typeface="Times New Roman" pitchFamily="18" charset="0"/>
            <a:cs typeface="Times New Roman" pitchFamily="18" charset="0"/>
          </a:endParaRPr>
        </a:p>
      </dgm:t>
    </dgm:pt>
    <dgm:pt modelId="{AAEF50DE-B5BE-4E81-AFAC-D8913F1FC580}" type="parTrans" cxnId="{0F26571F-CB9D-4F28-B22C-AABAF73FDD0E}">
      <dgm:prSet/>
      <dgm:spPr/>
      <dgm:t>
        <a:bodyPr/>
        <a:lstStyle/>
        <a:p>
          <a:endParaRPr lang="lv-LV"/>
        </a:p>
      </dgm:t>
    </dgm:pt>
    <dgm:pt modelId="{74355903-BDD7-4C0B-A2AD-18727FD09EEF}" type="sibTrans" cxnId="{0F26571F-CB9D-4F28-B22C-AABAF73FDD0E}">
      <dgm:prSet/>
      <dgm:spPr/>
      <dgm:t>
        <a:bodyPr/>
        <a:lstStyle/>
        <a:p>
          <a:endParaRPr lang="lv-LV"/>
        </a:p>
      </dgm:t>
    </dgm:pt>
    <dgm:pt modelId="{8EC01062-760F-4750-8A7B-0A2BB96FC025}">
      <dgm:prSet phldrT="[Text]"/>
      <dgm:spPr/>
      <dgm:t>
        <a:bodyPr/>
        <a:lstStyle/>
        <a:p>
          <a:r>
            <a:rPr lang="lv-LV" dirty="0" smtClean="0">
              <a:latin typeface="Times New Roman" pitchFamily="18" charset="0"/>
              <a:cs typeface="Times New Roman" pitchFamily="18" charset="0"/>
            </a:rPr>
            <a:t>Speciālistu plāno</a:t>
          </a:r>
          <a:r>
            <a:rPr lang="lv-LV" dirty="0" smtClean="0"/>
            <a:t>šana</a:t>
          </a:r>
          <a:endParaRPr lang="lv-LV" dirty="0"/>
        </a:p>
      </dgm:t>
    </dgm:pt>
    <dgm:pt modelId="{392947EE-DDE5-48D5-9F58-24F51AF8C19C}" type="parTrans" cxnId="{0837BABE-5BDE-4765-B023-D1F7ADE98FE7}">
      <dgm:prSet/>
      <dgm:spPr/>
      <dgm:t>
        <a:bodyPr/>
        <a:lstStyle/>
        <a:p>
          <a:endParaRPr lang="lv-LV"/>
        </a:p>
      </dgm:t>
    </dgm:pt>
    <dgm:pt modelId="{4DAA7EB9-B492-419C-9E27-B6F6E983E7A8}" type="sibTrans" cxnId="{0837BABE-5BDE-4765-B023-D1F7ADE98FE7}">
      <dgm:prSet/>
      <dgm:spPr/>
      <dgm:t>
        <a:bodyPr/>
        <a:lstStyle/>
        <a:p>
          <a:endParaRPr lang="lv-LV"/>
        </a:p>
      </dgm:t>
    </dgm:pt>
    <dgm:pt modelId="{EFF31B51-EF3B-45D5-A562-F4F1BC5A5564}">
      <dgm:prSet phldrT="[Text]"/>
      <dgm:spPr/>
      <dgm:t>
        <a:bodyPr/>
        <a:lstStyle/>
        <a:p>
          <a:r>
            <a:rPr lang="lv-LV" dirty="0" smtClean="0">
              <a:latin typeface="Times New Roman" pitchFamily="18" charset="0"/>
              <a:cs typeface="Times New Roman" pitchFamily="18" charset="0"/>
            </a:rPr>
            <a:t>Tehnisko </a:t>
          </a:r>
          <a:r>
            <a:rPr lang="lv-LV" dirty="0" err="1" smtClean="0">
              <a:latin typeface="Times New Roman" pitchFamily="18" charset="0"/>
              <a:cs typeface="Times New Roman" pitchFamily="18" charset="0"/>
            </a:rPr>
            <a:t>palīgdarbinieku</a:t>
          </a:r>
          <a:r>
            <a:rPr lang="lv-LV" dirty="0" smtClean="0">
              <a:latin typeface="Times New Roman" pitchFamily="18" charset="0"/>
              <a:cs typeface="Times New Roman" pitchFamily="18" charset="0"/>
            </a:rPr>
            <a:t> plānošana</a:t>
          </a:r>
          <a:endParaRPr lang="lv-LV" dirty="0">
            <a:latin typeface="Times New Roman" pitchFamily="18" charset="0"/>
            <a:cs typeface="Times New Roman" pitchFamily="18" charset="0"/>
          </a:endParaRPr>
        </a:p>
      </dgm:t>
    </dgm:pt>
    <dgm:pt modelId="{C5374B17-F9FC-4233-BFB1-58782B3CD70E}" type="parTrans" cxnId="{DAC67D47-1EE5-43ED-B720-A364B4A3BD5F}">
      <dgm:prSet/>
      <dgm:spPr/>
      <dgm:t>
        <a:bodyPr/>
        <a:lstStyle/>
        <a:p>
          <a:endParaRPr lang="lv-LV"/>
        </a:p>
      </dgm:t>
    </dgm:pt>
    <dgm:pt modelId="{11DB91AE-13D7-4D2B-BA13-9AE0F0F6D392}" type="sibTrans" cxnId="{DAC67D47-1EE5-43ED-B720-A364B4A3BD5F}">
      <dgm:prSet/>
      <dgm:spPr/>
      <dgm:t>
        <a:bodyPr/>
        <a:lstStyle/>
        <a:p>
          <a:endParaRPr lang="lv-LV"/>
        </a:p>
      </dgm:t>
    </dgm:pt>
    <dgm:pt modelId="{D518D2C9-38E6-407F-9897-762C7117B24F}" type="pres">
      <dgm:prSet presAssocID="{08E1E61E-F26F-4577-BD02-B9E95635D49F}" presName="linear" presStyleCnt="0">
        <dgm:presLayoutVars>
          <dgm:dir/>
          <dgm:animLvl val="lvl"/>
          <dgm:resizeHandles val="exact"/>
        </dgm:presLayoutVars>
      </dgm:prSet>
      <dgm:spPr/>
      <dgm:t>
        <a:bodyPr/>
        <a:lstStyle/>
        <a:p>
          <a:endParaRPr lang="lv-LV"/>
        </a:p>
      </dgm:t>
    </dgm:pt>
    <dgm:pt modelId="{6830B995-5DC7-4FA0-BE5A-607117A04415}" type="pres">
      <dgm:prSet presAssocID="{AE394F11-C04C-46B6-A683-992A11EC070F}" presName="parentLin" presStyleCnt="0"/>
      <dgm:spPr/>
    </dgm:pt>
    <dgm:pt modelId="{812D8E8E-3493-4769-992A-69ECCD0A5048}" type="pres">
      <dgm:prSet presAssocID="{AE394F11-C04C-46B6-A683-992A11EC070F}" presName="parentLeftMargin" presStyleLbl="node1" presStyleIdx="0" presStyleCnt="3"/>
      <dgm:spPr/>
      <dgm:t>
        <a:bodyPr/>
        <a:lstStyle/>
        <a:p>
          <a:endParaRPr lang="lv-LV"/>
        </a:p>
      </dgm:t>
    </dgm:pt>
    <dgm:pt modelId="{1B017635-A6EA-4D30-9D2B-DCFB1B657D14}" type="pres">
      <dgm:prSet presAssocID="{AE394F11-C04C-46B6-A683-992A11EC070F}" presName="parentText" presStyleLbl="node1" presStyleIdx="0" presStyleCnt="3">
        <dgm:presLayoutVars>
          <dgm:chMax val="0"/>
          <dgm:bulletEnabled val="1"/>
        </dgm:presLayoutVars>
      </dgm:prSet>
      <dgm:spPr/>
      <dgm:t>
        <a:bodyPr/>
        <a:lstStyle/>
        <a:p>
          <a:endParaRPr lang="lv-LV"/>
        </a:p>
      </dgm:t>
    </dgm:pt>
    <dgm:pt modelId="{5F6135FA-14FE-4920-894D-9CB73554ADB9}" type="pres">
      <dgm:prSet presAssocID="{AE394F11-C04C-46B6-A683-992A11EC070F}" presName="negativeSpace" presStyleCnt="0"/>
      <dgm:spPr/>
    </dgm:pt>
    <dgm:pt modelId="{86EBA57E-5414-4449-A39F-76D3E0556BFF}" type="pres">
      <dgm:prSet presAssocID="{AE394F11-C04C-46B6-A683-992A11EC070F}" presName="childText" presStyleLbl="conFgAcc1" presStyleIdx="0" presStyleCnt="3">
        <dgm:presLayoutVars>
          <dgm:bulletEnabled val="1"/>
        </dgm:presLayoutVars>
      </dgm:prSet>
      <dgm:spPr/>
    </dgm:pt>
    <dgm:pt modelId="{AD2BE5B8-66DC-4343-8A90-8935F5EF90F5}" type="pres">
      <dgm:prSet presAssocID="{74355903-BDD7-4C0B-A2AD-18727FD09EEF}" presName="spaceBetweenRectangles" presStyleCnt="0"/>
      <dgm:spPr/>
    </dgm:pt>
    <dgm:pt modelId="{AC43204A-DFD0-4F25-956D-FE5C7EB8F46E}" type="pres">
      <dgm:prSet presAssocID="{8EC01062-760F-4750-8A7B-0A2BB96FC025}" presName="parentLin" presStyleCnt="0"/>
      <dgm:spPr/>
    </dgm:pt>
    <dgm:pt modelId="{D9E185ED-B299-42A4-A77A-9F28AE1B715B}" type="pres">
      <dgm:prSet presAssocID="{8EC01062-760F-4750-8A7B-0A2BB96FC025}" presName="parentLeftMargin" presStyleLbl="node1" presStyleIdx="0" presStyleCnt="3"/>
      <dgm:spPr/>
      <dgm:t>
        <a:bodyPr/>
        <a:lstStyle/>
        <a:p>
          <a:endParaRPr lang="lv-LV"/>
        </a:p>
      </dgm:t>
    </dgm:pt>
    <dgm:pt modelId="{75C9E48F-B23D-4F2A-950B-FEDDE2AEC175}" type="pres">
      <dgm:prSet presAssocID="{8EC01062-760F-4750-8A7B-0A2BB96FC025}" presName="parentText" presStyleLbl="node1" presStyleIdx="1" presStyleCnt="3">
        <dgm:presLayoutVars>
          <dgm:chMax val="0"/>
          <dgm:bulletEnabled val="1"/>
        </dgm:presLayoutVars>
      </dgm:prSet>
      <dgm:spPr/>
      <dgm:t>
        <a:bodyPr/>
        <a:lstStyle/>
        <a:p>
          <a:endParaRPr lang="lv-LV"/>
        </a:p>
      </dgm:t>
    </dgm:pt>
    <dgm:pt modelId="{CD5A2CF9-E059-46C9-81DD-4344A22666DF}" type="pres">
      <dgm:prSet presAssocID="{8EC01062-760F-4750-8A7B-0A2BB96FC025}" presName="negativeSpace" presStyleCnt="0"/>
      <dgm:spPr/>
    </dgm:pt>
    <dgm:pt modelId="{EC58F54B-6E62-48C0-B119-FBA5DDDA6BE4}" type="pres">
      <dgm:prSet presAssocID="{8EC01062-760F-4750-8A7B-0A2BB96FC025}" presName="childText" presStyleLbl="conFgAcc1" presStyleIdx="1" presStyleCnt="3">
        <dgm:presLayoutVars>
          <dgm:bulletEnabled val="1"/>
        </dgm:presLayoutVars>
      </dgm:prSet>
      <dgm:spPr/>
    </dgm:pt>
    <dgm:pt modelId="{4BA98D40-529D-491B-853D-4EE31D37DFA5}" type="pres">
      <dgm:prSet presAssocID="{4DAA7EB9-B492-419C-9E27-B6F6E983E7A8}" presName="spaceBetweenRectangles" presStyleCnt="0"/>
      <dgm:spPr/>
    </dgm:pt>
    <dgm:pt modelId="{F305D86E-82F6-46BB-A5DA-2815C8A14C40}" type="pres">
      <dgm:prSet presAssocID="{EFF31B51-EF3B-45D5-A562-F4F1BC5A5564}" presName="parentLin" presStyleCnt="0"/>
      <dgm:spPr/>
    </dgm:pt>
    <dgm:pt modelId="{20CA5299-7F69-42C0-834E-B2704074346E}" type="pres">
      <dgm:prSet presAssocID="{EFF31B51-EF3B-45D5-A562-F4F1BC5A5564}" presName="parentLeftMargin" presStyleLbl="node1" presStyleIdx="1" presStyleCnt="3"/>
      <dgm:spPr/>
      <dgm:t>
        <a:bodyPr/>
        <a:lstStyle/>
        <a:p>
          <a:endParaRPr lang="lv-LV"/>
        </a:p>
      </dgm:t>
    </dgm:pt>
    <dgm:pt modelId="{8D27CCAA-2ADB-494C-A04C-B9739C1091BA}" type="pres">
      <dgm:prSet presAssocID="{EFF31B51-EF3B-45D5-A562-F4F1BC5A5564}" presName="parentText" presStyleLbl="node1" presStyleIdx="2" presStyleCnt="3">
        <dgm:presLayoutVars>
          <dgm:chMax val="0"/>
          <dgm:bulletEnabled val="1"/>
        </dgm:presLayoutVars>
      </dgm:prSet>
      <dgm:spPr/>
      <dgm:t>
        <a:bodyPr/>
        <a:lstStyle/>
        <a:p>
          <a:endParaRPr lang="lv-LV"/>
        </a:p>
      </dgm:t>
    </dgm:pt>
    <dgm:pt modelId="{93994770-0EF1-43D8-9A25-2D2DC5A8B3AC}" type="pres">
      <dgm:prSet presAssocID="{EFF31B51-EF3B-45D5-A562-F4F1BC5A5564}" presName="negativeSpace" presStyleCnt="0"/>
      <dgm:spPr/>
    </dgm:pt>
    <dgm:pt modelId="{9B4CB555-6B17-4BD8-B020-E7070244E1F9}" type="pres">
      <dgm:prSet presAssocID="{EFF31B51-EF3B-45D5-A562-F4F1BC5A5564}" presName="childText" presStyleLbl="conFgAcc1" presStyleIdx="2" presStyleCnt="3">
        <dgm:presLayoutVars>
          <dgm:bulletEnabled val="1"/>
        </dgm:presLayoutVars>
      </dgm:prSet>
      <dgm:spPr/>
    </dgm:pt>
  </dgm:ptLst>
  <dgm:cxnLst>
    <dgm:cxn modelId="{0C37855D-BD64-4EDC-AD51-674E8B4CCF71}" type="presOf" srcId="{AE394F11-C04C-46B6-A683-992A11EC070F}" destId="{1B017635-A6EA-4D30-9D2B-DCFB1B657D14}" srcOrd="1" destOrd="0" presId="urn:microsoft.com/office/officeart/2005/8/layout/list1"/>
    <dgm:cxn modelId="{DABDB1BC-8FBA-4A09-A047-17943A68713F}" type="presOf" srcId="{AE394F11-C04C-46B6-A683-992A11EC070F}" destId="{812D8E8E-3493-4769-992A-69ECCD0A5048}" srcOrd="0" destOrd="0" presId="urn:microsoft.com/office/officeart/2005/8/layout/list1"/>
    <dgm:cxn modelId="{0F26571F-CB9D-4F28-B22C-AABAF73FDD0E}" srcId="{08E1E61E-F26F-4577-BD02-B9E95635D49F}" destId="{AE394F11-C04C-46B6-A683-992A11EC070F}" srcOrd="0" destOrd="0" parTransId="{AAEF50DE-B5BE-4E81-AFAC-D8913F1FC580}" sibTransId="{74355903-BDD7-4C0B-A2AD-18727FD09EEF}"/>
    <dgm:cxn modelId="{C10A15B7-5FDA-455B-BF35-64AE3AEC5F7E}" type="presOf" srcId="{EFF31B51-EF3B-45D5-A562-F4F1BC5A5564}" destId="{8D27CCAA-2ADB-494C-A04C-B9739C1091BA}" srcOrd="1" destOrd="0" presId="urn:microsoft.com/office/officeart/2005/8/layout/list1"/>
    <dgm:cxn modelId="{0837BABE-5BDE-4765-B023-D1F7ADE98FE7}" srcId="{08E1E61E-F26F-4577-BD02-B9E95635D49F}" destId="{8EC01062-760F-4750-8A7B-0A2BB96FC025}" srcOrd="1" destOrd="0" parTransId="{392947EE-DDE5-48D5-9F58-24F51AF8C19C}" sibTransId="{4DAA7EB9-B492-419C-9E27-B6F6E983E7A8}"/>
    <dgm:cxn modelId="{E20BD460-FAFB-482E-8AFF-5795CF7475DE}" type="presOf" srcId="{8EC01062-760F-4750-8A7B-0A2BB96FC025}" destId="{75C9E48F-B23D-4F2A-950B-FEDDE2AEC175}" srcOrd="1" destOrd="0" presId="urn:microsoft.com/office/officeart/2005/8/layout/list1"/>
    <dgm:cxn modelId="{FC52E2D3-DE59-46A8-AA24-77DA51CDFDAB}" type="presOf" srcId="{8EC01062-760F-4750-8A7B-0A2BB96FC025}" destId="{D9E185ED-B299-42A4-A77A-9F28AE1B715B}" srcOrd="0" destOrd="0" presId="urn:microsoft.com/office/officeart/2005/8/layout/list1"/>
    <dgm:cxn modelId="{6FD3FF3A-5DD7-4D7E-8B9D-A36909D41033}" type="presOf" srcId="{EFF31B51-EF3B-45D5-A562-F4F1BC5A5564}" destId="{20CA5299-7F69-42C0-834E-B2704074346E}" srcOrd="0" destOrd="0" presId="urn:microsoft.com/office/officeart/2005/8/layout/list1"/>
    <dgm:cxn modelId="{DAC67D47-1EE5-43ED-B720-A364B4A3BD5F}" srcId="{08E1E61E-F26F-4577-BD02-B9E95635D49F}" destId="{EFF31B51-EF3B-45D5-A562-F4F1BC5A5564}" srcOrd="2" destOrd="0" parTransId="{C5374B17-F9FC-4233-BFB1-58782B3CD70E}" sibTransId="{11DB91AE-13D7-4D2B-BA13-9AE0F0F6D392}"/>
    <dgm:cxn modelId="{76E992D1-CF83-422D-A678-8B28AB3EDC15}" type="presOf" srcId="{08E1E61E-F26F-4577-BD02-B9E95635D49F}" destId="{D518D2C9-38E6-407F-9897-762C7117B24F}" srcOrd="0" destOrd="0" presId="urn:microsoft.com/office/officeart/2005/8/layout/list1"/>
    <dgm:cxn modelId="{D1BBA1FA-9C2F-4C16-AA77-4EB9D8219A5F}" type="presParOf" srcId="{D518D2C9-38E6-407F-9897-762C7117B24F}" destId="{6830B995-5DC7-4FA0-BE5A-607117A04415}" srcOrd="0" destOrd="0" presId="urn:microsoft.com/office/officeart/2005/8/layout/list1"/>
    <dgm:cxn modelId="{20B8E3D0-1016-4DFA-B132-E4D08894F267}" type="presParOf" srcId="{6830B995-5DC7-4FA0-BE5A-607117A04415}" destId="{812D8E8E-3493-4769-992A-69ECCD0A5048}" srcOrd="0" destOrd="0" presId="urn:microsoft.com/office/officeart/2005/8/layout/list1"/>
    <dgm:cxn modelId="{77BDB1D5-29CE-4116-A543-92B35A80F2A8}" type="presParOf" srcId="{6830B995-5DC7-4FA0-BE5A-607117A04415}" destId="{1B017635-A6EA-4D30-9D2B-DCFB1B657D14}" srcOrd="1" destOrd="0" presId="urn:microsoft.com/office/officeart/2005/8/layout/list1"/>
    <dgm:cxn modelId="{CA13754D-6C17-4AB8-B749-350039492B3C}" type="presParOf" srcId="{D518D2C9-38E6-407F-9897-762C7117B24F}" destId="{5F6135FA-14FE-4920-894D-9CB73554ADB9}" srcOrd="1" destOrd="0" presId="urn:microsoft.com/office/officeart/2005/8/layout/list1"/>
    <dgm:cxn modelId="{2ECFDB6C-D1A9-426A-91AB-BA4802B1D914}" type="presParOf" srcId="{D518D2C9-38E6-407F-9897-762C7117B24F}" destId="{86EBA57E-5414-4449-A39F-76D3E0556BFF}" srcOrd="2" destOrd="0" presId="urn:microsoft.com/office/officeart/2005/8/layout/list1"/>
    <dgm:cxn modelId="{4F11D414-7DC8-4948-9F2A-EF5B1EF423EA}" type="presParOf" srcId="{D518D2C9-38E6-407F-9897-762C7117B24F}" destId="{AD2BE5B8-66DC-4343-8A90-8935F5EF90F5}" srcOrd="3" destOrd="0" presId="urn:microsoft.com/office/officeart/2005/8/layout/list1"/>
    <dgm:cxn modelId="{C382E1D3-B697-41DF-B602-F6C4247A1A9E}" type="presParOf" srcId="{D518D2C9-38E6-407F-9897-762C7117B24F}" destId="{AC43204A-DFD0-4F25-956D-FE5C7EB8F46E}" srcOrd="4" destOrd="0" presId="urn:microsoft.com/office/officeart/2005/8/layout/list1"/>
    <dgm:cxn modelId="{235FC0F5-9E27-4843-890E-F1A9E3F43D72}" type="presParOf" srcId="{AC43204A-DFD0-4F25-956D-FE5C7EB8F46E}" destId="{D9E185ED-B299-42A4-A77A-9F28AE1B715B}" srcOrd="0" destOrd="0" presId="urn:microsoft.com/office/officeart/2005/8/layout/list1"/>
    <dgm:cxn modelId="{03EFBAAB-11A0-4EAA-85A7-1B8A2C381699}" type="presParOf" srcId="{AC43204A-DFD0-4F25-956D-FE5C7EB8F46E}" destId="{75C9E48F-B23D-4F2A-950B-FEDDE2AEC175}" srcOrd="1" destOrd="0" presId="urn:microsoft.com/office/officeart/2005/8/layout/list1"/>
    <dgm:cxn modelId="{7BD72740-59D1-41F7-B4C3-D6F1CCD3D8A9}" type="presParOf" srcId="{D518D2C9-38E6-407F-9897-762C7117B24F}" destId="{CD5A2CF9-E059-46C9-81DD-4344A22666DF}" srcOrd="5" destOrd="0" presId="urn:microsoft.com/office/officeart/2005/8/layout/list1"/>
    <dgm:cxn modelId="{D6DF4C78-26CC-4941-9DC7-5282804D0D4E}" type="presParOf" srcId="{D518D2C9-38E6-407F-9897-762C7117B24F}" destId="{EC58F54B-6E62-48C0-B119-FBA5DDDA6BE4}" srcOrd="6" destOrd="0" presId="urn:microsoft.com/office/officeart/2005/8/layout/list1"/>
    <dgm:cxn modelId="{57400D2B-2D1D-4CB0-BAD1-3FEF90B119FB}" type="presParOf" srcId="{D518D2C9-38E6-407F-9897-762C7117B24F}" destId="{4BA98D40-529D-491B-853D-4EE31D37DFA5}" srcOrd="7" destOrd="0" presId="urn:microsoft.com/office/officeart/2005/8/layout/list1"/>
    <dgm:cxn modelId="{CC90F281-D0B6-4AE2-A940-4D07B1474A3A}" type="presParOf" srcId="{D518D2C9-38E6-407F-9897-762C7117B24F}" destId="{F305D86E-82F6-46BB-A5DA-2815C8A14C40}" srcOrd="8" destOrd="0" presId="urn:microsoft.com/office/officeart/2005/8/layout/list1"/>
    <dgm:cxn modelId="{A00AF79F-BC36-40C5-9BBE-97E3FE12164C}" type="presParOf" srcId="{F305D86E-82F6-46BB-A5DA-2815C8A14C40}" destId="{20CA5299-7F69-42C0-834E-B2704074346E}" srcOrd="0" destOrd="0" presId="urn:microsoft.com/office/officeart/2005/8/layout/list1"/>
    <dgm:cxn modelId="{15C73648-5E99-4D0E-9E81-65B2CB4EE5AB}" type="presParOf" srcId="{F305D86E-82F6-46BB-A5DA-2815C8A14C40}" destId="{8D27CCAA-2ADB-494C-A04C-B9739C1091BA}" srcOrd="1" destOrd="0" presId="urn:microsoft.com/office/officeart/2005/8/layout/list1"/>
    <dgm:cxn modelId="{6D815859-74BD-460B-99DC-9158053501E6}" type="presParOf" srcId="{D518D2C9-38E6-407F-9897-762C7117B24F}" destId="{93994770-0EF1-43D8-9A25-2D2DC5A8B3AC}" srcOrd="9" destOrd="0" presId="urn:microsoft.com/office/officeart/2005/8/layout/list1"/>
    <dgm:cxn modelId="{3B557FDE-426A-49AF-8B66-B91F03A9BDE1}" type="presParOf" srcId="{D518D2C9-38E6-407F-9897-762C7117B24F}" destId="{9B4CB555-6B17-4BD8-B020-E7070244E1F9}"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602EC14-5B53-444C-BA35-A0291C2CAF52}">
      <dsp:nvSpPr>
        <dsp:cNvPr id="0" name=""/>
        <dsp:cNvSpPr/>
      </dsp:nvSpPr>
      <dsp:spPr>
        <a:xfrm>
          <a:off x="0" y="409968"/>
          <a:ext cx="8229600" cy="55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6E93FA7-8A02-493F-8AA5-6AA6362A5ABF}">
      <dsp:nvSpPr>
        <dsp:cNvPr id="0" name=""/>
        <dsp:cNvSpPr/>
      </dsp:nvSpPr>
      <dsp:spPr>
        <a:xfrm>
          <a:off x="411480" y="85248"/>
          <a:ext cx="5760720"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ctr" defTabSz="1244600">
            <a:lnSpc>
              <a:spcPct val="90000"/>
            </a:lnSpc>
            <a:spcBef>
              <a:spcPct val="0"/>
            </a:spcBef>
            <a:spcAft>
              <a:spcPct val="35000"/>
            </a:spcAft>
          </a:pPr>
          <a:r>
            <a:rPr lang="lv-LV" sz="2800" kern="1200" dirty="0" smtClean="0">
              <a:latin typeface="Times New Roman" pitchFamily="18" charset="0"/>
              <a:cs typeface="Times New Roman" pitchFamily="18" charset="0"/>
            </a:rPr>
            <a:t>Funkcionālie vadītāji</a:t>
          </a:r>
          <a:endParaRPr lang="lv-LV" sz="2800" kern="1200" dirty="0">
            <a:latin typeface="Times New Roman" pitchFamily="18" charset="0"/>
            <a:cs typeface="Times New Roman" pitchFamily="18" charset="0"/>
          </a:endParaRPr>
        </a:p>
      </dsp:txBody>
      <dsp:txXfrm>
        <a:off x="411480" y="85248"/>
        <a:ext cx="5760720" cy="649440"/>
      </dsp:txXfrm>
    </dsp:sp>
    <dsp:sp modelId="{E4992BCF-778E-4997-B7C4-DBE3B76C3675}">
      <dsp:nvSpPr>
        <dsp:cNvPr id="0" name=""/>
        <dsp:cNvSpPr/>
      </dsp:nvSpPr>
      <dsp:spPr>
        <a:xfrm>
          <a:off x="0" y="1407888"/>
          <a:ext cx="8229600" cy="55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5A1D308-04B6-4175-8CF9-6F22A7EA8901}">
      <dsp:nvSpPr>
        <dsp:cNvPr id="0" name=""/>
        <dsp:cNvSpPr/>
      </dsp:nvSpPr>
      <dsp:spPr>
        <a:xfrm>
          <a:off x="411480" y="1083168"/>
          <a:ext cx="5760720"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ctr" defTabSz="1244600">
            <a:lnSpc>
              <a:spcPct val="90000"/>
            </a:lnSpc>
            <a:spcBef>
              <a:spcPct val="0"/>
            </a:spcBef>
            <a:spcAft>
              <a:spcPct val="35000"/>
            </a:spcAft>
          </a:pPr>
          <a:r>
            <a:rPr lang="lv-LV" sz="2800" kern="1200" dirty="0" smtClean="0">
              <a:latin typeface="Times New Roman" pitchFamily="18" charset="0"/>
              <a:cs typeface="Times New Roman" pitchFamily="18" charset="0"/>
            </a:rPr>
            <a:t>Vispārējie vadītāji</a:t>
          </a:r>
          <a:endParaRPr lang="lv-LV" sz="2800" kern="1200" dirty="0">
            <a:latin typeface="Times New Roman" pitchFamily="18" charset="0"/>
            <a:cs typeface="Times New Roman" pitchFamily="18" charset="0"/>
          </a:endParaRPr>
        </a:p>
      </dsp:txBody>
      <dsp:txXfrm>
        <a:off x="411480" y="1083168"/>
        <a:ext cx="5760720" cy="649440"/>
      </dsp:txXfrm>
    </dsp:sp>
    <dsp:sp modelId="{9265AB24-7AD5-43D3-9911-A19C3C5E741B}">
      <dsp:nvSpPr>
        <dsp:cNvPr id="0" name=""/>
        <dsp:cNvSpPr/>
      </dsp:nvSpPr>
      <dsp:spPr>
        <a:xfrm>
          <a:off x="0" y="2405808"/>
          <a:ext cx="8229600" cy="55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E7363AC-AC2F-492C-9BB7-4EC4EA3D4B87}">
      <dsp:nvSpPr>
        <dsp:cNvPr id="0" name=""/>
        <dsp:cNvSpPr/>
      </dsp:nvSpPr>
      <dsp:spPr>
        <a:xfrm>
          <a:off x="411480" y="2081088"/>
          <a:ext cx="5760720"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ctr" defTabSz="1244600">
            <a:lnSpc>
              <a:spcPct val="90000"/>
            </a:lnSpc>
            <a:spcBef>
              <a:spcPct val="0"/>
            </a:spcBef>
            <a:spcAft>
              <a:spcPct val="35000"/>
            </a:spcAft>
          </a:pPr>
          <a:r>
            <a:rPr lang="lv-LV" sz="2800" kern="1200" dirty="0" smtClean="0">
              <a:latin typeface="Times New Roman" pitchFamily="18" charset="0"/>
              <a:cs typeface="Times New Roman" pitchFamily="18" charset="0"/>
            </a:rPr>
            <a:t>Līnijas vadītāji</a:t>
          </a:r>
          <a:endParaRPr lang="lv-LV" sz="2800" kern="1200" dirty="0">
            <a:latin typeface="Times New Roman" pitchFamily="18" charset="0"/>
            <a:cs typeface="Times New Roman" pitchFamily="18" charset="0"/>
          </a:endParaRPr>
        </a:p>
      </dsp:txBody>
      <dsp:txXfrm>
        <a:off x="411480" y="2081088"/>
        <a:ext cx="5760720" cy="649440"/>
      </dsp:txXfrm>
    </dsp:sp>
    <dsp:sp modelId="{C8470BE5-4FC3-4F9D-8A8A-4464B58DE239}">
      <dsp:nvSpPr>
        <dsp:cNvPr id="0" name=""/>
        <dsp:cNvSpPr/>
      </dsp:nvSpPr>
      <dsp:spPr>
        <a:xfrm>
          <a:off x="0" y="3403728"/>
          <a:ext cx="8229600" cy="55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B7C515-B2B7-43AD-94DE-F52B66FF1387}">
      <dsp:nvSpPr>
        <dsp:cNvPr id="0" name=""/>
        <dsp:cNvSpPr/>
      </dsp:nvSpPr>
      <dsp:spPr>
        <a:xfrm>
          <a:off x="411480" y="3079008"/>
          <a:ext cx="5760720"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ctr" defTabSz="1244600">
            <a:lnSpc>
              <a:spcPct val="90000"/>
            </a:lnSpc>
            <a:spcBef>
              <a:spcPct val="0"/>
            </a:spcBef>
            <a:spcAft>
              <a:spcPct val="35000"/>
            </a:spcAft>
          </a:pPr>
          <a:r>
            <a:rPr lang="lv-LV" sz="2800" kern="1200" dirty="0" smtClean="0">
              <a:latin typeface="Times New Roman" pitchFamily="18" charset="0"/>
              <a:cs typeface="Times New Roman" pitchFamily="18" charset="0"/>
            </a:rPr>
            <a:t>Štāba vadītāji</a:t>
          </a:r>
          <a:endParaRPr lang="lv-LV" sz="2800" kern="1200" dirty="0">
            <a:latin typeface="Times New Roman" pitchFamily="18" charset="0"/>
            <a:cs typeface="Times New Roman" pitchFamily="18" charset="0"/>
          </a:endParaRPr>
        </a:p>
      </dsp:txBody>
      <dsp:txXfrm>
        <a:off x="411480" y="3079008"/>
        <a:ext cx="5760720" cy="64944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E604ACB-EF2F-4312-8B90-CA8A9EC302B6}">
      <dsp:nvSpPr>
        <dsp:cNvPr id="0" name=""/>
        <dsp:cNvSpPr/>
      </dsp:nvSpPr>
      <dsp:spPr>
        <a:xfrm>
          <a:off x="0" y="526342"/>
          <a:ext cx="8229600" cy="504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9ABFA10-B588-40A9-9910-86CF05B51143}">
      <dsp:nvSpPr>
        <dsp:cNvPr id="0" name=""/>
        <dsp:cNvSpPr/>
      </dsp:nvSpPr>
      <dsp:spPr>
        <a:xfrm>
          <a:off x="411480" y="28079"/>
          <a:ext cx="5760720" cy="7934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244600">
            <a:lnSpc>
              <a:spcPct val="90000"/>
            </a:lnSpc>
            <a:spcBef>
              <a:spcPct val="0"/>
            </a:spcBef>
            <a:spcAft>
              <a:spcPct val="35000"/>
            </a:spcAft>
          </a:pPr>
          <a:r>
            <a:rPr lang="lv-LV" sz="2800" kern="1200" dirty="0" smtClean="0">
              <a:latin typeface="Times New Roman" pitchFamily="18" charset="0"/>
              <a:cs typeface="Times New Roman" pitchFamily="18" charset="0"/>
            </a:rPr>
            <a:t>Augstākā līmeņa vadītāji (direktors)</a:t>
          </a:r>
          <a:endParaRPr lang="lv-LV" sz="2800" kern="1200" dirty="0">
            <a:latin typeface="Times New Roman" pitchFamily="18" charset="0"/>
            <a:cs typeface="Times New Roman" pitchFamily="18" charset="0"/>
          </a:endParaRPr>
        </a:p>
      </dsp:txBody>
      <dsp:txXfrm>
        <a:off x="411480" y="28079"/>
        <a:ext cx="5760720" cy="793462"/>
      </dsp:txXfrm>
    </dsp:sp>
    <dsp:sp modelId="{5D79F060-F381-4856-B26B-793CD712F2C3}">
      <dsp:nvSpPr>
        <dsp:cNvPr id="0" name=""/>
        <dsp:cNvSpPr/>
      </dsp:nvSpPr>
      <dsp:spPr>
        <a:xfrm>
          <a:off x="0" y="1600200"/>
          <a:ext cx="8229600" cy="504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99EC267-2144-4468-AAAC-4D9E09B0FCFF}">
      <dsp:nvSpPr>
        <dsp:cNvPr id="0" name=""/>
        <dsp:cNvSpPr/>
      </dsp:nvSpPr>
      <dsp:spPr>
        <a:xfrm>
          <a:off x="411480" y="1138342"/>
          <a:ext cx="5760720" cy="75705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244600">
            <a:lnSpc>
              <a:spcPct val="90000"/>
            </a:lnSpc>
            <a:spcBef>
              <a:spcPct val="0"/>
            </a:spcBef>
            <a:spcAft>
              <a:spcPct val="35000"/>
            </a:spcAft>
          </a:pPr>
          <a:r>
            <a:rPr lang="lv-LV" sz="2800" kern="1200" dirty="0" smtClean="0">
              <a:latin typeface="Times New Roman" pitchFamily="18" charset="0"/>
              <a:cs typeface="Times New Roman" pitchFamily="18" charset="0"/>
            </a:rPr>
            <a:t>Vidējā līmeņa vadītāji (ražošanas vadītājs)</a:t>
          </a:r>
          <a:endParaRPr lang="lv-LV" sz="2800" kern="1200" dirty="0">
            <a:latin typeface="Times New Roman" pitchFamily="18" charset="0"/>
            <a:cs typeface="Times New Roman" pitchFamily="18" charset="0"/>
          </a:endParaRPr>
        </a:p>
      </dsp:txBody>
      <dsp:txXfrm>
        <a:off x="411480" y="1138342"/>
        <a:ext cx="5760720" cy="757058"/>
      </dsp:txXfrm>
    </dsp:sp>
    <dsp:sp modelId="{9FB53C28-8B95-43FB-A068-A4C57A56D635}">
      <dsp:nvSpPr>
        <dsp:cNvPr id="0" name=""/>
        <dsp:cNvSpPr/>
      </dsp:nvSpPr>
      <dsp:spPr>
        <a:xfrm>
          <a:off x="0" y="2726662"/>
          <a:ext cx="8229600" cy="504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649D35A-7DD2-4EB6-B955-9EC03B565E85}">
      <dsp:nvSpPr>
        <dsp:cNvPr id="0" name=""/>
        <dsp:cNvSpPr/>
      </dsp:nvSpPr>
      <dsp:spPr>
        <a:xfrm>
          <a:off x="411480" y="2212200"/>
          <a:ext cx="5760720" cy="80966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244600">
            <a:lnSpc>
              <a:spcPct val="90000"/>
            </a:lnSpc>
            <a:spcBef>
              <a:spcPct val="0"/>
            </a:spcBef>
            <a:spcAft>
              <a:spcPct val="35000"/>
            </a:spcAft>
          </a:pPr>
          <a:r>
            <a:rPr lang="lv-LV" sz="2800" kern="1200" dirty="0" smtClean="0">
              <a:latin typeface="Times New Roman" pitchFamily="18" charset="0"/>
              <a:cs typeface="Times New Roman" pitchFamily="18" charset="0"/>
            </a:rPr>
            <a:t>Zemākā līmeņa vadītāji  (ceha vadītājs) </a:t>
          </a:r>
          <a:endParaRPr lang="lv-LV" sz="2800" kern="1200" dirty="0">
            <a:latin typeface="Times New Roman" pitchFamily="18" charset="0"/>
            <a:cs typeface="Times New Roman" pitchFamily="18" charset="0"/>
          </a:endParaRPr>
        </a:p>
      </dsp:txBody>
      <dsp:txXfrm>
        <a:off x="411480" y="2212200"/>
        <a:ext cx="5760720" cy="809662"/>
      </dsp:txXfrm>
    </dsp:sp>
    <dsp:sp modelId="{7AE7144A-2535-417F-9D49-EDBF6B4FB1C5}">
      <dsp:nvSpPr>
        <dsp:cNvPr id="0" name=""/>
        <dsp:cNvSpPr/>
      </dsp:nvSpPr>
      <dsp:spPr>
        <a:xfrm>
          <a:off x="0" y="3897075"/>
          <a:ext cx="8229600" cy="504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42D095E-A279-4568-ABF7-B3F52D130D97}">
      <dsp:nvSpPr>
        <dsp:cNvPr id="0" name=""/>
        <dsp:cNvSpPr/>
      </dsp:nvSpPr>
      <dsp:spPr>
        <a:xfrm>
          <a:off x="411480" y="3338662"/>
          <a:ext cx="5760720" cy="85361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244600">
            <a:lnSpc>
              <a:spcPct val="90000"/>
            </a:lnSpc>
            <a:spcBef>
              <a:spcPct val="0"/>
            </a:spcBef>
            <a:spcAft>
              <a:spcPct val="35000"/>
            </a:spcAft>
          </a:pPr>
          <a:r>
            <a:rPr lang="lv-LV" sz="2800" kern="1200" dirty="0" smtClean="0">
              <a:latin typeface="Times New Roman" pitchFamily="18" charset="0"/>
              <a:cs typeface="Times New Roman" pitchFamily="18" charset="0"/>
            </a:rPr>
            <a:t>Tiešo darbu izpildītājs (iespiedējs)</a:t>
          </a:r>
          <a:endParaRPr lang="lv-LV" sz="2800" kern="1200" dirty="0">
            <a:latin typeface="Times New Roman" pitchFamily="18" charset="0"/>
            <a:cs typeface="Times New Roman" pitchFamily="18" charset="0"/>
          </a:endParaRPr>
        </a:p>
      </dsp:txBody>
      <dsp:txXfrm>
        <a:off x="411480" y="3338662"/>
        <a:ext cx="5760720" cy="85361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6EBA57E-5414-4449-A39F-76D3E0556BFF}">
      <dsp:nvSpPr>
        <dsp:cNvPr id="0" name=""/>
        <dsp:cNvSpPr/>
      </dsp:nvSpPr>
      <dsp:spPr>
        <a:xfrm>
          <a:off x="0" y="474567"/>
          <a:ext cx="8229600" cy="806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B017635-A6EA-4D30-9D2B-DCFB1B657D14}">
      <dsp:nvSpPr>
        <dsp:cNvPr id="0" name=""/>
        <dsp:cNvSpPr/>
      </dsp:nvSpPr>
      <dsp:spPr>
        <a:xfrm>
          <a:off x="411480" y="2247"/>
          <a:ext cx="5760720" cy="9446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422400">
            <a:lnSpc>
              <a:spcPct val="90000"/>
            </a:lnSpc>
            <a:spcBef>
              <a:spcPct val="0"/>
            </a:spcBef>
            <a:spcAft>
              <a:spcPct val="35000"/>
            </a:spcAft>
          </a:pPr>
          <a:r>
            <a:rPr lang="lv-LV" sz="3200" kern="1200" dirty="0" smtClean="0">
              <a:latin typeface="Times New Roman" pitchFamily="18" charset="0"/>
              <a:cs typeface="Times New Roman" pitchFamily="18" charset="0"/>
            </a:rPr>
            <a:t>Vadītāju plānošana</a:t>
          </a:r>
          <a:endParaRPr lang="lv-LV" sz="3200" kern="1200" dirty="0">
            <a:latin typeface="Times New Roman" pitchFamily="18" charset="0"/>
            <a:cs typeface="Times New Roman" pitchFamily="18" charset="0"/>
          </a:endParaRPr>
        </a:p>
      </dsp:txBody>
      <dsp:txXfrm>
        <a:off x="411480" y="2247"/>
        <a:ext cx="5760720" cy="944640"/>
      </dsp:txXfrm>
    </dsp:sp>
    <dsp:sp modelId="{EC58F54B-6E62-48C0-B119-FBA5DDDA6BE4}">
      <dsp:nvSpPr>
        <dsp:cNvPr id="0" name=""/>
        <dsp:cNvSpPr/>
      </dsp:nvSpPr>
      <dsp:spPr>
        <a:xfrm>
          <a:off x="0" y="1926087"/>
          <a:ext cx="8229600" cy="806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5C9E48F-B23D-4F2A-950B-FEDDE2AEC175}">
      <dsp:nvSpPr>
        <dsp:cNvPr id="0" name=""/>
        <dsp:cNvSpPr/>
      </dsp:nvSpPr>
      <dsp:spPr>
        <a:xfrm>
          <a:off x="411480" y="1453767"/>
          <a:ext cx="5760720" cy="9446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422400">
            <a:lnSpc>
              <a:spcPct val="90000"/>
            </a:lnSpc>
            <a:spcBef>
              <a:spcPct val="0"/>
            </a:spcBef>
            <a:spcAft>
              <a:spcPct val="35000"/>
            </a:spcAft>
          </a:pPr>
          <a:r>
            <a:rPr lang="lv-LV" sz="3200" kern="1200" dirty="0" smtClean="0">
              <a:latin typeface="Times New Roman" pitchFamily="18" charset="0"/>
              <a:cs typeface="Times New Roman" pitchFamily="18" charset="0"/>
            </a:rPr>
            <a:t>Speciālistu plāno</a:t>
          </a:r>
          <a:r>
            <a:rPr lang="lv-LV" sz="3200" kern="1200" dirty="0" smtClean="0"/>
            <a:t>šana</a:t>
          </a:r>
          <a:endParaRPr lang="lv-LV" sz="3200" kern="1200" dirty="0"/>
        </a:p>
      </dsp:txBody>
      <dsp:txXfrm>
        <a:off x="411480" y="1453767"/>
        <a:ext cx="5760720" cy="944640"/>
      </dsp:txXfrm>
    </dsp:sp>
    <dsp:sp modelId="{9B4CB555-6B17-4BD8-B020-E7070244E1F9}">
      <dsp:nvSpPr>
        <dsp:cNvPr id="0" name=""/>
        <dsp:cNvSpPr/>
      </dsp:nvSpPr>
      <dsp:spPr>
        <a:xfrm>
          <a:off x="0" y="3377607"/>
          <a:ext cx="8229600" cy="806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27CCAA-2ADB-494C-A04C-B9739C1091BA}">
      <dsp:nvSpPr>
        <dsp:cNvPr id="0" name=""/>
        <dsp:cNvSpPr/>
      </dsp:nvSpPr>
      <dsp:spPr>
        <a:xfrm>
          <a:off x="411480" y="2905287"/>
          <a:ext cx="5760720" cy="9446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422400">
            <a:lnSpc>
              <a:spcPct val="90000"/>
            </a:lnSpc>
            <a:spcBef>
              <a:spcPct val="0"/>
            </a:spcBef>
            <a:spcAft>
              <a:spcPct val="35000"/>
            </a:spcAft>
          </a:pPr>
          <a:r>
            <a:rPr lang="lv-LV" sz="3200" kern="1200" dirty="0" smtClean="0">
              <a:latin typeface="Times New Roman" pitchFamily="18" charset="0"/>
              <a:cs typeface="Times New Roman" pitchFamily="18" charset="0"/>
            </a:rPr>
            <a:t>Tehnisko </a:t>
          </a:r>
          <a:r>
            <a:rPr lang="lv-LV" sz="3200" kern="1200" dirty="0" err="1" smtClean="0">
              <a:latin typeface="Times New Roman" pitchFamily="18" charset="0"/>
              <a:cs typeface="Times New Roman" pitchFamily="18" charset="0"/>
            </a:rPr>
            <a:t>palīgdarbinieku</a:t>
          </a:r>
          <a:r>
            <a:rPr lang="lv-LV" sz="3200" kern="1200" dirty="0" smtClean="0">
              <a:latin typeface="Times New Roman" pitchFamily="18" charset="0"/>
              <a:cs typeface="Times New Roman" pitchFamily="18" charset="0"/>
            </a:rPr>
            <a:t> plānošana</a:t>
          </a:r>
          <a:endParaRPr lang="lv-LV" sz="3200" kern="1200" dirty="0">
            <a:latin typeface="Times New Roman" pitchFamily="18" charset="0"/>
            <a:cs typeface="Times New Roman" pitchFamily="18" charset="0"/>
          </a:endParaRPr>
        </a:p>
      </dsp:txBody>
      <dsp:txXfrm>
        <a:off x="411480" y="2905287"/>
        <a:ext cx="5760720" cy="94464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lv-LV"/>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lv-LV"/>
          </a:p>
        </p:txBody>
      </p:sp>
      <p:sp>
        <p:nvSpPr>
          <p:cNvPr id="4" name="Date Placeholder 3"/>
          <p:cNvSpPr>
            <a:spLocks noGrp="1"/>
          </p:cNvSpPr>
          <p:nvPr>
            <p:ph type="dt" sz="half" idx="10"/>
          </p:nvPr>
        </p:nvSpPr>
        <p:spPr/>
        <p:txBody>
          <a:bodyPr/>
          <a:lstStyle/>
          <a:p>
            <a:fld id="{039F84BA-DD15-47F1-9D44-61D6FAF503C4}"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62F9BDAD-A888-4922-AA1A-F934E621358B}" type="slidenum">
              <a:rPr lang="lv-LV" smtClean="0"/>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039F84BA-DD15-47F1-9D44-61D6FAF503C4}"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62F9BDAD-A888-4922-AA1A-F934E621358B}" type="slidenum">
              <a:rPr lang="lv-LV" smtClean="0"/>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v-LV"/>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039F84BA-DD15-47F1-9D44-61D6FAF503C4}"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62F9BDAD-A888-4922-AA1A-F934E621358B}" type="slidenum">
              <a:rPr lang="lv-LV" smtClean="0"/>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lv-LV"/>
          </a:p>
        </p:txBody>
      </p:sp>
      <p:sp>
        <p:nvSpPr>
          <p:cNvPr id="3" name="Table Placeholder 2"/>
          <p:cNvSpPr>
            <a:spLocks noGrp="1"/>
          </p:cNvSpPr>
          <p:nvPr>
            <p:ph type="tbl" idx="1"/>
          </p:nvPr>
        </p:nvSpPr>
        <p:spPr>
          <a:xfrm>
            <a:off x="457200" y="1600200"/>
            <a:ext cx="8229600" cy="4530725"/>
          </a:xfrm>
        </p:spPr>
        <p:txBody>
          <a:bodyPr/>
          <a:lstStyle/>
          <a:p>
            <a:endParaRPr lang="lv-LV"/>
          </a:p>
        </p:txBody>
      </p:sp>
      <p:sp>
        <p:nvSpPr>
          <p:cNvPr id="4" name="Date Placeholder 3"/>
          <p:cNvSpPr>
            <a:spLocks noGrp="1"/>
          </p:cNvSpPr>
          <p:nvPr>
            <p:ph type="dt" sz="half" idx="10"/>
          </p:nvPr>
        </p:nvSpPr>
        <p:spPr>
          <a:xfrm>
            <a:off x="457200" y="6243638"/>
            <a:ext cx="2133600" cy="457200"/>
          </a:xfrm>
        </p:spPr>
        <p:txBody>
          <a:bodyPr/>
          <a:lstStyle>
            <a:lvl1pPr>
              <a:defRPr/>
            </a:lvl1pPr>
          </a:lstStyle>
          <a:p>
            <a:endParaRPr lang="lv-LV" alt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lv-LV" altLang="en-US"/>
          </a:p>
        </p:txBody>
      </p:sp>
      <p:sp>
        <p:nvSpPr>
          <p:cNvPr id="6" name="Slide Number Placeholder 5"/>
          <p:cNvSpPr>
            <a:spLocks noGrp="1"/>
          </p:cNvSpPr>
          <p:nvPr>
            <p:ph type="sldNum" sz="quarter" idx="12"/>
          </p:nvPr>
        </p:nvSpPr>
        <p:spPr>
          <a:xfrm>
            <a:off x="6553200" y="6243638"/>
            <a:ext cx="2133600" cy="457200"/>
          </a:xfrm>
        </p:spPr>
        <p:txBody>
          <a:bodyPr/>
          <a:lstStyle>
            <a:lvl1pPr>
              <a:defRPr/>
            </a:lvl1pPr>
          </a:lstStyle>
          <a:p>
            <a:fld id="{B36FAF9B-3707-40D7-B533-1172F32E1EDB}" type="slidenum">
              <a:rPr lang="lv-LV" altLang="en-US"/>
              <a:pPr/>
              <a:t>‹#›</a:t>
            </a:fld>
            <a:endParaRPr lang="lv-LV"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039F84BA-DD15-47F1-9D44-61D6FAF503C4}"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62F9BDAD-A888-4922-AA1A-F934E621358B}" type="slidenum">
              <a:rPr lang="lv-LV" smtClean="0"/>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lv-LV"/>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9F84BA-DD15-47F1-9D44-61D6FAF503C4}"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62F9BDAD-A888-4922-AA1A-F934E621358B}" type="slidenum">
              <a:rPr lang="lv-LV" smtClean="0"/>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5" name="Date Placeholder 4"/>
          <p:cNvSpPr>
            <a:spLocks noGrp="1"/>
          </p:cNvSpPr>
          <p:nvPr>
            <p:ph type="dt" sz="half" idx="10"/>
          </p:nvPr>
        </p:nvSpPr>
        <p:spPr/>
        <p:txBody>
          <a:bodyPr/>
          <a:lstStyle/>
          <a:p>
            <a:fld id="{039F84BA-DD15-47F1-9D44-61D6FAF503C4}" type="datetimeFigureOut">
              <a:rPr lang="lv-LV" smtClean="0"/>
              <a:pPr/>
              <a:t>2012.06.25.</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62F9BDAD-A888-4922-AA1A-F934E621358B}" type="slidenum">
              <a:rPr lang="lv-LV" smtClean="0"/>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v-LV"/>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7" name="Date Placeholder 6"/>
          <p:cNvSpPr>
            <a:spLocks noGrp="1"/>
          </p:cNvSpPr>
          <p:nvPr>
            <p:ph type="dt" sz="half" idx="10"/>
          </p:nvPr>
        </p:nvSpPr>
        <p:spPr/>
        <p:txBody>
          <a:bodyPr/>
          <a:lstStyle/>
          <a:p>
            <a:fld id="{039F84BA-DD15-47F1-9D44-61D6FAF503C4}" type="datetimeFigureOut">
              <a:rPr lang="lv-LV" smtClean="0"/>
              <a:pPr/>
              <a:t>2012.06.25.</a:t>
            </a:fld>
            <a:endParaRPr lang="lv-LV"/>
          </a:p>
        </p:txBody>
      </p:sp>
      <p:sp>
        <p:nvSpPr>
          <p:cNvPr id="8" name="Footer Placeholder 7"/>
          <p:cNvSpPr>
            <a:spLocks noGrp="1"/>
          </p:cNvSpPr>
          <p:nvPr>
            <p:ph type="ftr" sz="quarter" idx="11"/>
          </p:nvPr>
        </p:nvSpPr>
        <p:spPr/>
        <p:txBody>
          <a:bodyPr/>
          <a:lstStyle/>
          <a:p>
            <a:endParaRPr lang="lv-LV"/>
          </a:p>
        </p:txBody>
      </p:sp>
      <p:sp>
        <p:nvSpPr>
          <p:cNvPr id="9" name="Slide Number Placeholder 8"/>
          <p:cNvSpPr>
            <a:spLocks noGrp="1"/>
          </p:cNvSpPr>
          <p:nvPr>
            <p:ph type="sldNum" sz="quarter" idx="12"/>
          </p:nvPr>
        </p:nvSpPr>
        <p:spPr/>
        <p:txBody>
          <a:bodyPr/>
          <a:lstStyle/>
          <a:p>
            <a:fld id="{62F9BDAD-A888-4922-AA1A-F934E621358B}" type="slidenum">
              <a:rPr lang="lv-LV" smtClean="0"/>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Date Placeholder 2"/>
          <p:cNvSpPr>
            <a:spLocks noGrp="1"/>
          </p:cNvSpPr>
          <p:nvPr>
            <p:ph type="dt" sz="half" idx="10"/>
          </p:nvPr>
        </p:nvSpPr>
        <p:spPr/>
        <p:txBody>
          <a:bodyPr/>
          <a:lstStyle/>
          <a:p>
            <a:fld id="{039F84BA-DD15-47F1-9D44-61D6FAF503C4}" type="datetimeFigureOut">
              <a:rPr lang="lv-LV" smtClean="0"/>
              <a:pPr/>
              <a:t>2012.06.25.</a:t>
            </a:fld>
            <a:endParaRPr lang="lv-LV"/>
          </a:p>
        </p:txBody>
      </p:sp>
      <p:sp>
        <p:nvSpPr>
          <p:cNvPr id="4" name="Footer Placeholder 3"/>
          <p:cNvSpPr>
            <a:spLocks noGrp="1"/>
          </p:cNvSpPr>
          <p:nvPr>
            <p:ph type="ftr" sz="quarter" idx="11"/>
          </p:nvPr>
        </p:nvSpPr>
        <p:spPr/>
        <p:txBody>
          <a:bodyPr/>
          <a:lstStyle/>
          <a:p>
            <a:endParaRPr lang="lv-LV"/>
          </a:p>
        </p:txBody>
      </p:sp>
      <p:sp>
        <p:nvSpPr>
          <p:cNvPr id="5" name="Slide Number Placeholder 4"/>
          <p:cNvSpPr>
            <a:spLocks noGrp="1"/>
          </p:cNvSpPr>
          <p:nvPr>
            <p:ph type="sldNum" sz="quarter" idx="12"/>
          </p:nvPr>
        </p:nvSpPr>
        <p:spPr/>
        <p:txBody>
          <a:bodyPr/>
          <a:lstStyle/>
          <a:p>
            <a:fld id="{62F9BDAD-A888-4922-AA1A-F934E621358B}" type="slidenum">
              <a:rPr lang="lv-LV" smtClean="0"/>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9F84BA-DD15-47F1-9D44-61D6FAF503C4}" type="datetimeFigureOut">
              <a:rPr lang="lv-LV" smtClean="0"/>
              <a:pPr/>
              <a:t>2012.06.25.</a:t>
            </a:fld>
            <a:endParaRPr lang="lv-LV"/>
          </a:p>
        </p:txBody>
      </p:sp>
      <p:sp>
        <p:nvSpPr>
          <p:cNvPr id="3" name="Footer Placeholder 2"/>
          <p:cNvSpPr>
            <a:spLocks noGrp="1"/>
          </p:cNvSpPr>
          <p:nvPr>
            <p:ph type="ftr" sz="quarter" idx="11"/>
          </p:nvPr>
        </p:nvSpPr>
        <p:spPr/>
        <p:txBody>
          <a:bodyPr/>
          <a:lstStyle/>
          <a:p>
            <a:endParaRPr lang="lv-LV"/>
          </a:p>
        </p:txBody>
      </p:sp>
      <p:sp>
        <p:nvSpPr>
          <p:cNvPr id="4" name="Slide Number Placeholder 3"/>
          <p:cNvSpPr>
            <a:spLocks noGrp="1"/>
          </p:cNvSpPr>
          <p:nvPr>
            <p:ph type="sldNum" sz="quarter" idx="12"/>
          </p:nvPr>
        </p:nvSpPr>
        <p:spPr/>
        <p:txBody>
          <a:bodyPr/>
          <a:lstStyle/>
          <a:p>
            <a:fld id="{62F9BDAD-A888-4922-AA1A-F934E621358B}" type="slidenum">
              <a:rPr lang="lv-LV" smtClean="0"/>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v-LV"/>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9F84BA-DD15-47F1-9D44-61D6FAF503C4}" type="datetimeFigureOut">
              <a:rPr lang="lv-LV" smtClean="0"/>
              <a:pPr/>
              <a:t>2012.06.25.</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62F9BDAD-A888-4922-AA1A-F934E621358B}" type="slidenum">
              <a:rPr lang="lv-LV" smtClean="0"/>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v-LV"/>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v-LV"/>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9F84BA-DD15-47F1-9D44-61D6FAF503C4}" type="datetimeFigureOut">
              <a:rPr lang="lv-LV" smtClean="0"/>
              <a:pPr/>
              <a:t>2012.06.25.</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62F9BDAD-A888-4922-AA1A-F934E621358B}" type="slidenum">
              <a:rPr lang="lv-LV" smtClean="0"/>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v-LV"/>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9F84BA-DD15-47F1-9D44-61D6FAF503C4}" type="datetimeFigureOut">
              <a:rPr lang="lv-LV" smtClean="0"/>
              <a:pPr/>
              <a:t>2012.06.25.</a:t>
            </a:fld>
            <a:endParaRPr lang="lv-LV"/>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v-LV"/>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F9BDAD-A888-4922-AA1A-F934E621358B}" type="slidenum">
              <a:rPr lang="lv-LV" smtClean="0"/>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image" Target="../media/image1.gi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2.xml"/><Relationship Id="rId7" Type="http://schemas.openxmlformats.org/officeDocument/2006/relationships/image" Target="../media/image1.gif"/><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3.xml"/><Relationship Id="rId7" Type="http://schemas.openxmlformats.org/officeDocument/2006/relationships/image" Target="../media/image1.gif"/><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1500174"/>
            <a:ext cx="7772400" cy="1470025"/>
          </a:xfrm>
        </p:spPr>
        <p:txBody>
          <a:bodyPr/>
          <a:lstStyle/>
          <a:p>
            <a:r>
              <a:rPr lang="lv-LV" dirty="0" smtClean="0">
                <a:latin typeface="Times New Roman" pitchFamily="18" charset="0"/>
                <a:cs typeface="Times New Roman" pitchFamily="18" charset="0"/>
              </a:rPr>
              <a:t>VADĪBAS LĪMEŅI</a:t>
            </a:r>
            <a:endParaRPr lang="lv-LV" dirty="0">
              <a:latin typeface="Times New Roman" pitchFamily="18" charset="0"/>
              <a:cs typeface="Times New Roman" pitchFamily="18" charset="0"/>
            </a:endParaRPr>
          </a:p>
        </p:txBody>
      </p:sp>
      <p:sp>
        <p:nvSpPr>
          <p:cNvPr id="3" name="Subtitle 2"/>
          <p:cNvSpPr>
            <a:spLocks noGrp="1"/>
          </p:cNvSpPr>
          <p:nvPr>
            <p:ph type="subTitle" idx="1"/>
          </p:nvPr>
        </p:nvSpPr>
        <p:spPr>
          <a:xfrm>
            <a:off x="1371600" y="3286124"/>
            <a:ext cx="6400800" cy="2357454"/>
          </a:xfrm>
        </p:spPr>
        <p:txBody>
          <a:bodyPr/>
          <a:lstStyle/>
          <a:p>
            <a:r>
              <a:rPr lang="lv-LV" dirty="0" smtClean="0">
                <a:solidFill>
                  <a:schemeClr val="tx1"/>
                </a:solidFill>
                <a:latin typeface="Times New Roman" pitchFamily="18" charset="0"/>
                <a:cs typeface="Times New Roman" pitchFamily="18" charset="0"/>
              </a:rPr>
              <a:t>	</a:t>
            </a:r>
            <a:endParaRPr lang="lv-LV" dirty="0">
              <a:solidFill>
                <a:schemeClr val="tx1"/>
              </a:solidFill>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
        <p:nvSpPr>
          <p:cNvPr id="6" name="Subtitle 2"/>
          <p:cNvSpPr>
            <a:spLocks noGrp="1"/>
          </p:cNvSpPr>
          <p:nvPr/>
        </p:nvSpPr>
        <p:spPr>
          <a:xfrm>
            <a:off x="1357290" y="3429000"/>
            <a:ext cx="6400800" cy="1857388"/>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lv-LV" dirty="0" smtClean="0">
                <a:solidFill>
                  <a:schemeClr val="tx1"/>
                </a:solidFill>
                <a:latin typeface="Times New Roman" pitchFamily="18" charset="0"/>
                <a:cs typeface="Times New Roman" pitchFamily="18" charset="0"/>
              </a:rPr>
              <a:t>Skolotāja Klāra Paipala</a:t>
            </a:r>
          </a:p>
          <a:p>
            <a:endParaRPr lang="lv-LV" sz="1400" b="1" dirty="0" smtClean="0">
              <a:solidFill>
                <a:schemeClr val="tx1"/>
              </a:solidFill>
              <a:latin typeface="Times New Roman" pitchFamily="18" charset="0"/>
              <a:cs typeface="Times New Roman" pitchFamily="18" charset="0"/>
            </a:endParaRPr>
          </a:p>
          <a:p>
            <a:r>
              <a:rPr lang="lv-LV" sz="1400" b="1" dirty="0" smtClean="0">
                <a:solidFill>
                  <a:schemeClr val="tx1"/>
                </a:solidFill>
              </a:rPr>
              <a:t>ESF projekts  „Rīgas Valsts tehnikuma sākotnējās profesionālās </a:t>
            </a:r>
            <a:endParaRPr lang="lv-LV" sz="1400" dirty="0" smtClean="0">
              <a:solidFill>
                <a:schemeClr val="tx1"/>
              </a:solidFill>
            </a:endParaRPr>
          </a:p>
          <a:p>
            <a:r>
              <a:rPr lang="lv-LV" sz="1400" b="1" dirty="0" smtClean="0">
                <a:solidFill>
                  <a:schemeClr val="tx1"/>
                </a:solidFill>
              </a:rPr>
              <a:t>izglītības programmu īstenošanas kvalitātes uzlabošana”</a:t>
            </a:r>
            <a:endParaRPr lang="lv-LV" sz="1400" dirty="0" smtClean="0">
              <a:solidFill>
                <a:schemeClr val="tx1"/>
              </a:solidFill>
            </a:endParaRPr>
          </a:p>
          <a:p>
            <a:r>
              <a:rPr lang="lv-LV" sz="1400" b="1" dirty="0" smtClean="0">
                <a:solidFill>
                  <a:schemeClr val="tx1"/>
                </a:solidFill>
              </a:rPr>
              <a:t>Vienošanās Nr. 2010/0106/1DP/1.2.1.1.3./09/APIA/VIAA/047</a:t>
            </a:r>
            <a:endParaRPr lang="lv-LV" sz="1400" dirty="0" smtClean="0">
              <a:solidFill>
                <a:schemeClr val="tx1"/>
              </a:solidFill>
            </a:endParaRPr>
          </a:p>
          <a:p>
            <a:r>
              <a:rPr lang="lv-LV" sz="1400" b="1" dirty="0" smtClean="0">
                <a:solidFill>
                  <a:schemeClr val="tx1"/>
                </a:solidFill>
              </a:rPr>
              <a:t> </a:t>
            </a:r>
            <a:endParaRPr lang="lv-LV" sz="14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3543312"/>
          </a:xfrm>
        </p:spPr>
        <p:txBody>
          <a:bodyPr/>
          <a:lstStyle/>
          <a:p>
            <a:pPr algn="ctr">
              <a:buNone/>
            </a:pPr>
            <a:r>
              <a:rPr lang="lv-LV" sz="4000" dirty="0" smtClean="0">
                <a:latin typeface="Times New Roman" pitchFamily="18" charset="0"/>
                <a:cs typeface="Times New Roman" pitchFamily="18" charset="0"/>
              </a:rPr>
              <a:t>“Galvu mednieki”!</a:t>
            </a:r>
          </a:p>
          <a:p>
            <a:pPr>
              <a:buNone/>
            </a:pPr>
            <a:endParaRPr lang="lv-LV" sz="4000" dirty="0" smtClean="0">
              <a:latin typeface="Times New Roman" pitchFamily="18" charset="0"/>
              <a:cs typeface="Times New Roman" pitchFamily="18" charset="0"/>
            </a:endParaRPr>
          </a:p>
          <a:p>
            <a:pPr algn="ctr">
              <a:buNone/>
            </a:pPr>
            <a:r>
              <a:rPr lang="lv-LV" sz="4000" dirty="0" smtClean="0">
                <a:latin typeface="Times New Roman" pitchFamily="18" charset="0"/>
                <a:cs typeface="Times New Roman" pitchFamily="18" charset="0"/>
              </a:rPr>
              <a:t>Kas tie tādi?</a:t>
            </a:r>
            <a:endParaRPr lang="lv-LV" dirty="0"/>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62" name="Rectangle 2"/>
          <p:cNvSpPr>
            <a:spLocks noGrp="1" noChangeArrowheads="1"/>
          </p:cNvSpPr>
          <p:nvPr>
            <p:ph type="title"/>
          </p:nvPr>
        </p:nvSpPr>
        <p:spPr>
          <a:xfrm>
            <a:off x="323850" y="260350"/>
            <a:ext cx="8248678" cy="1096948"/>
          </a:xfrm>
        </p:spPr>
        <p:txBody>
          <a:bodyPr>
            <a:noAutofit/>
          </a:bodyPr>
          <a:lstStyle/>
          <a:p>
            <a:r>
              <a:rPr lang="lv-LV" dirty="0" smtClean="0">
                <a:solidFill>
                  <a:srgbClr val="03042B"/>
                </a:solidFill>
                <a:latin typeface="Times New Roman" pitchFamily="18" charset="0"/>
                <a:cs typeface="Times New Roman" pitchFamily="18" charset="0"/>
              </a:rPr>
              <a:t>Cilvēku resursi mūsdienās</a:t>
            </a:r>
            <a:endParaRPr lang="en-US" dirty="0">
              <a:solidFill>
                <a:srgbClr val="03042B"/>
              </a:solidFill>
              <a:latin typeface="Times New Roman" pitchFamily="18" charset="0"/>
              <a:cs typeface="Times New Roman" pitchFamily="18" charset="0"/>
            </a:endParaRPr>
          </a:p>
        </p:txBody>
      </p:sp>
      <p:sp>
        <p:nvSpPr>
          <p:cNvPr id="552963" name="Rectangle 3"/>
          <p:cNvSpPr>
            <a:spLocks noGrp="1" noChangeArrowheads="1"/>
          </p:cNvSpPr>
          <p:nvPr>
            <p:ph idx="1"/>
          </p:nvPr>
        </p:nvSpPr>
        <p:spPr>
          <a:xfrm>
            <a:off x="684213" y="1484313"/>
            <a:ext cx="7561262" cy="4087827"/>
          </a:xfrm>
        </p:spPr>
        <p:txBody>
          <a:bodyPr/>
          <a:lstStyle/>
          <a:p>
            <a:pPr>
              <a:buNone/>
            </a:pPr>
            <a:r>
              <a:rPr lang="lv-LV" dirty="0" smtClean="0"/>
              <a:t>		</a:t>
            </a:r>
            <a:r>
              <a:rPr lang="lv-LV" b="1" dirty="0" smtClean="0">
                <a:latin typeface="Times New Roman" pitchFamily="18" charset="0"/>
                <a:cs typeface="Times New Roman" pitchFamily="18" charset="0"/>
              </a:rPr>
              <a:t>Cilvēku </a:t>
            </a:r>
            <a:r>
              <a:rPr lang="lv-LV" b="1" dirty="0">
                <a:latin typeface="Times New Roman" pitchFamily="18" charset="0"/>
                <a:cs typeface="Times New Roman" pitchFamily="18" charset="0"/>
              </a:rPr>
              <a:t>resursu menedžment</a:t>
            </a:r>
            <a:r>
              <a:rPr lang="lv-LV" dirty="0">
                <a:latin typeface="Times New Roman" pitchFamily="18" charset="0"/>
                <a:cs typeface="Times New Roman" pitchFamily="18" charset="0"/>
              </a:rPr>
              <a:t>s sastāv no visām darbībām, kas saistītas ar cilvēku pieņemšanu darbā un attīstību, ar motivāciju un organizācijas kultūru, ar iekšējo komunikāciju uzņēmumā, ar visām cilvēku resursu vadības darbībām, kas palīdz attīstīties uzņēmuma biznesam un  būt </a:t>
            </a:r>
            <a:r>
              <a:rPr lang="lv-LV" dirty="0" smtClean="0">
                <a:latin typeface="Times New Roman" pitchFamily="18" charset="0"/>
                <a:cs typeface="Times New Roman" pitchFamily="18" charset="0"/>
              </a:rPr>
              <a:t>konkurētspējīgam.</a:t>
            </a:r>
            <a:endParaRPr lang="lv-LV" dirty="0">
              <a:latin typeface="Times New Roman" pitchFamily="18" charset="0"/>
              <a:cs typeface="Times New Roman" pitchFamily="18" charset="0"/>
            </a:endParaRPr>
          </a:p>
        </p:txBody>
      </p:sp>
      <p:pic>
        <p:nvPicPr>
          <p:cNvPr id="5" name="Picture 4"/>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498" name="Rectangle 2"/>
          <p:cNvSpPr>
            <a:spLocks noGrp="1" noChangeArrowheads="1"/>
          </p:cNvSpPr>
          <p:nvPr>
            <p:ph type="title"/>
          </p:nvPr>
        </p:nvSpPr>
        <p:spPr>
          <a:xfrm>
            <a:off x="323850" y="260350"/>
            <a:ext cx="8462992" cy="731838"/>
          </a:xfrm>
        </p:spPr>
        <p:txBody>
          <a:bodyPr>
            <a:noAutofit/>
          </a:bodyPr>
          <a:lstStyle/>
          <a:p>
            <a:r>
              <a:rPr lang="lv-LV" dirty="0" smtClean="0">
                <a:solidFill>
                  <a:srgbClr val="03042B"/>
                </a:solidFill>
                <a:latin typeface="Times New Roman" pitchFamily="18" charset="0"/>
                <a:cs typeface="Times New Roman" pitchFamily="18" charset="0"/>
              </a:rPr>
              <a:t>Cilvēku resursi mūsdienās</a:t>
            </a:r>
            <a:endParaRPr lang="en-US" b="1" dirty="0">
              <a:solidFill>
                <a:srgbClr val="03042B"/>
              </a:solidFill>
              <a:latin typeface="Arial" charset="0"/>
            </a:endParaRPr>
          </a:p>
        </p:txBody>
      </p:sp>
      <p:sp>
        <p:nvSpPr>
          <p:cNvPr id="490499" name="Rectangle 3"/>
          <p:cNvSpPr>
            <a:spLocks noGrp="1" noChangeArrowheads="1"/>
          </p:cNvSpPr>
          <p:nvPr>
            <p:ph idx="1"/>
          </p:nvPr>
        </p:nvSpPr>
        <p:spPr>
          <a:xfrm>
            <a:off x="755650" y="1643050"/>
            <a:ext cx="7561263" cy="3214710"/>
          </a:xfrm>
        </p:spPr>
        <p:txBody>
          <a:bodyPr/>
          <a:lstStyle/>
          <a:p>
            <a:pPr>
              <a:lnSpc>
                <a:spcPct val="90000"/>
              </a:lnSpc>
              <a:buFont typeface="Wingdings" pitchFamily="2" charset="2"/>
              <a:buNone/>
            </a:pPr>
            <a:r>
              <a:rPr lang="lv-LV" dirty="0" smtClean="0">
                <a:latin typeface="Times New Roman" pitchFamily="18" charset="0"/>
                <a:cs typeface="Times New Roman" pitchFamily="18" charset="0"/>
              </a:rPr>
              <a:t>		Mūsdienās cilvēkresursiem pievērš </a:t>
            </a:r>
            <a:r>
              <a:rPr lang="lv-LV" dirty="0">
                <a:latin typeface="Times New Roman" pitchFamily="18" charset="0"/>
                <a:cs typeface="Times New Roman" pitchFamily="18" charset="0"/>
              </a:rPr>
              <a:t>palielinātu uzmanību, kam par iemeslu galvenokārt ir </a:t>
            </a:r>
            <a:r>
              <a:rPr lang="lv-LV" dirty="0" smtClean="0">
                <a:latin typeface="Times New Roman" pitchFamily="18" charset="0"/>
                <a:cs typeface="Times New Roman" pitchFamily="18" charset="0"/>
              </a:rPr>
              <a:t>	</a:t>
            </a:r>
            <a:r>
              <a:rPr lang="lv-LV" b="1" dirty="0" smtClean="0">
                <a:latin typeface="Times New Roman" pitchFamily="18" charset="0"/>
                <a:cs typeface="Times New Roman" pitchFamily="18" charset="0"/>
              </a:rPr>
              <a:t>pāreja </a:t>
            </a:r>
            <a:r>
              <a:rPr lang="lv-LV" b="1" dirty="0">
                <a:latin typeface="Times New Roman" pitchFamily="18" charset="0"/>
                <a:cs typeface="Times New Roman" pitchFamily="18" charset="0"/>
              </a:rPr>
              <a:t>no tradicionālās ražošanas uz servisa </a:t>
            </a:r>
            <a:r>
              <a:rPr lang="lv-LV" b="1" dirty="0" smtClean="0">
                <a:latin typeface="Times New Roman" pitchFamily="18" charset="0"/>
                <a:cs typeface="Times New Roman" pitchFamily="18" charset="0"/>
              </a:rPr>
              <a:t>un augstu </a:t>
            </a:r>
            <a:r>
              <a:rPr lang="lv-LV" b="1" dirty="0">
                <a:latin typeface="Times New Roman" pitchFamily="18" charset="0"/>
                <a:cs typeface="Times New Roman" pitchFamily="18" charset="0"/>
              </a:rPr>
              <a:t>tehnoloģiju </a:t>
            </a:r>
            <a:r>
              <a:rPr lang="lv-LV" b="1" dirty="0" err="1" smtClean="0">
                <a:latin typeface="Times New Roman" pitchFamily="18" charset="0"/>
                <a:cs typeface="Times New Roman" pitchFamily="18" charset="0"/>
              </a:rPr>
              <a:t>industrijām</a:t>
            </a:r>
            <a:r>
              <a:rPr lang="lv-LV" dirty="0" smtClean="0">
                <a:latin typeface="Times New Roman" pitchFamily="18" charset="0"/>
                <a:cs typeface="Times New Roman" pitchFamily="18" charset="0"/>
              </a:rPr>
              <a:t>, kas </a:t>
            </a:r>
            <a:r>
              <a:rPr lang="lv-LV" dirty="0">
                <a:latin typeface="Times New Roman" pitchFamily="18" charset="0"/>
                <a:cs typeface="Times New Roman" pitchFamily="18" charset="0"/>
              </a:rPr>
              <a:t>prasa citas prasmes un </a:t>
            </a:r>
            <a:r>
              <a:rPr lang="lv-LV" dirty="0" smtClean="0">
                <a:latin typeface="Times New Roman" pitchFamily="18" charset="0"/>
                <a:cs typeface="Times New Roman" pitchFamily="18" charset="0"/>
              </a:rPr>
              <a:t>kompetenc</a:t>
            </a:r>
            <a:r>
              <a:rPr lang="lv-LV" dirty="0" smtClean="0"/>
              <a:t>es.</a:t>
            </a:r>
            <a:endParaRPr lang="lv-LV" dirty="0"/>
          </a:p>
        </p:txBody>
      </p:sp>
      <p:sp>
        <p:nvSpPr>
          <p:cNvPr id="6" name="Slide Number Placeholder 5"/>
          <p:cNvSpPr>
            <a:spLocks noGrp="1"/>
          </p:cNvSpPr>
          <p:nvPr>
            <p:ph type="sldNum" sz="quarter" idx="12"/>
          </p:nvPr>
        </p:nvSpPr>
        <p:spPr/>
        <p:txBody>
          <a:bodyPr/>
          <a:lstStyle/>
          <a:p>
            <a:fld id="{F7AB30E1-9AD8-41B6-A44B-8536F8D79648}" type="slidenum">
              <a:rPr lang="lv-LV" altLang="en-US"/>
              <a:pPr/>
              <a:t>12</a:t>
            </a:fld>
            <a:endParaRPr lang="lv-LV" altLang="en-US"/>
          </a:p>
        </p:txBody>
      </p:sp>
      <p:pic>
        <p:nvPicPr>
          <p:cNvPr id="5" name="Picture 4"/>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394" name="Rectangle 2"/>
          <p:cNvSpPr>
            <a:spLocks noGrp="1" noChangeArrowheads="1"/>
          </p:cNvSpPr>
          <p:nvPr>
            <p:ph type="title"/>
          </p:nvPr>
        </p:nvSpPr>
        <p:spPr>
          <a:xfrm>
            <a:off x="539750" y="260350"/>
            <a:ext cx="7772400" cy="792163"/>
          </a:xfrm>
        </p:spPr>
        <p:txBody>
          <a:bodyPr>
            <a:noAutofit/>
          </a:bodyPr>
          <a:lstStyle/>
          <a:p>
            <a:r>
              <a:rPr lang="lv-LV" dirty="0" smtClean="0">
                <a:solidFill>
                  <a:srgbClr val="03042B"/>
                </a:solidFill>
                <a:latin typeface="Times New Roman" pitchFamily="18" charset="0"/>
                <a:cs typeface="Times New Roman" pitchFamily="18" charset="0"/>
              </a:rPr>
              <a:t>Pārmaiņu menedžments</a:t>
            </a:r>
            <a:endParaRPr lang="lv-LV" dirty="0">
              <a:solidFill>
                <a:srgbClr val="03042B"/>
              </a:solidFill>
              <a:latin typeface="Times New Roman" pitchFamily="18" charset="0"/>
              <a:cs typeface="Times New Roman" pitchFamily="18" charset="0"/>
            </a:endParaRPr>
          </a:p>
        </p:txBody>
      </p:sp>
      <p:graphicFrame>
        <p:nvGraphicFramePr>
          <p:cNvPr id="571395" name="Group 3"/>
          <p:cNvGraphicFramePr>
            <a:graphicFrameLocks noGrp="1"/>
          </p:cNvGraphicFramePr>
          <p:nvPr>
            <p:ph type="tbl" idx="1"/>
          </p:nvPr>
        </p:nvGraphicFramePr>
        <p:xfrm>
          <a:off x="685800" y="1196975"/>
          <a:ext cx="7772400" cy="4518041"/>
        </p:xfrm>
        <a:graphic>
          <a:graphicData uri="http://schemas.openxmlformats.org/drawingml/2006/table">
            <a:tbl>
              <a:tblPr/>
              <a:tblGrid>
                <a:gridCol w="3886200"/>
                <a:gridCol w="3886200"/>
              </a:tblGrid>
              <a:tr h="2272012">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lv-LV" sz="2200" b="1" i="0" u="none" strike="noStrike" cap="none" normalizeH="0" baseline="0" dirty="0" smtClean="0">
                          <a:ln>
                            <a:noFill/>
                          </a:ln>
                          <a:solidFill>
                            <a:srgbClr val="03042B"/>
                          </a:solidFill>
                          <a:effectLst/>
                          <a:latin typeface="Times New Roman" pitchFamily="18" charset="0"/>
                          <a:cs typeface="Times New Roman" pitchFamily="18" charset="0"/>
                        </a:rPr>
                        <a:t>“</a:t>
                      </a:r>
                      <a:r>
                        <a:rPr kumimoji="0" lang="lv-LV" sz="2200" b="1" i="0" u="none" strike="noStrike" cap="none" normalizeH="0" baseline="0" dirty="0" err="1" smtClean="0">
                          <a:ln>
                            <a:noFill/>
                          </a:ln>
                          <a:solidFill>
                            <a:srgbClr val="03042B"/>
                          </a:solidFill>
                          <a:effectLst/>
                          <a:latin typeface="Times New Roman" pitchFamily="18" charset="0"/>
                          <a:cs typeface="Times New Roman" pitchFamily="18" charset="0"/>
                        </a:rPr>
                        <a:t>Ahā</a:t>
                      </a:r>
                      <a:r>
                        <a:rPr kumimoji="0" lang="lv-LV" sz="2200" b="1" i="0" u="none" strike="noStrike" cap="none" normalizeH="0" baseline="0" dirty="0" smtClean="0">
                          <a:ln>
                            <a:noFill/>
                          </a:ln>
                          <a:solidFill>
                            <a:srgbClr val="03042B"/>
                          </a:solidFill>
                          <a:effectLst/>
                          <a:latin typeface="Times New Roman" pitchFamily="18" charset="0"/>
                          <a:cs typeface="Times New Roman" pitchFamily="18" charset="0"/>
                        </a:rPr>
                        <a:t>! Atjaunošanās”</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lv-LV" sz="2200" b="0" i="0" u="sng" strike="noStrike" cap="none" normalizeH="0" baseline="0" dirty="0" smtClean="0">
                          <a:ln>
                            <a:noFill/>
                          </a:ln>
                          <a:solidFill>
                            <a:srgbClr val="03042B"/>
                          </a:solidFill>
                          <a:effectLst/>
                          <a:latin typeface="Times New Roman" pitchFamily="18" charset="0"/>
                          <a:cs typeface="Times New Roman" pitchFamily="18" charset="0"/>
                        </a:rPr>
                        <a:t>Rīkojas: </a:t>
                      </a:r>
                      <a:r>
                        <a:rPr kumimoji="0" lang="lv-LV" sz="2200" b="0" i="0" u="none" strike="noStrike" cap="none" normalizeH="0" baseline="0" dirty="0" smtClean="0">
                          <a:ln>
                            <a:noFill/>
                          </a:ln>
                          <a:solidFill>
                            <a:srgbClr val="03042B"/>
                          </a:solidFill>
                          <a:effectLst/>
                          <a:latin typeface="Times New Roman" pitchFamily="18" charset="0"/>
                          <a:cs typeface="Times New Roman" pitchFamily="18" charset="0"/>
                        </a:rPr>
                        <a:t>nododas darbam par visiem 110%</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lv-LV" sz="2200" b="0" i="0" u="sng" strike="noStrike" cap="none" normalizeH="0" baseline="0" dirty="0" smtClean="0">
                          <a:ln>
                            <a:noFill/>
                          </a:ln>
                          <a:solidFill>
                            <a:srgbClr val="03042B"/>
                          </a:solidFill>
                          <a:effectLst/>
                          <a:latin typeface="Times New Roman" pitchFamily="18" charset="0"/>
                          <a:cs typeface="Times New Roman" pitchFamily="18" charset="0"/>
                        </a:rPr>
                        <a:t>Jūtas:</a:t>
                      </a:r>
                      <a:r>
                        <a:rPr kumimoji="0" lang="lv-LV" sz="2200" b="0" i="0" u="none" strike="noStrike" cap="none" normalizeH="0" baseline="0" dirty="0" smtClean="0">
                          <a:ln>
                            <a:noFill/>
                          </a:ln>
                          <a:solidFill>
                            <a:srgbClr val="03042B"/>
                          </a:solidFill>
                          <a:effectLst/>
                          <a:latin typeface="Times New Roman" pitchFamily="18" charset="0"/>
                          <a:cs typeface="Times New Roman" pitchFamily="18" charset="0"/>
                        </a:rPr>
                        <a:t> iedvesmoti, augsta motivācija</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lv-LV" sz="2200" b="1" i="0" u="none" strike="noStrike" cap="none" normalizeH="0" baseline="0" smtClean="0">
                          <a:ln>
                            <a:noFill/>
                          </a:ln>
                          <a:solidFill>
                            <a:srgbClr val="03042B"/>
                          </a:solidFill>
                          <a:effectLst/>
                          <a:latin typeface="Times New Roman" pitchFamily="18" charset="0"/>
                          <a:cs typeface="Times New Roman" pitchFamily="18" charset="0"/>
                        </a:rPr>
                        <a:t>“Apmierinātie”</a:t>
                      </a:r>
                      <a:endParaRPr kumimoji="0" lang="lv-LV" sz="2200" b="0" i="0" u="none" strike="noStrike" cap="none" normalizeH="0" baseline="0" smtClean="0">
                        <a:ln>
                          <a:noFill/>
                        </a:ln>
                        <a:solidFill>
                          <a:srgbClr val="03042B"/>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lv-LV" sz="2200" b="0" i="0" u="sng" strike="noStrike" cap="none" normalizeH="0" baseline="0" smtClean="0">
                          <a:ln>
                            <a:noFill/>
                          </a:ln>
                          <a:solidFill>
                            <a:srgbClr val="03042B"/>
                          </a:solidFill>
                          <a:effectLst/>
                          <a:latin typeface="Times New Roman" pitchFamily="18" charset="0"/>
                          <a:cs typeface="Times New Roman" pitchFamily="18" charset="0"/>
                        </a:rPr>
                        <a:t>Rīkojas</a:t>
                      </a:r>
                      <a:r>
                        <a:rPr kumimoji="0" lang="lv-LV" sz="2200" b="0" i="0" u="none" strike="noStrike" cap="none" normalizeH="0" baseline="0" smtClean="0">
                          <a:ln>
                            <a:noFill/>
                          </a:ln>
                          <a:solidFill>
                            <a:srgbClr val="03042B"/>
                          </a:solidFill>
                          <a:effectLst/>
                          <a:latin typeface="Times New Roman" pitchFamily="18" charset="0"/>
                          <a:cs typeface="Times New Roman" pitchFamily="18" charset="0"/>
                        </a:rPr>
                        <a:t>: kā parasti</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lv-LV" sz="2200" b="0" i="0" u="sng" strike="noStrike" cap="none" normalizeH="0" baseline="0" smtClean="0">
                          <a:ln>
                            <a:noFill/>
                          </a:ln>
                          <a:solidFill>
                            <a:srgbClr val="03042B"/>
                          </a:solidFill>
                          <a:effectLst/>
                          <a:latin typeface="Times New Roman" pitchFamily="18" charset="0"/>
                          <a:cs typeface="Times New Roman" pitchFamily="18" charset="0"/>
                        </a:rPr>
                        <a:t>Jūtas:</a:t>
                      </a:r>
                      <a:r>
                        <a:rPr kumimoji="0" lang="lv-LV" sz="2200" b="0" i="0" u="none" strike="noStrike" cap="none" normalizeH="0" baseline="0" smtClean="0">
                          <a:ln>
                            <a:noFill/>
                          </a:ln>
                          <a:solidFill>
                            <a:srgbClr val="03042B"/>
                          </a:solidFill>
                          <a:effectLst/>
                          <a:latin typeface="Times New Roman" pitchFamily="18" charset="0"/>
                          <a:cs typeface="Times New Roman" pitchFamily="18" charset="0"/>
                        </a:rPr>
                        <a:t> apmierināti</a:t>
                      </a:r>
                      <a:endParaRPr kumimoji="0" lang="lv-LV" sz="2200" b="1" i="0" u="none" strike="noStrike" cap="none" normalizeH="0" baseline="0" smtClean="0">
                        <a:ln>
                          <a:noFill/>
                        </a:ln>
                        <a:solidFill>
                          <a:srgbClr val="03042B"/>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246029">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lv-LV" sz="2200" b="1" i="0" u="none" strike="noStrike" cap="none" normalizeH="0" baseline="0" dirty="0" smtClean="0">
                          <a:ln>
                            <a:noFill/>
                          </a:ln>
                          <a:solidFill>
                            <a:srgbClr val="03042B"/>
                          </a:solidFill>
                          <a:effectLst/>
                          <a:latin typeface="Times New Roman" pitchFamily="18" charset="0"/>
                          <a:cs typeface="Times New Roman" pitchFamily="18" charset="0"/>
                        </a:rPr>
                        <a:t>“Haoss”</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lv-LV" sz="2200" b="0" i="0" u="sng" strike="noStrike" cap="none" normalizeH="0" baseline="0" dirty="0" smtClean="0">
                          <a:ln>
                            <a:noFill/>
                          </a:ln>
                          <a:solidFill>
                            <a:srgbClr val="03042B"/>
                          </a:solidFill>
                          <a:effectLst/>
                          <a:latin typeface="Times New Roman" pitchFamily="18" charset="0"/>
                          <a:cs typeface="Times New Roman" pitchFamily="18" charset="0"/>
                        </a:rPr>
                        <a:t>Rīkojas</a:t>
                      </a:r>
                      <a:r>
                        <a:rPr kumimoji="0" lang="lv-LV" sz="2200" b="0" i="0" u="none" strike="noStrike" cap="none" normalizeH="0" baseline="0" dirty="0" smtClean="0">
                          <a:ln>
                            <a:noFill/>
                          </a:ln>
                          <a:solidFill>
                            <a:srgbClr val="03042B"/>
                          </a:solidFill>
                          <a:effectLst/>
                          <a:latin typeface="Times New Roman" pitchFamily="18" charset="0"/>
                          <a:cs typeface="Times New Roman" pitchFamily="18" charset="0"/>
                        </a:rPr>
                        <a:t>: sūdzas, cīnās, aiziet prom no darba</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lv-LV" sz="2200" b="0" i="0" u="sng" strike="noStrike" cap="none" normalizeH="0" baseline="0" dirty="0" smtClean="0">
                          <a:ln>
                            <a:noFill/>
                          </a:ln>
                          <a:solidFill>
                            <a:srgbClr val="03042B"/>
                          </a:solidFill>
                          <a:effectLst/>
                          <a:latin typeface="Times New Roman" pitchFamily="18" charset="0"/>
                          <a:cs typeface="Times New Roman" pitchFamily="18" charset="0"/>
                        </a:rPr>
                        <a:t>Jūtas:</a:t>
                      </a:r>
                      <a:r>
                        <a:rPr kumimoji="0" lang="lv-LV" sz="2200" b="0" i="0" u="none" strike="noStrike" cap="none" normalizeH="0" baseline="0" dirty="0" smtClean="0">
                          <a:ln>
                            <a:noFill/>
                          </a:ln>
                          <a:solidFill>
                            <a:srgbClr val="03042B"/>
                          </a:solidFill>
                          <a:effectLst/>
                          <a:latin typeface="Times New Roman" pitchFamily="18" charset="0"/>
                          <a:cs typeface="Times New Roman" pitchFamily="18" charset="0"/>
                        </a:rPr>
                        <a:t>  apjukuši, aizkaitināti, dusmīgi</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lv-LV" sz="2200" b="1" i="0" u="none" strike="noStrike" cap="none" normalizeH="0" baseline="0" dirty="0" smtClean="0">
                          <a:ln>
                            <a:noFill/>
                          </a:ln>
                          <a:solidFill>
                            <a:srgbClr val="03042B"/>
                          </a:solidFill>
                          <a:effectLst/>
                          <a:latin typeface="Times New Roman" pitchFamily="18" charset="0"/>
                          <a:cs typeface="Times New Roman" pitchFamily="18" charset="0"/>
                        </a:rPr>
                        <a:t>“Jūtīgie”</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lv-LV" sz="2200" b="0" i="0" u="sng" strike="noStrike" cap="none" normalizeH="0" baseline="0" dirty="0" smtClean="0">
                          <a:ln>
                            <a:noFill/>
                          </a:ln>
                          <a:solidFill>
                            <a:srgbClr val="03042B"/>
                          </a:solidFill>
                          <a:effectLst/>
                          <a:latin typeface="Times New Roman" pitchFamily="18" charset="0"/>
                          <a:cs typeface="Times New Roman" pitchFamily="18" charset="0"/>
                        </a:rPr>
                        <a:t>Rīkojas: </a:t>
                      </a:r>
                      <a:r>
                        <a:rPr kumimoji="0" lang="lv-LV" sz="2200" b="0" i="0" u="none" strike="noStrike" cap="none" normalizeH="0" baseline="0" dirty="0" smtClean="0">
                          <a:ln>
                            <a:noFill/>
                          </a:ln>
                          <a:solidFill>
                            <a:srgbClr val="03042B"/>
                          </a:solidFill>
                          <a:effectLst/>
                          <a:latin typeface="Times New Roman" pitchFamily="18" charset="0"/>
                          <a:cs typeface="Times New Roman" pitchFamily="18" charset="0"/>
                        </a:rPr>
                        <a:t>it </a:t>
                      </a:r>
                      <a:r>
                        <a:rPr kumimoji="0" lang="lv-LV" sz="2200" b="0" i="0" u="none" strike="noStrike" cap="none" normalizeH="0" baseline="0" dirty="0" smtClean="0">
                          <a:ln>
                            <a:noFill/>
                          </a:ln>
                          <a:solidFill>
                            <a:srgbClr val="03042B"/>
                          </a:solidFill>
                          <a:effectLst/>
                          <a:latin typeface="Times New Roman" pitchFamily="18" charset="0"/>
                          <a:cs typeface="Times New Roman" pitchFamily="18" charset="0"/>
                        </a:rPr>
                        <a:t>kā nekas nemainīsies</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lv-LV" sz="2200" b="0" i="0" u="sng" strike="noStrike" cap="none" normalizeH="0" baseline="0" dirty="0" smtClean="0">
                          <a:ln>
                            <a:noFill/>
                          </a:ln>
                          <a:solidFill>
                            <a:srgbClr val="03042B"/>
                          </a:solidFill>
                          <a:effectLst/>
                          <a:latin typeface="Times New Roman" pitchFamily="18" charset="0"/>
                          <a:cs typeface="Times New Roman" pitchFamily="18" charset="0"/>
                        </a:rPr>
                        <a:t>Jūtas:</a:t>
                      </a:r>
                      <a:r>
                        <a:rPr kumimoji="0" lang="lv-LV" sz="2200" b="0" i="0" u="none" strike="noStrike" cap="none" normalizeH="0" baseline="0" dirty="0" smtClean="0">
                          <a:ln>
                            <a:noFill/>
                          </a:ln>
                          <a:solidFill>
                            <a:srgbClr val="03042B"/>
                          </a:solidFill>
                          <a:effectLst/>
                          <a:latin typeface="Times New Roman" pitchFamily="18" charset="0"/>
                          <a:cs typeface="Times New Roman" pitchFamily="18" charset="0"/>
                        </a:rPr>
                        <a:t> nedroši, nepārliecināti, apdraudēti</a:t>
                      </a:r>
                      <a:endParaRPr kumimoji="0" lang="lv-LV" sz="2200" b="0" i="0" u="sng" strike="noStrike" cap="none" normalizeH="0" baseline="0" dirty="0" smtClean="0">
                        <a:ln>
                          <a:noFill/>
                        </a:ln>
                        <a:solidFill>
                          <a:srgbClr val="03042B"/>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571406" name="Text Box 14"/>
          <p:cNvSpPr txBox="1">
            <a:spLocks noChangeArrowheads="1"/>
          </p:cNvSpPr>
          <p:nvPr/>
        </p:nvSpPr>
        <p:spPr bwMode="auto">
          <a:xfrm>
            <a:off x="8524875" y="2100263"/>
            <a:ext cx="268288" cy="457200"/>
          </a:xfrm>
          <a:prstGeom prst="rect">
            <a:avLst/>
          </a:prstGeom>
          <a:noFill/>
          <a:ln w="12700" cap="sq">
            <a:noFill/>
            <a:miter lim="800000"/>
            <a:headEnd type="none" w="sm" len="sm"/>
            <a:tailEnd type="none" w="sm" len="sm"/>
          </a:ln>
          <a:effectLst/>
        </p:spPr>
        <p:txBody>
          <a:bodyPr wrap="none">
            <a:spAutoFit/>
          </a:bodyPr>
          <a:lstStyle/>
          <a:p>
            <a:r>
              <a:rPr kumimoji="1" lang="lv-LV" sz="2400" b="1">
                <a:solidFill>
                  <a:srgbClr val="03042B"/>
                </a:solidFill>
                <a:cs typeface="Arial" charset="0"/>
              </a:rPr>
              <a:t>I</a:t>
            </a:r>
          </a:p>
        </p:txBody>
      </p:sp>
      <p:sp>
        <p:nvSpPr>
          <p:cNvPr id="571407" name="Text Box 15"/>
          <p:cNvSpPr txBox="1">
            <a:spLocks noChangeArrowheads="1"/>
          </p:cNvSpPr>
          <p:nvPr/>
        </p:nvSpPr>
        <p:spPr bwMode="auto">
          <a:xfrm>
            <a:off x="8548688" y="4187825"/>
            <a:ext cx="352425" cy="457200"/>
          </a:xfrm>
          <a:prstGeom prst="rect">
            <a:avLst/>
          </a:prstGeom>
          <a:noFill/>
          <a:ln w="12700" cap="sq">
            <a:noFill/>
            <a:miter lim="800000"/>
            <a:headEnd type="none" w="sm" len="sm"/>
            <a:tailEnd type="none" w="sm" len="sm"/>
          </a:ln>
          <a:effectLst/>
        </p:spPr>
        <p:txBody>
          <a:bodyPr wrap="none">
            <a:spAutoFit/>
          </a:bodyPr>
          <a:lstStyle/>
          <a:p>
            <a:r>
              <a:rPr kumimoji="1" lang="lv-LV" sz="2400" b="1">
                <a:solidFill>
                  <a:srgbClr val="03042B"/>
                </a:solidFill>
                <a:cs typeface="Arial" charset="0"/>
              </a:rPr>
              <a:t>II</a:t>
            </a:r>
          </a:p>
        </p:txBody>
      </p:sp>
      <p:sp>
        <p:nvSpPr>
          <p:cNvPr id="571408" name="Text Box 16"/>
          <p:cNvSpPr txBox="1">
            <a:spLocks noChangeArrowheads="1"/>
          </p:cNvSpPr>
          <p:nvPr/>
        </p:nvSpPr>
        <p:spPr bwMode="auto">
          <a:xfrm>
            <a:off x="204788" y="2066925"/>
            <a:ext cx="471487" cy="457200"/>
          </a:xfrm>
          <a:prstGeom prst="rect">
            <a:avLst/>
          </a:prstGeom>
          <a:noFill/>
          <a:ln w="12700" cap="sq">
            <a:noFill/>
            <a:miter lim="800000"/>
            <a:headEnd type="none" w="sm" len="sm"/>
            <a:tailEnd type="none" w="sm" len="sm"/>
          </a:ln>
          <a:effectLst/>
        </p:spPr>
        <p:txBody>
          <a:bodyPr wrap="none">
            <a:spAutoFit/>
          </a:bodyPr>
          <a:lstStyle/>
          <a:p>
            <a:r>
              <a:rPr kumimoji="1" lang="lv-LV" sz="2400" b="1">
                <a:solidFill>
                  <a:srgbClr val="03042B"/>
                </a:solidFill>
                <a:cs typeface="Arial" charset="0"/>
              </a:rPr>
              <a:t>IV</a:t>
            </a:r>
          </a:p>
        </p:txBody>
      </p:sp>
      <p:sp>
        <p:nvSpPr>
          <p:cNvPr id="571409" name="Text Box 17"/>
          <p:cNvSpPr txBox="1">
            <a:spLocks noChangeArrowheads="1"/>
          </p:cNvSpPr>
          <p:nvPr/>
        </p:nvSpPr>
        <p:spPr bwMode="auto">
          <a:xfrm>
            <a:off x="179388" y="4149725"/>
            <a:ext cx="436562" cy="457200"/>
          </a:xfrm>
          <a:prstGeom prst="rect">
            <a:avLst/>
          </a:prstGeom>
          <a:noFill/>
          <a:ln w="12700" cap="sq">
            <a:noFill/>
            <a:miter lim="800000"/>
            <a:headEnd type="none" w="sm" len="sm"/>
            <a:tailEnd type="none" w="sm" len="sm"/>
          </a:ln>
          <a:effectLst/>
        </p:spPr>
        <p:txBody>
          <a:bodyPr wrap="none">
            <a:spAutoFit/>
          </a:bodyPr>
          <a:lstStyle/>
          <a:p>
            <a:r>
              <a:rPr kumimoji="1" lang="lv-LV" sz="2400" b="1">
                <a:solidFill>
                  <a:srgbClr val="03042B"/>
                </a:solidFill>
                <a:cs typeface="Arial" charset="0"/>
              </a:rPr>
              <a:t>III</a:t>
            </a:r>
          </a:p>
        </p:txBody>
      </p:sp>
      <p:sp>
        <p:nvSpPr>
          <p:cNvPr id="571410" name="AutoShape 18"/>
          <p:cNvSpPr>
            <a:spLocks noChangeArrowheads="1"/>
          </p:cNvSpPr>
          <p:nvPr/>
        </p:nvSpPr>
        <p:spPr bwMode="auto">
          <a:xfrm>
            <a:off x="4716463" y="2997200"/>
            <a:ext cx="719137" cy="1212850"/>
          </a:xfrm>
          <a:prstGeom prst="curvedLeftArrow">
            <a:avLst>
              <a:gd name="adj1" fmla="val 47832"/>
              <a:gd name="adj2" fmla="val 81344"/>
              <a:gd name="adj3" fmla="val 33333"/>
            </a:avLst>
          </a:prstGeom>
          <a:solidFill>
            <a:schemeClr val="accent1"/>
          </a:solidFill>
          <a:ln w="12700" cap="sq">
            <a:solidFill>
              <a:schemeClr val="tx1"/>
            </a:solidFill>
            <a:miter lim="800000"/>
            <a:headEnd type="none" w="sm" len="sm"/>
            <a:tailEnd type="none" w="sm" len="sm"/>
          </a:ln>
          <a:effectLst/>
        </p:spPr>
        <p:txBody>
          <a:bodyPr wrap="none" anchor="ctr"/>
          <a:lstStyle/>
          <a:p>
            <a:endParaRPr lang="lv-LV"/>
          </a:p>
        </p:txBody>
      </p:sp>
      <p:sp>
        <p:nvSpPr>
          <p:cNvPr id="571411" name="AutoShape 19"/>
          <p:cNvSpPr>
            <a:spLocks noChangeArrowheads="1"/>
          </p:cNvSpPr>
          <p:nvPr/>
        </p:nvSpPr>
        <p:spPr bwMode="auto">
          <a:xfrm rot="10629153">
            <a:off x="3719513" y="2922588"/>
            <a:ext cx="719137" cy="1214437"/>
          </a:xfrm>
          <a:prstGeom prst="curvedLeftArrow">
            <a:avLst>
              <a:gd name="adj1" fmla="val 33775"/>
              <a:gd name="adj2" fmla="val 67550"/>
              <a:gd name="adj3" fmla="val 33333"/>
            </a:avLst>
          </a:prstGeom>
          <a:solidFill>
            <a:schemeClr val="accent1"/>
          </a:solidFill>
          <a:ln w="12700" cap="sq">
            <a:solidFill>
              <a:schemeClr val="tx1"/>
            </a:solidFill>
            <a:miter lim="800000"/>
            <a:headEnd type="none" w="sm" len="sm"/>
            <a:tailEnd type="none" w="sm" len="sm"/>
          </a:ln>
          <a:effectLst/>
        </p:spPr>
        <p:txBody>
          <a:bodyPr wrap="none" anchor="ctr"/>
          <a:lstStyle/>
          <a:p>
            <a:endParaRPr lang="lv-LV"/>
          </a:p>
        </p:txBody>
      </p:sp>
      <p:pic>
        <p:nvPicPr>
          <p:cNvPr id="11" name="Picture 10"/>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12" name="Picture 11"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18" name="Rectangle 2"/>
          <p:cNvSpPr>
            <a:spLocks noGrp="1" noChangeArrowheads="1"/>
          </p:cNvSpPr>
          <p:nvPr>
            <p:ph type="title"/>
          </p:nvPr>
        </p:nvSpPr>
        <p:spPr>
          <a:xfrm>
            <a:off x="714348" y="333375"/>
            <a:ext cx="7715304" cy="792163"/>
          </a:xfrm>
        </p:spPr>
        <p:txBody>
          <a:bodyPr>
            <a:noAutofit/>
          </a:bodyPr>
          <a:lstStyle/>
          <a:p>
            <a:r>
              <a:rPr lang="lv-LV" dirty="0" smtClean="0">
                <a:solidFill>
                  <a:srgbClr val="03042B"/>
                </a:solidFill>
                <a:latin typeface="Times New Roman" pitchFamily="18" charset="0"/>
                <a:cs typeface="Times New Roman" pitchFamily="18" charset="0"/>
              </a:rPr>
              <a:t>Kā komunicēt?</a:t>
            </a:r>
            <a:endParaRPr lang="lv-LV" dirty="0">
              <a:solidFill>
                <a:srgbClr val="03042B"/>
              </a:solidFill>
              <a:latin typeface="Times New Roman" pitchFamily="18" charset="0"/>
              <a:cs typeface="Times New Roman" pitchFamily="18" charset="0"/>
            </a:endParaRPr>
          </a:p>
        </p:txBody>
      </p:sp>
      <p:graphicFrame>
        <p:nvGraphicFramePr>
          <p:cNvPr id="572419" name="Group 3"/>
          <p:cNvGraphicFramePr>
            <a:graphicFrameLocks noGrp="1"/>
          </p:cNvGraphicFramePr>
          <p:nvPr>
            <p:ph type="tbl" idx="1"/>
          </p:nvPr>
        </p:nvGraphicFramePr>
        <p:xfrm>
          <a:off x="714348" y="1099969"/>
          <a:ext cx="8001056" cy="4776955"/>
        </p:xfrm>
        <a:graphic>
          <a:graphicData uri="http://schemas.openxmlformats.org/drawingml/2006/table">
            <a:tbl>
              <a:tblPr/>
              <a:tblGrid>
                <a:gridCol w="3802272"/>
                <a:gridCol w="4198784"/>
              </a:tblGrid>
              <a:tr h="2186155">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lv-LV" sz="2000" b="1" i="0" u="none" strike="noStrike" cap="none" normalizeH="0" baseline="0" dirty="0" smtClean="0">
                          <a:ln>
                            <a:noFill/>
                          </a:ln>
                          <a:solidFill>
                            <a:srgbClr val="03042B"/>
                          </a:solidFill>
                          <a:effectLst/>
                          <a:latin typeface="Times New Roman" pitchFamily="18" charset="0"/>
                          <a:cs typeface="Times New Roman" pitchFamily="18" charset="0"/>
                        </a:rPr>
                        <a:t>“</a:t>
                      </a:r>
                      <a:r>
                        <a:rPr kumimoji="0" lang="lv-LV" sz="2000" b="1" i="0" u="none" strike="noStrike" cap="none" normalizeH="0" baseline="0" dirty="0" err="1" smtClean="0">
                          <a:ln>
                            <a:noFill/>
                          </a:ln>
                          <a:solidFill>
                            <a:srgbClr val="03042B"/>
                          </a:solidFill>
                          <a:effectLst/>
                          <a:latin typeface="Times New Roman" pitchFamily="18" charset="0"/>
                          <a:cs typeface="Times New Roman" pitchFamily="18" charset="0"/>
                        </a:rPr>
                        <a:t>Ahā</a:t>
                      </a:r>
                      <a:r>
                        <a:rPr kumimoji="0" lang="lv-LV" sz="2000" b="1" i="0" u="none" strike="noStrike" cap="none" normalizeH="0" baseline="0" dirty="0" smtClean="0">
                          <a:ln>
                            <a:noFill/>
                          </a:ln>
                          <a:solidFill>
                            <a:srgbClr val="03042B"/>
                          </a:solidFill>
                          <a:effectLst/>
                          <a:latin typeface="Times New Roman" pitchFamily="18" charset="0"/>
                          <a:cs typeface="Times New Roman" pitchFamily="18" charset="0"/>
                        </a:rPr>
                        <a:t>! Atjaunošanās” IV</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Arial" pitchFamily="34" charset="0"/>
                        <a:buChar char="•"/>
                        <a:tabLst/>
                      </a:pPr>
                      <a:r>
                        <a:rPr kumimoji="0" lang="lv-LV" sz="2000" b="1" i="0" u="none" strike="noStrike" cap="none" normalizeH="0" baseline="0" dirty="0" smtClean="0">
                          <a:ln>
                            <a:noFill/>
                          </a:ln>
                          <a:solidFill>
                            <a:srgbClr val="03042B"/>
                          </a:solidFill>
                          <a:effectLst/>
                          <a:latin typeface="Times New Roman" pitchFamily="18" charset="0"/>
                          <a:cs typeface="Times New Roman" pitchFamily="18" charset="0"/>
                        </a:rPr>
                        <a:t> </a:t>
                      </a:r>
                      <a:r>
                        <a:rPr kumimoji="0" lang="lv-LV" sz="2000" b="0" i="0" u="none" strike="noStrike" cap="none" normalizeH="0" baseline="0" dirty="0" smtClean="0">
                          <a:ln>
                            <a:noFill/>
                          </a:ln>
                          <a:solidFill>
                            <a:srgbClr val="03042B"/>
                          </a:solidFill>
                          <a:effectLst/>
                          <a:latin typeface="Times New Roman" pitchFamily="18" charset="0"/>
                          <a:cs typeface="Times New Roman" pitchFamily="18" charset="0"/>
                        </a:rPr>
                        <a:t>Nodrošināt atgriezenisko saiti </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Arial" pitchFamily="34" charset="0"/>
                        <a:buChar char="•"/>
                        <a:tabLst/>
                      </a:pPr>
                      <a:r>
                        <a:rPr kumimoji="0" lang="lv-LV" sz="2000" b="0" i="0" u="none" strike="noStrike" cap="none" normalizeH="0" baseline="0" dirty="0" smtClean="0">
                          <a:ln>
                            <a:noFill/>
                          </a:ln>
                          <a:solidFill>
                            <a:srgbClr val="03042B"/>
                          </a:solidFill>
                          <a:effectLst/>
                          <a:latin typeface="Times New Roman" pitchFamily="18" charset="0"/>
                          <a:cs typeface="Times New Roman" pitchFamily="18" charset="0"/>
                        </a:rPr>
                        <a:t> Izteikt atzinību</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Arial" pitchFamily="34" charset="0"/>
                        <a:buChar char="•"/>
                        <a:tabLst/>
                      </a:pPr>
                      <a:r>
                        <a:rPr kumimoji="0" lang="lv-LV" sz="2000" b="0" i="0" u="none" strike="noStrike" cap="none" normalizeH="0" baseline="0" dirty="0" smtClean="0">
                          <a:ln>
                            <a:noFill/>
                          </a:ln>
                          <a:solidFill>
                            <a:srgbClr val="03042B"/>
                          </a:solidFill>
                          <a:effectLst/>
                          <a:latin typeface="Times New Roman" pitchFamily="18" charset="0"/>
                          <a:cs typeface="Times New Roman" pitchFamily="18" charset="0"/>
                        </a:rPr>
                        <a:t> Izmantot kā “vēstniekus”</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Arial" pitchFamily="34" charset="0"/>
                        <a:buChar char="•"/>
                        <a:tabLst/>
                      </a:pPr>
                      <a:r>
                        <a:rPr kumimoji="0" lang="lv-LV" sz="2000" b="0" i="0" u="none" strike="noStrike" cap="none" normalizeH="0" baseline="0" dirty="0" smtClean="0">
                          <a:ln>
                            <a:noFill/>
                          </a:ln>
                          <a:solidFill>
                            <a:srgbClr val="03042B"/>
                          </a:solidFill>
                          <a:effectLst/>
                          <a:latin typeface="Times New Roman" pitchFamily="18" charset="0"/>
                          <a:cs typeface="Times New Roman" pitchFamily="18" charset="0"/>
                        </a:rPr>
                        <a:t> Sagatavot nākamajām  pārmaiņām</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lv-LV" sz="2000" b="1" i="0" u="none" strike="noStrike" cap="none" normalizeH="0" baseline="0" dirty="0" smtClean="0">
                          <a:ln>
                            <a:noFill/>
                          </a:ln>
                          <a:solidFill>
                            <a:srgbClr val="03042B"/>
                          </a:solidFill>
                          <a:effectLst/>
                          <a:latin typeface="Times New Roman" pitchFamily="18" charset="0"/>
                          <a:cs typeface="Times New Roman" pitchFamily="18" charset="0"/>
                        </a:rPr>
                        <a:t>“Apmierinātie” I</a:t>
                      </a:r>
                      <a:endParaRPr kumimoji="0" lang="lv-LV" sz="2000" b="0" i="0" u="none" strike="noStrike" cap="none" normalizeH="0" baseline="0" dirty="0" smtClean="0">
                        <a:ln>
                          <a:noFill/>
                        </a:ln>
                        <a:solidFill>
                          <a:srgbClr val="03042B"/>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Arial" pitchFamily="34" charset="0"/>
                        <a:buChar char="•"/>
                        <a:tabLst/>
                      </a:pPr>
                      <a:r>
                        <a:rPr kumimoji="0" lang="lv-LV" sz="2000" b="0" i="0" u="none" strike="noStrike" cap="none" normalizeH="0" baseline="0" dirty="0" smtClean="0">
                          <a:ln>
                            <a:noFill/>
                          </a:ln>
                          <a:solidFill>
                            <a:srgbClr val="03042B"/>
                          </a:solidFill>
                          <a:effectLst/>
                          <a:latin typeface="Times New Roman" pitchFamily="18" charset="0"/>
                          <a:cs typeface="Times New Roman" pitchFamily="18" charset="0"/>
                        </a:rPr>
                        <a:t> Jādod korektu informāciju</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Arial" pitchFamily="34" charset="0"/>
                        <a:buChar char="•"/>
                        <a:tabLst/>
                      </a:pPr>
                      <a:r>
                        <a:rPr kumimoji="0" lang="lv-LV" sz="2000" b="0" i="0" u="none" strike="noStrike" cap="none" normalizeH="0" baseline="0" dirty="0" smtClean="0">
                          <a:ln>
                            <a:noFill/>
                          </a:ln>
                          <a:solidFill>
                            <a:srgbClr val="03042B"/>
                          </a:solidFill>
                          <a:effectLst/>
                          <a:latin typeface="Times New Roman" pitchFamily="18" charset="0"/>
                          <a:cs typeface="Times New Roman" pitchFamily="18" charset="0"/>
                        </a:rPr>
                        <a:t> Izskaidrot - kāpēc?</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Arial" pitchFamily="34" charset="0"/>
                        <a:buChar char="•"/>
                        <a:tabLst/>
                      </a:pPr>
                      <a:r>
                        <a:rPr kumimoji="0" lang="lv-LV" sz="2000" b="0" i="0" u="none" strike="noStrike" cap="none" normalizeH="0" baseline="0" dirty="0" smtClean="0">
                          <a:ln>
                            <a:noFill/>
                          </a:ln>
                          <a:solidFill>
                            <a:srgbClr val="03042B"/>
                          </a:solidFill>
                          <a:effectLst/>
                          <a:latin typeface="Times New Roman" pitchFamily="18" charset="0"/>
                          <a:cs typeface="Times New Roman" pitchFamily="18" charset="0"/>
                        </a:rPr>
                        <a:t> Izmantot “vēstniekus”</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Arial" pitchFamily="34" charset="0"/>
                        <a:buChar char="•"/>
                        <a:tabLst/>
                      </a:pPr>
                      <a:r>
                        <a:rPr kumimoji="0" lang="lv-LV" sz="2000" b="0" i="0" u="none" strike="noStrike" cap="none" normalizeH="0" baseline="0" dirty="0" smtClean="0">
                          <a:ln>
                            <a:noFill/>
                          </a:ln>
                          <a:solidFill>
                            <a:srgbClr val="03042B"/>
                          </a:solidFill>
                          <a:effectLst/>
                          <a:latin typeface="Times New Roman" pitchFamily="18" charset="0"/>
                          <a:cs typeface="Times New Roman" pitchFamily="18" charset="0"/>
                        </a:rPr>
                        <a:t> Izskaidrot sekas, kas notiks, ja mēs to nedarīsim</a:t>
                      </a:r>
                      <a:endParaRPr kumimoji="0" lang="lv-LV" sz="2000" b="1" i="0" u="none" strike="noStrike" cap="none" normalizeH="0" baseline="0" dirty="0" smtClean="0">
                        <a:ln>
                          <a:noFill/>
                        </a:ln>
                        <a:solidFill>
                          <a:srgbClr val="03042B"/>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2547785">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lv-LV" sz="2000" b="1" i="0" u="none" strike="noStrike" cap="none" normalizeH="0" baseline="0" dirty="0" smtClean="0">
                          <a:ln>
                            <a:noFill/>
                          </a:ln>
                          <a:solidFill>
                            <a:srgbClr val="03042B"/>
                          </a:solidFill>
                          <a:effectLst/>
                          <a:latin typeface="Times New Roman" pitchFamily="18" charset="0"/>
                          <a:cs typeface="Times New Roman" pitchFamily="18" charset="0"/>
                        </a:rPr>
                        <a:t>“Haoss” III</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Arial" pitchFamily="34" charset="0"/>
                        <a:buChar char="•"/>
                        <a:tabLst/>
                      </a:pPr>
                      <a:r>
                        <a:rPr kumimoji="0" lang="lv-LV" sz="2000" b="0" i="0" u="none" strike="noStrike" cap="none" normalizeH="0" baseline="0" dirty="0" smtClean="0">
                          <a:ln>
                            <a:noFill/>
                          </a:ln>
                          <a:solidFill>
                            <a:srgbClr val="03042B"/>
                          </a:solidFill>
                          <a:effectLst/>
                          <a:latin typeface="Times New Roman" pitchFamily="18" charset="0"/>
                          <a:cs typeface="Times New Roman" pitchFamily="18" charset="0"/>
                        </a:rPr>
                        <a:t> Jāiesaista pēc iespējas</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Arial" pitchFamily="34" charset="0"/>
                        <a:buChar char="•"/>
                        <a:tabLst/>
                      </a:pPr>
                      <a:r>
                        <a:rPr kumimoji="0" lang="lv-LV" sz="2000" b="0" i="0" u="none" strike="noStrike" cap="none" normalizeH="0" baseline="0" dirty="0" smtClean="0">
                          <a:ln>
                            <a:noFill/>
                          </a:ln>
                          <a:solidFill>
                            <a:srgbClr val="03042B"/>
                          </a:solidFill>
                          <a:effectLst/>
                          <a:latin typeface="Times New Roman" pitchFamily="18" charset="0"/>
                          <a:cs typeface="Times New Roman" pitchFamily="18" charset="0"/>
                        </a:rPr>
                        <a:t> Nodarbināt visu laiku</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Arial" pitchFamily="34" charset="0"/>
                        <a:buChar char="•"/>
                        <a:tabLst/>
                      </a:pPr>
                      <a:r>
                        <a:rPr kumimoji="0" lang="lv-LV" sz="2000" b="0" i="0" u="none" strike="noStrike" cap="none" normalizeH="0" baseline="0" dirty="0" smtClean="0">
                          <a:ln>
                            <a:noFill/>
                          </a:ln>
                          <a:solidFill>
                            <a:srgbClr val="03042B"/>
                          </a:solidFill>
                          <a:effectLst/>
                          <a:latin typeface="Times New Roman" pitchFamily="18" charset="0"/>
                          <a:cs typeface="Times New Roman" pitchFamily="18" charset="0"/>
                        </a:rPr>
                        <a:t> Uzdot īstermiņa mērķus</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Arial" pitchFamily="34" charset="0"/>
                        <a:buChar char="•"/>
                        <a:tabLst/>
                      </a:pPr>
                      <a:r>
                        <a:rPr kumimoji="0" lang="lv-LV" sz="2000" b="0" i="0" u="none" strike="noStrike" cap="none" normalizeH="0" baseline="0" dirty="0" smtClean="0">
                          <a:ln>
                            <a:noFill/>
                          </a:ln>
                          <a:solidFill>
                            <a:srgbClr val="03042B"/>
                          </a:solidFill>
                          <a:effectLst/>
                          <a:latin typeface="Times New Roman" pitchFamily="18" charset="0"/>
                          <a:cs typeface="Times New Roman" pitchFamily="18" charset="0"/>
                        </a:rPr>
                        <a:t> Parādīt labus piemērus</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Arial" pitchFamily="34" charset="0"/>
                        <a:buChar char="•"/>
                        <a:tabLst/>
                      </a:pPr>
                      <a:r>
                        <a:rPr kumimoji="0" lang="lv-LV" sz="2000" b="0" i="0" u="none" strike="noStrike" cap="none" normalizeH="0" baseline="0" dirty="0" smtClean="0">
                          <a:ln>
                            <a:noFill/>
                          </a:ln>
                          <a:solidFill>
                            <a:srgbClr val="03042B"/>
                          </a:solidFill>
                          <a:effectLst/>
                          <a:latin typeface="Times New Roman" pitchFamily="18" charset="0"/>
                          <a:cs typeface="Times New Roman" pitchFamily="18" charset="0"/>
                        </a:rPr>
                        <a:t> Jānosaka termiņi (</a:t>
                      </a:r>
                      <a:r>
                        <a:rPr kumimoji="0" lang="lv-LV" sz="2000" b="0" i="0" u="none" strike="noStrike" cap="none" normalizeH="0" baseline="0" dirty="0" err="1" smtClean="0">
                          <a:ln>
                            <a:noFill/>
                          </a:ln>
                          <a:solidFill>
                            <a:srgbClr val="03042B"/>
                          </a:solidFill>
                          <a:effectLst/>
                          <a:latin typeface="Times New Roman" pitchFamily="18" charset="0"/>
                          <a:cs typeface="Times New Roman" pitchFamily="18" charset="0"/>
                        </a:rPr>
                        <a:t>deadline</a:t>
                      </a:r>
                      <a:r>
                        <a:rPr kumimoji="0" lang="lv-LV" sz="2000" b="0" i="0" u="none" strike="noStrike" cap="none" normalizeH="0" baseline="0" dirty="0" smtClean="0">
                          <a:ln>
                            <a:noFill/>
                          </a:ln>
                          <a:solidFill>
                            <a:srgbClr val="03042B"/>
                          </a:solidFill>
                          <a:effectLst/>
                          <a:latin typeface="Times New Roman" pitchFamily="18" charset="0"/>
                          <a:cs typeface="Times New Roman" pitchFamily="18" charset="0"/>
                        </a:rPr>
                        <a:t>)</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Arial" pitchFamily="34" charset="0"/>
                        <a:buChar char="•"/>
                        <a:tabLst/>
                      </a:pPr>
                      <a:r>
                        <a:rPr kumimoji="0" lang="lv-LV" sz="2000" b="0" i="0" u="none" strike="noStrike" cap="none" normalizeH="0" baseline="0" dirty="0" smtClean="0">
                          <a:ln>
                            <a:noFill/>
                          </a:ln>
                          <a:solidFill>
                            <a:srgbClr val="03042B"/>
                          </a:solidFill>
                          <a:effectLst/>
                          <a:latin typeface="Times New Roman" pitchFamily="18" charset="0"/>
                          <a:cs typeface="Times New Roman" pitchFamily="18" charset="0"/>
                        </a:rPr>
                        <a:t> Kāds arī atstāj organizāciju</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1"/>
                        </a:buClr>
                        <a:buSzPct val="65000"/>
                        <a:buFont typeface="Wingdings" pitchFamily="2" charset="2"/>
                        <a:buNone/>
                        <a:tabLst/>
                      </a:pPr>
                      <a:r>
                        <a:rPr kumimoji="0" lang="lv-LV" sz="2000" b="1" i="0" u="none" strike="noStrike" cap="none" normalizeH="0" baseline="0" dirty="0" smtClean="0">
                          <a:ln>
                            <a:noFill/>
                          </a:ln>
                          <a:solidFill>
                            <a:srgbClr val="03042B"/>
                          </a:solidFill>
                          <a:effectLst/>
                          <a:latin typeface="Times New Roman" pitchFamily="18" charset="0"/>
                          <a:cs typeface="Times New Roman" pitchFamily="18" charset="0"/>
                        </a:rPr>
                        <a:t>“Jūtīgie” II</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Arial" pitchFamily="34" charset="0"/>
                        <a:buChar char="•"/>
                        <a:tabLst/>
                      </a:pPr>
                      <a:r>
                        <a:rPr kumimoji="0" lang="lv-LV" sz="2000" b="0" i="0" u="none" strike="noStrike" cap="none" normalizeH="0" baseline="0" dirty="0" smtClean="0">
                          <a:ln>
                            <a:noFill/>
                          </a:ln>
                          <a:solidFill>
                            <a:srgbClr val="03042B"/>
                          </a:solidFill>
                          <a:effectLst/>
                          <a:latin typeface="Times New Roman" pitchFamily="18" charset="0"/>
                          <a:cs typeface="Times New Roman" pitchFamily="18" charset="0"/>
                        </a:rPr>
                        <a:t> Atbalstīt</a:t>
                      </a:r>
                      <a:endParaRPr kumimoji="0" lang="lv-LV" sz="2000" b="0" i="0" u="none" strike="noStrike" cap="none" normalizeH="0" baseline="0" dirty="0" smtClean="0">
                        <a:ln>
                          <a:noFill/>
                        </a:ln>
                        <a:solidFill>
                          <a:srgbClr val="03042B"/>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1"/>
                        </a:buClr>
                        <a:buSzPct val="65000"/>
                        <a:buFont typeface="Arial" pitchFamily="34" charset="0"/>
                        <a:buChar char="•"/>
                        <a:tabLst/>
                      </a:pPr>
                      <a:r>
                        <a:rPr kumimoji="0" lang="lv-LV" sz="2000" b="0" i="0" u="none" strike="noStrike" cap="none" normalizeH="0" baseline="0" dirty="0" smtClean="0">
                          <a:ln>
                            <a:noFill/>
                          </a:ln>
                          <a:solidFill>
                            <a:srgbClr val="03042B"/>
                          </a:solidFill>
                          <a:effectLst/>
                          <a:latin typeface="Times New Roman" pitchFamily="18" charset="0"/>
                          <a:cs typeface="Times New Roman" pitchFamily="18" charset="0"/>
                        </a:rPr>
                        <a:t> Jāizdara spiedienu</a:t>
                      </a:r>
                    </a:p>
                    <a:p>
                      <a:pPr marL="0" marR="0" lvl="0" indent="0" algn="l" defTabSz="914400" rtl="0" eaLnBrk="1" fontAlgn="base" latinLnBrk="0" hangingPunct="1">
                        <a:lnSpc>
                          <a:spcPct val="100000"/>
                        </a:lnSpc>
                        <a:spcBef>
                          <a:spcPct val="20000"/>
                        </a:spcBef>
                        <a:spcAft>
                          <a:spcPct val="0"/>
                        </a:spcAft>
                        <a:buClr>
                          <a:schemeClr val="accent1"/>
                        </a:buClr>
                        <a:buSzPct val="65000"/>
                        <a:buFont typeface="Arial" pitchFamily="34" charset="0"/>
                        <a:buChar char="•"/>
                        <a:tabLst/>
                      </a:pPr>
                      <a:r>
                        <a:rPr kumimoji="0" lang="lv-LV" sz="2000" b="0" i="0" u="none" strike="noStrike" cap="none" normalizeH="0" baseline="0" dirty="0" smtClean="0">
                          <a:ln>
                            <a:noFill/>
                          </a:ln>
                          <a:solidFill>
                            <a:srgbClr val="03042B"/>
                          </a:solidFill>
                          <a:effectLst/>
                          <a:latin typeface="Times New Roman" pitchFamily="18" charset="0"/>
                          <a:cs typeface="Times New Roman" pitchFamily="18" charset="0"/>
                        </a:rPr>
                        <a:t> Skaidrot: kad un kā mēs to paveiksim?</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pic>
        <p:nvPicPr>
          <p:cNvPr id="5" name="Picture 4"/>
          <p:cNvPicPr>
            <a:picLocks noChangeAspect="1" noChangeArrowheads="1"/>
          </p:cNvPicPr>
          <p:nvPr/>
        </p:nvPicPr>
        <p:blipFill>
          <a:blip r:embed="rId2" cstate="print"/>
          <a:srcRect/>
          <a:stretch>
            <a:fillRect/>
          </a:stretch>
        </p:blipFill>
        <p:spPr bwMode="auto">
          <a:xfrm>
            <a:off x="142844" y="6143644"/>
            <a:ext cx="1643074" cy="500066"/>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Vadības efektivitāte</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2400303"/>
          </a:xfrm>
        </p:spPr>
        <p:txBody>
          <a:bodyPr>
            <a:normAutofit fontScale="85000" lnSpcReduction="20000"/>
          </a:bodyPr>
          <a:lstStyle/>
          <a:p>
            <a:pPr lvl="8">
              <a:buNone/>
            </a:pPr>
            <a:endParaRPr lang="lv-LV" dirty="0" smtClean="0"/>
          </a:p>
          <a:p>
            <a:pPr lvl="8">
              <a:buNone/>
            </a:pPr>
            <a:endParaRPr lang="lv-LV" dirty="0" smtClean="0"/>
          </a:p>
          <a:p>
            <a:pPr lvl="8">
              <a:buNone/>
            </a:pPr>
            <a:endParaRPr lang="lv-LV" dirty="0" smtClean="0"/>
          </a:p>
          <a:p>
            <a:pPr lvl="8">
              <a:buNone/>
            </a:pPr>
            <a:endParaRPr lang="lv-LV" dirty="0" smtClean="0"/>
          </a:p>
          <a:p>
            <a:pPr lvl="8">
              <a:buNone/>
            </a:pPr>
            <a:r>
              <a:rPr lang="lv-LV" dirty="0" smtClean="0"/>
              <a:t>		</a:t>
            </a:r>
            <a:r>
              <a:rPr lang="lv-LV" sz="3600" dirty="0" smtClean="0">
                <a:latin typeface="Times New Roman" pitchFamily="18" charset="0"/>
                <a:cs typeface="Times New Roman" pitchFamily="18" charset="0"/>
              </a:rPr>
              <a:t>    ?</a:t>
            </a:r>
          </a:p>
          <a:p>
            <a:pPr lvl="8">
              <a:buNone/>
            </a:pPr>
            <a:endParaRPr lang="lv-LV" dirty="0" smtClean="0"/>
          </a:p>
          <a:p>
            <a:pPr algn="ctr">
              <a:buNone/>
            </a:pPr>
            <a:r>
              <a:rPr lang="lv-LV" dirty="0" smtClean="0">
                <a:latin typeface="Times New Roman" pitchFamily="18" charset="0"/>
                <a:cs typeface="Times New Roman" pitchFamily="18" charset="0"/>
              </a:rPr>
              <a:t>Vadības efektivitāte =  Peļņa</a:t>
            </a:r>
            <a:endParaRPr lang="lv-LV" dirty="0"/>
          </a:p>
        </p:txBody>
      </p:sp>
      <p:pic>
        <p:nvPicPr>
          <p:cNvPr id="4" name="Picture 3"/>
          <p:cNvPicPr>
            <a:picLocks noChangeAspect="1" noChangeArrowheads="1"/>
          </p:cNvPicPr>
          <p:nvPr/>
        </p:nvPicPr>
        <p:blipFill>
          <a:blip r:embed="rId2" cstate="print"/>
          <a:srcRect/>
          <a:stretch>
            <a:fillRect/>
          </a:stretch>
        </p:blipFill>
        <p:spPr bwMode="auto">
          <a:xfrm>
            <a:off x="142844" y="6143644"/>
            <a:ext cx="1643074" cy="500066"/>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B60117A3-2EC0-4216-AACE-FE3E05C67129}" type="slidenum">
              <a:rPr lang="lv-LV" altLang="en-US"/>
              <a:pPr/>
              <a:t>16</a:t>
            </a:fld>
            <a:endParaRPr lang="lv-LV" altLang="en-US"/>
          </a:p>
        </p:txBody>
      </p:sp>
      <p:sp>
        <p:nvSpPr>
          <p:cNvPr id="575490" name="Rectangle 2"/>
          <p:cNvSpPr>
            <a:spLocks noGrp="1" noChangeArrowheads="1"/>
          </p:cNvSpPr>
          <p:nvPr>
            <p:ph type="title"/>
          </p:nvPr>
        </p:nvSpPr>
        <p:spPr>
          <a:xfrm>
            <a:off x="395288" y="404813"/>
            <a:ext cx="8147050" cy="633412"/>
          </a:xfrm>
        </p:spPr>
        <p:txBody>
          <a:bodyPr>
            <a:noAutofit/>
          </a:bodyPr>
          <a:lstStyle/>
          <a:p>
            <a:r>
              <a:rPr lang="lv-LV" dirty="0" smtClean="0">
                <a:latin typeface="Times New Roman" pitchFamily="18" charset="0"/>
                <a:cs typeface="Times New Roman" pitchFamily="18" charset="0"/>
              </a:rPr>
              <a:t>Ko Jūs redzat?</a:t>
            </a:r>
            <a:endParaRPr lang="en-US" dirty="0">
              <a:latin typeface="Times New Roman" pitchFamily="18" charset="0"/>
              <a:cs typeface="Times New Roman" pitchFamily="18" charset="0"/>
            </a:endParaRPr>
          </a:p>
        </p:txBody>
      </p:sp>
      <p:pic>
        <p:nvPicPr>
          <p:cNvPr id="575491" name="Picture 3" descr="Putni"/>
          <p:cNvPicPr>
            <a:picLocks noGrp="1" noChangeAspect="1" noChangeArrowheads="1"/>
          </p:cNvPicPr>
          <p:nvPr>
            <p:ph idx="1"/>
          </p:nvPr>
        </p:nvPicPr>
        <p:blipFill>
          <a:blip r:embed="rId2" cstate="print"/>
          <a:srcRect/>
          <a:stretch>
            <a:fillRect/>
          </a:stretch>
        </p:blipFill>
        <p:spPr>
          <a:xfrm>
            <a:off x="428596" y="1571612"/>
            <a:ext cx="8501122" cy="4143404"/>
          </a:xfrm>
          <a:noFill/>
          <a:ln/>
        </p:spPr>
      </p:pic>
      <p:sp>
        <p:nvSpPr>
          <p:cNvPr id="8" name="TextBox 7"/>
          <p:cNvSpPr txBox="1"/>
          <p:nvPr/>
        </p:nvSpPr>
        <p:spPr>
          <a:xfrm>
            <a:off x="1285852" y="5286388"/>
            <a:ext cx="7358114" cy="461665"/>
          </a:xfrm>
          <a:prstGeom prst="rect">
            <a:avLst/>
          </a:prstGeom>
          <a:noFill/>
        </p:spPr>
        <p:txBody>
          <a:bodyPr wrap="square" rtlCol="0">
            <a:spAutoFit/>
          </a:bodyPr>
          <a:lstStyle/>
          <a:p>
            <a:pPr algn="ctr"/>
            <a:r>
              <a:rPr lang="lv-LV" sz="2400" dirty="0" smtClean="0">
                <a:solidFill>
                  <a:schemeClr val="bg1"/>
                </a:solidFill>
                <a:latin typeface="Times New Roman" pitchFamily="18" charset="0"/>
                <a:cs typeface="Times New Roman" pitchFamily="18" charset="0"/>
              </a:rPr>
              <a:t>Bieži vien tas, ko mēs redzam, atšķiras no tā, ko redz citi</a:t>
            </a:r>
            <a:endParaRPr lang="en-US" sz="2400" dirty="0">
              <a:solidFill>
                <a:schemeClr val="bg1"/>
              </a:solidFill>
              <a:latin typeface="Times New Roman" pitchFamily="18" charset="0"/>
              <a:cs typeface="Times New Roman" pitchFamily="18" charset="0"/>
            </a:endParaRPr>
          </a:p>
        </p:txBody>
      </p:sp>
      <p:pic>
        <p:nvPicPr>
          <p:cNvPr id="10" name="Picture 9"/>
          <p:cNvPicPr>
            <a:picLocks noChangeAspect="1" noChangeArrowheads="1"/>
          </p:cNvPicPr>
          <p:nvPr/>
        </p:nvPicPr>
        <p:blipFill>
          <a:blip r:embed="rId3" cstate="print"/>
          <a:srcRect/>
          <a:stretch>
            <a:fillRect/>
          </a:stretch>
        </p:blipFill>
        <p:spPr bwMode="auto">
          <a:xfrm>
            <a:off x="142844" y="6000768"/>
            <a:ext cx="1643074" cy="609600"/>
          </a:xfrm>
          <a:prstGeom prst="rect">
            <a:avLst/>
          </a:prstGeom>
          <a:noFill/>
        </p:spPr>
      </p:pic>
      <p:pic>
        <p:nvPicPr>
          <p:cNvPr id="11" name="Picture 10" descr="txt_20_5910_es_fondu_sauklis_web.jpg"/>
          <p:cNvPicPr>
            <a:picLocks noChangeAspect="1"/>
          </p:cNvPicPr>
          <p:nvPr/>
        </p:nvPicPr>
        <p:blipFill>
          <a:blip r:embed="rId4" cstate="print"/>
          <a:stretch>
            <a:fillRect/>
          </a:stretch>
        </p:blipFill>
        <p:spPr>
          <a:xfrm>
            <a:off x="2285984" y="6215082"/>
            <a:ext cx="3333334" cy="380952"/>
          </a:xfrm>
          <a:prstGeom prst="rect">
            <a:avLst/>
          </a:prstGeom>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smtClean="0">
                <a:latin typeface="Times New Roman" pitchFamily="18" charset="0"/>
                <a:cs typeface="Times New Roman" pitchFamily="18" charset="0"/>
              </a:rPr>
              <a:t>Iespējamie </a:t>
            </a:r>
            <a:r>
              <a:rPr lang="lv-LV" dirty="0" smtClean="0">
                <a:latin typeface="Times New Roman" pitchFamily="18" charset="0"/>
                <a:cs typeface="Times New Roman" pitchFamily="18" charset="0"/>
              </a:rPr>
              <a:t>informācijas resursi</a:t>
            </a:r>
            <a:endParaRPr lang="lv-LV" dirty="0"/>
          </a:p>
        </p:txBody>
      </p:sp>
      <p:sp>
        <p:nvSpPr>
          <p:cNvPr id="3" name="Content Placeholder 2"/>
          <p:cNvSpPr>
            <a:spLocks noGrp="1"/>
          </p:cNvSpPr>
          <p:nvPr>
            <p:ph idx="1"/>
          </p:nvPr>
        </p:nvSpPr>
        <p:spPr>
          <a:xfrm>
            <a:off x="457200" y="1600201"/>
            <a:ext cx="8229600" cy="3900502"/>
          </a:xfrm>
        </p:spPr>
        <p:txBody>
          <a:bodyPr>
            <a:normAutofit lnSpcReduction="10000"/>
          </a:bodyPr>
          <a:lstStyle/>
          <a:p>
            <a:pPr marL="514350" indent="-514350">
              <a:buAutoNum type="arabicPeriod"/>
            </a:pPr>
            <a:r>
              <a:rPr lang="lv-LV" dirty="0" smtClean="0">
                <a:latin typeface="Times New Roman" pitchFamily="18" charset="0"/>
                <a:cs typeface="Times New Roman" pitchFamily="18" charset="0"/>
              </a:rPr>
              <a:t>V. </a:t>
            </a:r>
            <a:r>
              <a:rPr lang="lv-LV" dirty="0" err="1" smtClean="0">
                <a:latin typeface="Times New Roman" pitchFamily="18" charset="0"/>
                <a:cs typeface="Times New Roman" pitchFamily="18" charset="0"/>
              </a:rPr>
              <a:t>Ukolovs</a:t>
            </a:r>
            <a:r>
              <a:rPr lang="lv-LV" dirty="0" smtClean="0">
                <a:latin typeface="Times New Roman" pitchFamily="18" charset="0"/>
                <a:cs typeface="Times New Roman" pitchFamily="18" charset="0"/>
              </a:rPr>
              <a:t>. Vadības teorija. Rīga: apgāds “</a:t>
            </a:r>
            <a:r>
              <a:rPr lang="lv-LV" dirty="0" err="1" smtClean="0">
                <a:latin typeface="Times New Roman" pitchFamily="18" charset="0"/>
                <a:cs typeface="Times New Roman" pitchFamily="18" charset="0"/>
              </a:rPr>
              <a:t>Jumava</a:t>
            </a:r>
            <a:r>
              <a:rPr lang="lv-LV" dirty="0" smtClean="0">
                <a:latin typeface="Times New Roman" pitchFamily="18" charset="0"/>
                <a:cs typeface="Times New Roman" pitchFamily="18" charset="0"/>
              </a:rPr>
              <a:t>”, 2006.</a:t>
            </a:r>
          </a:p>
          <a:p>
            <a:pPr marL="514350" indent="-514350">
              <a:buAutoNum type="arabicPeriod"/>
            </a:pPr>
            <a:r>
              <a:rPr lang="lv-LV" smtClean="0">
                <a:latin typeface="Times New Roman" pitchFamily="18" charset="0"/>
                <a:cs typeface="Times New Roman" pitchFamily="18" charset="0"/>
              </a:rPr>
              <a:t>G.Pelše. </a:t>
            </a:r>
            <a:r>
              <a:rPr lang="lv-LV" dirty="0" smtClean="0">
                <a:latin typeface="Times New Roman" pitchFamily="18" charset="0"/>
                <a:cs typeface="Times New Roman" pitchFamily="18" charset="0"/>
              </a:rPr>
              <a:t>Mazā biznesa kurss. Rīga: apgāds “</a:t>
            </a:r>
            <a:r>
              <a:rPr lang="lv-LV" dirty="0" err="1" smtClean="0">
                <a:latin typeface="Times New Roman" pitchFamily="18" charset="0"/>
                <a:cs typeface="Times New Roman" pitchFamily="18" charset="0"/>
              </a:rPr>
              <a:t>Jumava</a:t>
            </a:r>
            <a:r>
              <a:rPr lang="lv-LV" dirty="0" smtClean="0">
                <a:latin typeface="Times New Roman" pitchFamily="18" charset="0"/>
                <a:cs typeface="Times New Roman" pitchFamily="18" charset="0"/>
              </a:rPr>
              <a:t>”, 2009.</a:t>
            </a:r>
          </a:p>
          <a:p>
            <a:pPr marL="514350" indent="-514350">
              <a:buAutoNum type="arabicPeriod"/>
            </a:pPr>
            <a:r>
              <a:rPr lang="lv-LV" dirty="0" smtClean="0">
                <a:latin typeface="Times New Roman" pitchFamily="18" charset="0"/>
                <a:cs typeface="Times New Roman" pitchFamily="18" charset="0"/>
              </a:rPr>
              <a:t>I. </a:t>
            </a:r>
            <a:r>
              <a:rPr lang="lv-LV" dirty="0" err="1" smtClean="0">
                <a:latin typeface="Times New Roman" pitchFamily="18" charset="0"/>
                <a:cs typeface="Times New Roman" pitchFamily="18" charset="0"/>
              </a:rPr>
              <a:t>Ruperte</a:t>
            </a:r>
            <a:r>
              <a:rPr lang="lv-LV" dirty="0" smtClean="0">
                <a:latin typeface="Times New Roman" pitchFamily="18" charset="0"/>
                <a:cs typeface="Times New Roman" pitchFamily="18" charset="0"/>
              </a:rPr>
              <a:t>. Uzņēmuma vadīšana. Rīga: apgāds “</a:t>
            </a:r>
            <a:r>
              <a:rPr lang="lv-LV" dirty="0" err="1" smtClean="0">
                <a:latin typeface="Times New Roman" pitchFamily="18" charset="0"/>
                <a:cs typeface="Times New Roman" pitchFamily="18" charset="0"/>
              </a:rPr>
              <a:t>Jumava</a:t>
            </a:r>
            <a:r>
              <a:rPr lang="lv-LV" dirty="0" smtClean="0">
                <a:latin typeface="Times New Roman" pitchFamily="18" charset="0"/>
                <a:cs typeface="Times New Roman" pitchFamily="18" charset="0"/>
              </a:rPr>
              <a:t>”, 2007.</a:t>
            </a:r>
          </a:p>
          <a:p>
            <a:pPr marL="514350" indent="-514350">
              <a:buAutoNum type="arabicPeriod"/>
            </a:pPr>
            <a:r>
              <a:rPr lang="lv-LV" dirty="0" smtClean="0">
                <a:latin typeface="Times New Roman" pitchFamily="18" charset="0"/>
                <a:cs typeface="Times New Roman" pitchFamily="18" charset="0"/>
              </a:rPr>
              <a:t>V. Reņģe. Mūsdienu organizācijas psiholoģija. Rīga: Zvaigzne ABC, 2007.</a:t>
            </a:r>
          </a:p>
          <a:p>
            <a:endParaRPr lang="lv-LV" dirty="0"/>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3829064"/>
          </a:xfrm>
        </p:spPr>
        <p:txBody>
          <a:bodyPr/>
          <a:lstStyle/>
          <a:p>
            <a:pPr algn="ctr">
              <a:buNone/>
            </a:pPr>
            <a:endParaRPr lang="lv-LV" dirty="0" smtClean="0">
              <a:latin typeface="Times New Roman" pitchFamily="18" charset="0"/>
              <a:cs typeface="Times New Roman" pitchFamily="18" charset="0"/>
            </a:endParaRPr>
          </a:p>
          <a:p>
            <a:pPr algn="ctr">
              <a:buNone/>
            </a:pPr>
            <a:endParaRPr lang="lv-LV" dirty="0" smtClean="0">
              <a:latin typeface="Times New Roman" pitchFamily="18" charset="0"/>
              <a:cs typeface="Times New Roman" pitchFamily="18" charset="0"/>
            </a:endParaRPr>
          </a:p>
          <a:p>
            <a:pPr algn="ctr">
              <a:buNone/>
            </a:pPr>
            <a:endParaRPr lang="lv-LV" dirty="0" smtClean="0">
              <a:latin typeface="Times New Roman" pitchFamily="18" charset="0"/>
              <a:cs typeface="Times New Roman" pitchFamily="18" charset="0"/>
            </a:endParaRPr>
          </a:p>
          <a:p>
            <a:pPr algn="ctr">
              <a:buNone/>
            </a:pPr>
            <a:r>
              <a:rPr lang="lv-LV" dirty="0" smtClean="0">
                <a:latin typeface="Times New Roman" pitchFamily="18" charset="0"/>
                <a:cs typeface="Times New Roman" pitchFamily="18" charset="0"/>
              </a:rPr>
              <a:t>Paldies par uzmanību!</a:t>
            </a:r>
          </a:p>
          <a:p>
            <a:pPr>
              <a:buNone/>
            </a:pPr>
            <a:endParaRPr lang="lv-LV" dirty="0"/>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Iedalījums pēc vadītāja lomas</a:t>
            </a:r>
            <a:endParaRPr lang="lv-LV"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600201"/>
          <a:ext cx="8229600" cy="40433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noChangeArrowheads="1"/>
          </p:cNvPicPr>
          <p:nvPr/>
        </p:nvPicPr>
        <p:blipFill>
          <a:blip r:embed="rId7" cstate="print"/>
          <a:srcRect/>
          <a:stretch>
            <a:fillRect/>
          </a:stretch>
        </p:blipFill>
        <p:spPr bwMode="auto">
          <a:xfrm>
            <a:off x="142844" y="6000768"/>
            <a:ext cx="1643074" cy="609600"/>
          </a:xfrm>
          <a:prstGeom prst="rect">
            <a:avLst/>
          </a:prstGeom>
          <a:noFill/>
        </p:spPr>
      </p:pic>
      <p:pic>
        <p:nvPicPr>
          <p:cNvPr id="6" name="Picture 5" descr="txt_20_5910_es_fondu_sauklis_web.jpg"/>
          <p:cNvPicPr>
            <a:picLocks noChangeAspect="1"/>
          </p:cNvPicPr>
          <p:nvPr/>
        </p:nvPicPr>
        <p:blipFill>
          <a:blip r:embed="rId8" cstate="print"/>
          <a:stretch>
            <a:fillRect/>
          </a:stretch>
        </p:blipFill>
        <p:spPr>
          <a:xfrm>
            <a:off x="2285984" y="6215082"/>
            <a:ext cx="3333334" cy="38095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Iedalījums pēc vadības līmeņa</a:t>
            </a:r>
            <a:endParaRPr lang="lv-LV"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357298"/>
          <a:ext cx="8229600" cy="44291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noChangeArrowheads="1"/>
          </p:cNvPicPr>
          <p:nvPr/>
        </p:nvPicPr>
        <p:blipFill>
          <a:blip r:embed="rId7" cstate="print"/>
          <a:srcRect/>
          <a:stretch>
            <a:fillRect/>
          </a:stretch>
        </p:blipFill>
        <p:spPr bwMode="auto">
          <a:xfrm>
            <a:off x="142844" y="6000768"/>
            <a:ext cx="1643074" cy="609600"/>
          </a:xfrm>
          <a:prstGeom prst="rect">
            <a:avLst/>
          </a:prstGeom>
          <a:noFill/>
        </p:spPr>
      </p:pic>
      <p:pic>
        <p:nvPicPr>
          <p:cNvPr id="6" name="Picture 5" descr="txt_20_5910_es_fondu_sauklis_web.jpg"/>
          <p:cNvPicPr>
            <a:picLocks noChangeAspect="1"/>
          </p:cNvPicPr>
          <p:nvPr/>
        </p:nvPicPr>
        <p:blipFill>
          <a:blip r:embed="rId8" cstate="print"/>
          <a:stretch>
            <a:fillRect/>
          </a:stretch>
        </p:blipFill>
        <p:spPr>
          <a:xfrm>
            <a:off x="2285984" y="6215082"/>
            <a:ext cx="3333334" cy="38095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a:xfrm>
            <a:off x="539751" y="260350"/>
            <a:ext cx="7889902" cy="882634"/>
          </a:xfrm>
        </p:spPr>
        <p:txBody>
          <a:bodyPr>
            <a:noAutofit/>
          </a:bodyPr>
          <a:lstStyle/>
          <a:p>
            <a:pPr eaLnBrk="1" hangingPunct="1"/>
            <a:r>
              <a:rPr lang="lv-LV" dirty="0" smtClean="0">
                <a:solidFill>
                  <a:srgbClr val="000000"/>
                </a:solidFill>
                <a:latin typeface="Times New Roman" pitchFamily="18" charset="0"/>
                <a:cs typeface="Times New Roman" pitchFamily="18" charset="0"/>
              </a:rPr>
              <a:t>Vara, cik salds tavs vārds!</a:t>
            </a:r>
            <a:br>
              <a:rPr lang="lv-LV" dirty="0" smtClean="0">
                <a:solidFill>
                  <a:srgbClr val="000000"/>
                </a:solidFill>
                <a:latin typeface="Times New Roman" pitchFamily="18" charset="0"/>
                <a:cs typeface="Times New Roman" pitchFamily="18" charset="0"/>
              </a:rPr>
            </a:br>
            <a:r>
              <a:rPr lang="lv-LV" sz="2000" dirty="0" smtClean="0">
                <a:solidFill>
                  <a:srgbClr val="000000"/>
                </a:solidFill>
                <a:latin typeface="Times New Roman" pitchFamily="18" charset="0"/>
                <a:cs typeface="Times New Roman" pitchFamily="18" charset="0"/>
              </a:rPr>
              <a:t>			</a:t>
            </a:r>
            <a:r>
              <a:rPr lang="lv-LV" sz="2000" i="1" dirty="0" smtClean="0">
                <a:solidFill>
                  <a:srgbClr val="000000"/>
                </a:solidFill>
                <a:latin typeface="Times New Roman" pitchFamily="18" charset="0"/>
                <a:cs typeface="Times New Roman" pitchFamily="18" charset="0"/>
              </a:rPr>
              <a:t>Napoleons </a:t>
            </a:r>
            <a:r>
              <a:rPr lang="lv-LV" sz="2000" i="1" dirty="0" err="1" smtClean="0">
                <a:solidFill>
                  <a:srgbClr val="000000"/>
                </a:solidFill>
                <a:latin typeface="Times New Roman" pitchFamily="18" charset="0"/>
                <a:cs typeface="Times New Roman" pitchFamily="18" charset="0"/>
              </a:rPr>
              <a:t>Bonaparts</a:t>
            </a:r>
            <a:endParaRPr lang="en-US" sz="2000" i="1" dirty="0" smtClean="0">
              <a:solidFill>
                <a:srgbClr val="000000"/>
              </a:solidFill>
              <a:latin typeface="Times New Roman" pitchFamily="18" charset="0"/>
              <a:cs typeface="Times New Roman" pitchFamily="18" charset="0"/>
            </a:endParaRPr>
          </a:p>
        </p:txBody>
      </p:sp>
      <p:sp>
        <p:nvSpPr>
          <p:cNvPr id="32772" name="Rectangle 3"/>
          <p:cNvSpPr>
            <a:spLocks noGrp="1" noChangeArrowheads="1"/>
          </p:cNvSpPr>
          <p:nvPr>
            <p:ph idx="1"/>
          </p:nvPr>
        </p:nvSpPr>
        <p:spPr>
          <a:xfrm>
            <a:off x="684213" y="1500173"/>
            <a:ext cx="7993062" cy="4357719"/>
          </a:xfrm>
        </p:spPr>
        <p:txBody>
          <a:bodyPr>
            <a:normAutofit fontScale="85000" lnSpcReduction="20000"/>
          </a:bodyPr>
          <a:lstStyle/>
          <a:p>
            <a:pPr eaLnBrk="1" hangingPunct="1">
              <a:buNone/>
            </a:pPr>
            <a:r>
              <a:rPr lang="lv-LV" sz="2800" dirty="0" smtClean="0">
                <a:solidFill>
                  <a:srgbClr val="000000"/>
                </a:solidFill>
                <a:latin typeface="Times New Roman" pitchFamily="18" charset="0"/>
                <a:cs typeface="Times New Roman" pitchFamily="18" charset="0"/>
              </a:rPr>
              <a:t>		</a:t>
            </a:r>
            <a:r>
              <a:rPr lang="lv-LV" b="1" dirty="0" smtClean="0">
                <a:solidFill>
                  <a:srgbClr val="000000"/>
                </a:solidFill>
                <a:latin typeface="Times New Roman" pitchFamily="18" charset="0"/>
                <a:cs typeface="Times New Roman" pitchFamily="18" charset="0"/>
              </a:rPr>
              <a:t>Vara </a:t>
            </a:r>
            <a:r>
              <a:rPr lang="lv-LV" dirty="0" smtClean="0">
                <a:solidFill>
                  <a:srgbClr val="000000"/>
                </a:solidFill>
                <a:latin typeface="Times New Roman" pitchFamily="18" charset="0"/>
                <a:cs typeface="Times New Roman" pitchFamily="18" charset="0"/>
              </a:rPr>
              <a:t>ir tiesības pieņemt lēmumus, kas ir obligāti pakļautajiem. </a:t>
            </a:r>
          </a:p>
          <a:p>
            <a:pPr eaLnBrk="1" hangingPunct="1">
              <a:buNone/>
            </a:pPr>
            <a:r>
              <a:rPr lang="lv-LV" sz="3000" dirty="0" smtClean="0">
                <a:solidFill>
                  <a:srgbClr val="000000"/>
                </a:solidFill>
                <a:latin typeface="Times New Roman" pitchFamily="18" charset="0"/>
                <a:cs typeface="Times New Roman" pitchFamily="18" charset="0"/>
              </a:rPr>
              <a:t>	Varas veidi:</a:t>
            </a:r>
          </a:p>
          <a:p>
            <a:pPr lvl="2"/>
            <a:r>
              <a:rPr lang="lv-LV" sz="2800" dirty="0" smtClean="0">
                <a:solidFill>
                  <a:srgbClr val="000000"/>
                </a:solidFill>
                <a:latin typeface="Times New Roman" pitchFamily="18" charset="0"/>
                <a:cs typeface="Times New Roman" pitchFamily="18" charset="0"/>
              </a:rPr>
              <a:t>finansiālā vara;</a:t>
            </a:r>
          </a:p>
          <a:p>
            <a:pPr lvl="2"/>
            <a:r>
              <a:rPr lang="lv-LV" sz="2800" dirty="0" smtClean="0">
                <a:solidFill>
                  <a:srgbClr val="000000"/>
                </a:solidFill>
                <a:latin typeface="Times New Roman" pitchFamily="18" charset="0"/>
                <a:cs typeface="Times New Roman" pitchFamily="18" charset="0"/>
              </a:rPr>
              <a:t>informācijas vara;</a:t>
            </a:r>
          </a:p>
          <a:p>
            <a:pPr lvl="2"/>
            <a:r>
              <a:rPr lang="lv-LV" sz="2800" dirty="0" smtClean="0">
                <a:solidFill>
                  <a:srgbClr val="000000"/>
                </a:solidFill>
                <a:latin typeface="Times New Roman" pitchFamily="18" charset="0"/>
                <a:cs typeface="Times New Roman" pitchFamily="18" charset="0"/>
              </a:rPr>
              <a:t>lēmumu pieņemšanas vara;</a:t>
            </a:r>
          </a:p>
          <a:p>
            <a:pPr lvl="2"/>
            <a:r>
              <a:rPr lang="lv-LV" sz="2800" dirty="0" smtClean="0">
                <a:solidFill>
                  <a:srgbClr val="000000"/>
                </a:solidFill>
                <a:latin typeface="Times New Roman" pitchFamily="18" charset="0"/>
                <a:cs typeface="Times New Roman" pitchFamily="18" charset="0"/>
              </a:rPr>
              <a:t>resursu vara;</a:t>
            </a:r>
          </a:p>
          <a:p>
            <a:pPr lvl="2"/>
            <a:r>
              <a:rPr lang="lv-LV" sz="2800" dirty="0" smtClean="0">
                <a:solidFill>
                  <a:srgbClr val="000000"/>
                </a:solidFill>
                <a:latin typeface="Times New Roman" pitchFamily="18" charset="0"/>
                <a:cs typeface="Times New Roman" pitchFamily="18" charset="0"/>
              </a:rPr>
              <a:t>amata vara;</a:t>
            </a:r>
          </a:p>
          <a:p>
            <a:pPr lvl="2"/>
            <a:r>
              <a:rPr lang="lv-LV" sz="2800" dirty="0" smtClean="0">
                <a:solidFill>
                  <a:srgbClr val="000000"/>
                </a:solidFill>
                <a:latin typeface="Times New Roman" pitchFamily="18" charset="0"/>
                <a:cs typeface="Times New Roman" pitchFamily="18" charset="0"/>
              </a:rPr>
              <a:t>psiholoģiskā vara;</a:t>
            </a:r>
          </a:p>
          <a:p>
            <a:pPr lvl="2"/>
            <a:r>
              <a:rPr lang="lv-LV" sz="2800" dirty="0" smtClean="0">
                <a:solidFill>
                  <a:srgbClr val="000000"/>
                </a:solidFill>
                <a:latin typeface="Times New Roman" pitchFamily="18" charset="0"/>
                <a:cs typeface="Times New Roman" pitchFamily="18" charset="0"/>
              </a:rPr>
              <a:t>simboliskā vara;</a:t>
            </a:r>
          </a:p>
          <a:p>
            <a:pPr lvl="2"/>
            <a:r>
              <a:rPr lang="lv-LV" sz="2800" dirty="0" smtClean="0">
                <a:solidFill>
                  <a:srgbClr val="000000"/>
                </a:solidFill>
                <a:latin typeface="Times New Roman" pitchFamily="18" charset="0"/>
                <a:cs typeface="Times New Roman" pitchFamily="18" charset="0"/>
              </a:rPr>
              <a:t>fiziskā vara.</a:t>
            </a:r>
          </a:p>
          <a:p>
            <a:pPr eaLnBrk="1" hangingPunct="1">
              <a:buNone/>
            </a:pPr>
            <a:endParaRPr lang="lv-LV" sz="2800" dirty="0" smtClean="0">
              <a:solidFill>
                <a:srgbClr val="000000"/>
              </a:solidFill>
              <a:latin typeface="Times New Roman" pitchFamily="18" charset="0"/>
              <a:cs typeface="Times New Roman" pitchFamily="18" charset="0"/>
            </a:endParaRPr>
          </a:p>
        </p:txBody>
      </p:sp>
      <p:pic>
        <p:nvPicPr>
          <p:cNvPr id="5" name="Picture 4"/>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395289" y="260350"/>
            <a:ext cx="8105802" cy="1008063"/>
          </a:xfrm>
        </p:spPr>
        <p:txBody>
          <a:bodyPr>
            <a:normAutofit/>
          </a:bodyPr>
          <a:lstStyle/>
          <a:p>
            <a:pPr eaLnBrk="1" hangingPunct="1"/>
            <a:r>
              <a:rPr lang="lv-LV" dirty="0" smtClean="0">
                <a:solidFill>
                  <a:srgbClr val="000000"/>
                </a:solidFill>
                <a:latin typeface="Times New Roman" pitchFamily="18" charset="0"/>
                <a:cs typeface="Times New Roman" pitchFamily="18" charset="0"/>
              </a:rPr>
              <a:t>Maksa par varu</a:t>
            </a:r>
            <a:endParaRPr lang="en-US" i="1" dirty="0" smtClean="0">
              <a:solidFill>
                <a:srgbClr val="000000"/>
              </a:solidFill>
              <a:latin typeface="Times New Roman" pitchFamily="18" charset="0"/>
              <a:cs typeface="Times New Roman" pitchFamily="18" charset="0"/>
            </a:endParaRPr>
          </a:p>
        </p:txBody>
      </p:sp>
      <p:sp>
        <p:nvSpPr>
          <p:cNvPr id="33796" name="Rectangle 3"/>
          <p:cNvSpPr>
            <a:spLocks noGrp="1" noChangeArrowheads="1"/>
          </p:cNvSpPr>
          <p:nvPr>
            <p:ph idx="1"/>
          </p:nvPr>
        </p:nvSpPr>
        <p:spPr>
          <a:xfrm>
            <a:off x="395288" y="2071677"/>
            <a:ext cx="7993062" cy="2786083"/>
          </a:xfrm>
        </p:spPr>
        <p:txBody>
          <a:bodyPr>
            <a:normAutofit/>
          </a:bodyPr>
          <a:lstStyle/>
          <a:p>
            <a:pPr eaLnBrk="1" hangingPunct="1"/>
            <a:r>
              <a:rPr lang="lv-LV" sz="2800" dirty="0" smtClean="0">
                <a:solidFill>
                  <a:srgbClr val="000000"/>
                </a:solidFill>
                <a:latin typeface="Times New Roman" pitchFamily="18" charset="0"/>
                <a:cs typeface="Times New Roman" pitchFamily="18" charset="0"/>
              </a:rPr>
              <a:t>Vadītājs tiek novērots visu laiku, pie tam rūpīgi</a:t>
            </a:r>
          </a:p>
          <a:p>
            <a:pPr eaLnBrk="1" hangingPunct="1"/>
            <a:r>
              <a:rPr lang="lv-LV" sz="2800" dirty="0" smtClean="0">
                <a:solidFill>
                  <a:srgbClr val="000000"/>
                </a:solidFill>
                <a:latin typeface="Times New Roman" pitchFamily="18" charset="0"/>
                <a:cs typeface="Times New Roman" pitchFamily="18" charset="0"/>
              </a:rPr>
              <a:t>Vadītājs tiek atdarināts un kopēts</a:t>
            </a:r>
          </a:p>
          <a:p>
            <a:pPr eaLnBrk="1" hangingPunct="1"/>
            <a:r>
              <a:rPr lang="lv-LV" sz="2800" dirty="0" smtClean="0">
                <a:solidFill>
                  <a:srgbClr val="000000"/>
                </a:solidFill>
                <a:latin typeface="Times New Roman" pitchFamily="18" charset="0"/>
                <a:cs typeface="Times New Roman" pitchFamily="18" charset="0"/>
              </a:rPr>
              <a:t>Vadītājs tiek regulāri aprunāts un visas viņa īpašības un darbības tiek pārspīlētas</a:t>
            </a:r>
          </a:p>
          <a:p>
            <a:pPr eaLnBrk="1" hangingPunct="1"/>
            <a:r>
              <a:rPr lang="lv-LV" sz="2800" dirty="0" smtClean="0">
                <a:solidFill>
                  <a:srgbClr val="000000"/>
                </a:solidFill>
                <a:latin typeface="Times New Roman" pitchFamily="18" charset="0"/>
                <a:cs typeface="Times New Roman" pitchFamily="18" charset="0"/>
              </a:rPr>
              <a:t>Vadītājs ir daļa no leģendas...</a:t>
            </a:r>
          </a:p>
        </p:txBody>
      </p:sp>
      <p:pic>
        <p:nvPicPr>
          <p:cNvPr id="5" name="Picture 4"/>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Vara un līderība</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4043378"/>
          </a:xfrm>
        </p:spPr>
        <p:txBody>
          <a:bodyPr/>
          <a:lstStyle/>
          <a:p>
            <a:pPr>
              <a:buNone/>
            </a:pPr>
            <a:r>
              <a:rPr lang="lv-LV" dirty="0" smtClean="0"/>
              <a:t>		</a:t>
            </a:r>
            <a:r>
              <a:rPr lang="lv-LV" b="1" dirty="0" smtClean="0">
                <a:latin typeface="Times New Roman" pitchFamily="18" charset="0"/>
                <a:cs typeface="Times New Roman" pitchFamily="18" charset="0"/>
              </a:rPr>
              <a:t>Par līderi </a:t>
            </a:r>
            <a:r>
              <a:rPr lang="lv-LV" dirty="0" smtClean="0">
                <a:latin typeface="Times New Roman" pitchFamily="18" charset="0"/>
                <a:cs typeface="Times New Roman" pitchFamily="18" charset="0"/>
              </a:rPr>
              <a:t>sauc cilvēku, kurš ieņem galveno lomu grupā, nosakot un īstenojot darbības, orientētas uz grupas mērķa sasniegšanu.</a:t>
            </a:r>
          </a:p>
          <a:p>
            <a:pPr>
              <a:buNone/>
            </a:pPr>
            <a:r>
              <a:rPr lang="lv-LV" dirty="0" smtClean="0">
                <a:latin typeface="Times New Roman" pitchFamily="18" charset="0"/>
                <a:cs typeface="Times New Roman" pitchFamily="18" charset="0"/>
              </a:rPr>
              <a:t>		Vara līderību nodrošina formāli.</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Vadītāju plānošanas uzdevumi</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4329130"/>
          </a:xfrm>
        </p:spPr>
        <p:txBody>
          <a:bodyPr>
            <a:noAutofit/>
          </a:bodyPr>
          <a:lstStyle/>
          <a:p>
            <a:r>
              <a:rPr lang="lv-LV" dirty="0" smtClean="0">
                <a:latin typeface="Times New Roman" pitchFamily="18" charset="0"/>
                <a:cs typeface="Times New Roman" pitchFamily="18" charset="0"/>
              </a:rPr>
              <a:t>Noteikt papildu vajadzību pēc vadītājiem</a:t>
            </a:r>
          </a:p>
          <a:p>
            <a:r>
              <a:rPr lang="lv-LV" dirty="0" smtClean="0">
                <a:latin typeface="Times New Roman" pitchFamily="18" charset="0"/>
                <a:cs typeface="Times New Roman" pitchFamily="18" charset="0"/>
              </a:rPr>
              <a:t>Iesaistīt sistēmā nepieciešamās profesijas un kvalifikācijas darbiniekus, noteikt atlases avotus un amatu aizvietošanas mehānismus</a:t>
            </a:r>
          </a:p>
          <a:p>
            <a:r>
              <a:rPr lang="lv-LV" dirty="0" smtClean="0">
                <a:latin typeface="Times New Roman" pitchFamily="18" charset="0"/>
                <a:cs typeface="Times New Roman" pitchFamily="18" charset="0"/>
              </a:rPr>
              <a:t>Veikt pasākumus, lai iesaistītu jaunpieņemtos darbiniekus kolektīvā pastāvošajā attiecību sistēmā</a:t>
            </a: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smtClean="0">
                <a:latin typeface="Times New Roman" pitchFamily="18" charset="0"/>
                <a:cs typeface="Times New Roman" pitchFamily="18" charset="0"/>
              </a:rPr>
              <a:t>Vadītāju plānošanas uzdevumi</a:t>
            </a:r>
            <a:endParaRPr lang="lv-LV"/>
          </a:p>
        </p:txBody>
      </p:sp>
      <p:sp>
        <p:nvSpPr>
          <p:cNvPr id="3" name="Content Placeholder 2"/>
          <p:cNvSpPr>
            <a:spLocks noGrp="1"/>
          </p:cNvSpPr>
          <p:nvPr>
            <p:ph idx="1"/>
          </p:nvPr>
        </p:nvSpPr>
        <p:spPr/>
        <p:txBody>
          <a:bodyPr/>
          <a:lstStyle/>
          <a:p>
            <a:r>
              <a:rPr lang="lv-LV" dirty="0" smtClean="0">
                <a:latin typeface="Times New Roman" pitchFamily="18" charset="0"/>
                <a:cs typeface="Times New Roman" pitchFamily="18" charset="0"/>
              </a:rPr>
              <a:t>Saistīt katra darbinieka kvalifikāciju ar ieņemamā amata prasībām; attīstīt visu vadītāju potenciālu, apmācot viņus un izmantojot stažieru sistēmu</a:t>
            </a:r>
          </a:p>
          <a:p>
            <a:r>
              <a:rPr lang="lv-LV" dirty="0" smtClean="0">
                <a:latin typeface="Times New Roman" pitchFamily="18" charset="0"/>
                <a:cs typeface="Times New Roman" pitchFamily="18" charset="0"/>
              </a:rPr>
              <a:t>Veidot priekšnoteikumus konkrētu vadītāju profesionālai  un amatu virzībai</a:t>
            </a:r>
          </a:p>
          <a:p>
            <a:pPr>
              <a:buNone/>
            </a:pPr>
            <a:endParaRPr lang="lv-LV" dirty="0"/>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Cilvēkresursu plānošana</a:t>
            </a:r>
            <a:endParaRPr lang="lv-LV"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600201"/>
          <a:ext cx="8229600" cy="41862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noChangeArrowheads="1"/>
          </p:cNvPicPr>
          <p:nvPr/>
        </p:nvPicPr>
        <p:blipFill>
          <a:blip r:embed="rId7" cstate="print"/>
          <a:srcRect/>
          <a:stretch>
            <a:fillRect/>
          </a:stretch>
        </p:blipFill>
        <p:spPr bwMode="auto">
          <a:xfrm>
            <a:off x="142844" y="6000768"/>
            <a:ext cx="1643074" cy="609600"/>
          </a:xfrm>
          <a:prstGeom prst="rect">
            <a:avLst/>
          </a:prstGeom>
          <a:noFill/>
        </p:spPr>
      </p:pic>
      <p:pic>
        <p:nvPicPr>
          <p:cNvPr id="6" name="Picture 5" descr="txt_20_5910_es_fondu_sauklis_web.jpg"/>
          <p:cNvPicPr>
            <a:picLocks noChangeAspect="1"/>
          </p:cNvPicPr>
          <p:nvPr/>
        </p:nvPicPr>
        <p:blipFill>
          <a:blip r:embed="rId8" cstate="print"/>
          <a:stretch>
            <a:fillRect/>
          </a:stretch>
        </p:blipFill>
        <p:spPr>
          <a:xfrm>
            <a:off x="2285984" y="6215082"/>
            <a:ext cx="3333334" cy="380952"/>
          </a:xfrm>
          <a:prstGeom prst="rect">
            <a:avLst/>
          </a:prstGeom>
        </p:spPr>
      </p:pic>
    </p:spTree>
  </p:cSld>
  <p:clrMapOvr>
    <a:masterClrMapping/>
  </p:clrMapOvr>
</p:sld>
</file>

<file path=ppt/theme/theme1.xml><?xml version="1.0" encoding="utf-8"?>
<a:theme xmlns:a="http://schemas.openxmlformats.org/drawingml/2006/main" name="Office Them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321</TotalTime>
  <Words>465</Words>
  <Application>Microsoft Office PowerPoint</Application>
  <PresentationFormat>On-screen Show (4:3)</PresentationFormat>
  <Paragraphs>115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VADĪBAS LĪMEŅI</vt:lpstr>
      <vt:lpstr>Iedalījums pēc vadītāja lomas</vt:lpstr>
      <vt:lpstr>Iedalījums pēc vadības līmeņa</vt:lpstr>
      <vt:lpstr>Vara, cik salds tavs vārds!    Napoleons Bonaparts</vt:lpstr>
      <vt:lpstr>Maksa par varu</vt:lpstr>
      <vt:lpstr>Vara un līderība</vt:lpstr>
      <vt:lpstr>Vadītāju plānošanas uzdevumi</vt:lpstr>
      <vt:lpstr>Vadītāju plānošanas uzdevumi</vt:lpstr>
      <vt:lpstr>Cilvēkresursu plānošana</vt:lpstr>
      <vt:lpstr>Slide 10</vt:lpstr>
      <vt:lpstr>Cilvēku resursi mūsdienās</vt:lpstr>
      <vt:lpstr>Cilvēku resursi mūsdienās</vt:lpstr>
      <vt:lpstr>Pārmaiņu menedžments</vt:lpstr>
      <vt:lpstr>Kā komunicēt?</vt:lpstr>
      <vt:lpstr>Vadības efektivitāte</vt:lpstr>
      <vt:lpstr>Ko Jūs redzat?</vt:lpstr>
      <vt:lpstr>Iespējamie informācijas resursi</vt:lpstr>
      <vt:lpstr>Slide 18</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VADĪBAS LĪMEŅI</dc:title>
  <dc:creator> </dc:creator>
  <cp:lastModifiedBy> </cp:lastModifiedBy>
  <cp:revision>45</cp:revision>
  <dcterms:created xsi:type="dcterms:W3CDTF">2012-01-26T08:37:40Z</dcterms:created>
  <dcterms:modified xsi:type="dcterms:W3CDTF">2012-06-25T13:54:17Z</dcterms:modified>
</cp:coreProperties>
</file>