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7" r:id="rId4"/>
    <p:sldId id="258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59" r:id="rId13"/>
    <p:sldId id="260" r:id="rId14"/>
    <p:sldId id="261" r:id="rId15"/>
    <p:sldId id="268" r:id="rId16"/>
    <p:sldId id="264" r:id="rId17"/>
    <p:sldId id="265" r:id="rId18"/>
    <p:sldId id="274" r:id="rId19"/>
    <p:sldId id="275" r:id="rId20"/>
    <p:sldId id="272" r:id="rId21"/>
    <p:sldId id="284" r:id="rId22"/>
    <p:sldId id="270" r:id="rId23"/>
    <p:sldId id="276" r:id="rId24"/>
    <p:sldId id="271" r:id="rId25"/>
    <p:sldId id="273" r:id="rId26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2634" autoAdjust="0"/>
  </p:normalViewPr>
  <p:slideViewPr>
    <p:cSldViewPr>
      <p:cViewPr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6B562E-BE97-4F3C-8C07-C86875A6BA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B1E75BB6-5FD3-4829-A0B5-08150BADC10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Darbības sfēras un mēroga izvēle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0137498-8EAB-43D3-B2C6-D258F7BD558A}" type="parTrans" cxnId="{85184274-C6ED-4A2D-9445-9D07D73BDCCB}">
      <dgm:prSet/>
      <dgm:spPr/>
      <dgm:t>
        <a:bodyPr/>
        <a:lstStyle/>
        <a:p>
          <a:endParaRPr lang="lv-LV"/>
        </a:p>
      </dgm:t>
    </dgm:pt>
    <dgm:pt modelId="{DBD556DE-00AD-43F5-9BC9-C550B469E70D}" type="sibTrans" cxnId="{85184274-C6ED-4A2D-9445-9D07D73BDCCB}">
      <dgm:prSet/>
      <dgm:spPr/>
      <dgm:t>
        <a:bodyPr/>
        <a:lstStyle/>
        <a:p>
          <a:endParaRPr lang="lv-LV"/>
        </a:p>
      </dgm:t>
    </dgm:pt>
    <dgm:pt modelId="{F7744A97-A75E-47F1-A6BE-C461FB89507F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atrašanās vietas izvēle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09CA28F-56C2-43CB-A4D2-0658BB151D47}" type="parTrans" cxnId="{D6B3526E-4437-48A7-A582-1DDAEF6CA699}">
      <dgm:prSet/>
      <dgm:spPr/>
      <dgm:t>
        <a:bodyPr/>
        <a:lstStyle/>
        <a:p>
          <a:endParaRPr lang="lv-LV"/>
        </a:p>
      </dgm:t>
    </dgm:pt>
    <dgm:pt modelId="{C2BAB172-601E-4F0E-8754-DBE266D2DA9F}" type="sibTrans" cxnId="{D6B3526E-4437-48A7-A582-1DDAEF6CA699}">
      <dgm:prSet/>
      <dgm:spPr/>
      <dgm:t>
        <a:bodyPr/>
        <a:lstStyle/>
        <a:p>
          <a:endParaRPr lang="lv-LV"/>
        </a:p>
      </dgm:t>
    </dgm:pt>
    <dgm:pt modelId="{742E01BC-3A6A-4EFE-9635-007F45A5032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Finansēšanas avotu izvēle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09FFF4B-C8FD-4230-B202-2A5F130D1693}" type="parTrans" cxnId="{702452FF-6048-4CB0-9976-C71BE67958EC}">
      <dgm:prSet/>
      <dgm:spPr/>
      <dgm:t>
        <a:bodyPr/>
        <a:lstStyle/>
        <a:p>
          <a:endParaRPr lang="lv-LV"/>
        </a:p>
      </dgm:t>
    </dgm:pt>
    <dgm:pt modelId="{7F53678A-A7E4-47AC-BB60-FA35D8932F8F}" type="sibTrans" cxnId="{702452FF-6048-4CB0-9976-C71BE67958EC}">
      <dgm:prSet/>
      <dgm:spPr/>
      <dgm:t>
        <a:bodyPr/>
        <a:lstStyle/>
        <a:p>
          <a:endParaRPr lang="lv-LV"/>
        </a:p>
      </dgm:t>
    </dgm:pt>
    <dgm:pt modelId="{DDA92F51-1ADA-4C91-8382-3D7BCA633E0B}">
      <dgm:prSet custT="1"/>
      <dgm:spPr/>
      <dgm:t>
        <a:bodyPr/>
        <a:lstStyle/>
        <a:p>
          <a:r>
            <a:rPr lang="lv-LV" sz="2400" smtClean="0">
              <a:latin typeface="Times New Roman" pitchFamily="18" charset="0"/>
              <a:cs typeface="Times New Roman" pitchFamily="18" charset="0"/>
            </a:rPr>
            <a:t>Komercdarbdarbības 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formas izvēle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40693B5-99E2-4ED2-A9E4-925DF6CCB969}" type="parTrans" cxnId="{D928578A-9A9D-430E-9421-002C3F3D034D}">
      <dgm:prSet/>
      <dgm:spPr/>
      <dgm:t>
        <a:bodyPr/>
        <a:lstStyle/>
        <a:p>
          <a:endParaRPr lang="lv-LV"/>
        </a:p>
      </dgm:t>
    </dgm:pt>
    <dgm:pt modelId="{CCFE60B0-6D97-4DFE-91B3-B2F47A030CC3}" type="sibTrans" cxnId="{D928578A-9A9D-430E-9421-002C3F3D034D}">
      <dgm:prSet/>
      <dgm:spPr/>
      <dgm:t>
        <a:bodyPr/>
        <a:lstStyle/>
        <a:p>
          <a:endParaRPr lang="lv-LV"/>
        </a:p>
      </dgm:t>
    </dgm:pt>
    <dgm:pt modelId="{6A31B7F9-3614-48BA-9616-BE35683228BF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nosaukuma izvēle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1DEA4B8-7D83-4001-B987-8398C08FF187}" type="parTrans" cxnId="{BD1CE42B-4782-4B43-8E05-44FE54E56BD9}">
      <dgm:prSet/>
      <dgm:spPr/>
      <dgm:t>
        <a:bodyPr/>
        <a:lstStyle/>
        <a:p>
          <a:endParaRPr lang="lv-LV"/>
        </a:p>
      </dgm:t>
    </dgm:pt>
    <dgm:pt modelId="{98FE242D-2D3E-4442-AB35-6DEC2DFBA31E}" type="sibTrans" cxnId="{BD1CE42B-4782-4B43-8E05-44FE54E56BD9}">
      <dgm:prSet/>
      <dgm:spPr/>
      <dgm:t>
        <a:bodyPr/>
        <a:lstStyle/>
        <a:p>
          <a:endParaRPr lang="lv-LV"/>
        </a:p>
      </dgm:t>
    </dgm:pt>
    <dgm:pt modelId="{05C214ED-CAFE-4DA6-BF13-D3821EDBA711}" type="pres">
      <dgm:prSet presAssocID="{0E6B562E-BE97-4F3C-8C07-C86875A6BA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BE5E7DF-C40F-4C4C-8CDE-CEA73D71E38C}" type="pres">
      <dgm:prSet presAssocID="{B1E75BB6-5FD3-4829-A0B5-08150BADC10C}" presName="parentLin" presStyleCnt="0"/>
      <dgm:spPr/>
    </dgm:pt>
    <dgm:pt modelId="{0231D794-583F-42BE-ACDC-9BDEFFEF3E47}" type="pres">
      <dgm:prSet presAssocID="{B1E75BB6-5FD3-4829-A0B5-08150BADC10C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1B526C45-97B4-4EE5-A359-6BE13116B56A}" type="pres">
      <dgm:prSet presAssocID="{B1E75BB6-5FD3-4829-A0B5-08150BADC10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B1C3ACD-413B-48D3-B35E-7A72230763EA}" type="pres">
      <dgm:prSet presAssocID="{B1E75BB6-5FD3-4829-A0B5-08150BADC10C}" presName="negativeSpace" presStyleCnt="0"/>
      <dgm:spPr/>
    </dgm:pt>
    <dgm:pt modelId="{51355065-1559-48E2-A924-B85D50B8C06B}" type="pres">
      <dgm:prSet presAssocID="{B1E75BB6-5FD3-4829-A0B5-08150BADC10C}" presName="childText" presStyleLbl="conFgAcc1" presStyleIdx="0" presStyleCnt="5">
        <dgm:presLayoutVars>
          <dgm:bulletEnabled val="1"/>
        </dgm:presLayoutVars>
      </dgm:prSet>
      <dgm:spPr/>
    </dgm:pt>
    <dgm:pt modelId="{C6DD0768-08AF-43C7-A80E-6968C8AE39B0}" type="pres">
      <dgm:prSet presAssocID="{DBD556DE-00AD-43F5-9BC9-C550B469E70D}" presName="spaceBetweenRectangles" presStyleCnt="0"/>
      <dgm:spPr/>
    </dgm:pt>
    <dgm:pt modelId="{9551ECE3-1BEA-4B4A-8049-55306B75E198}" type="pres">
      <dgm:prSet presAssocID="{F7744A97-A75E-47F1-A6BE-C461FB89507F}" presName="parentLin" presStyleCnt="0"/>
      <dgm:spPr/>
    </dgm:pt>
    <dgm:pt modelId="{F6A12055-19E0-469E-9EED-148E158D8C0F}" type="pres">
      <dgm:prSet presAssocID="{F7744A97-A75E-47F1-A6BE-C461FB89507F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DBB6AAF2-B45F-4715-A474-68F563F01863}" type="pres">
      <dgm:prSet presAssocID="{F7744A97-A75E-47F1-A6BE-C461FB89507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EB81C9D-E15C-427F-88DE-D802C17482EA}" type="pres">
      <dgm:prSet presAssocID="{F7744A97-A75E-47F1-A6BE-C461FB89507F}" presName="negativeSpace" presStyleCnt="0"/>
      <dgm:spPr/>
    </dgm:pt>
    <dgm:pt modelId="{1635E7F3-8D5D-45CC-9B98-9616EA3BC8EF}" type="pres">
      <dgm:prSet presAssocID="{F7744A97-A75E-47F1-A6BE-C461FB89507F}" presName="childText" presStyleLbl="conFgAcc1" presStyleIdx="1" presStyleCnt="5">
        <dgm:presLayoutVars>
          <dgm:bulletEnabled val="1"/>
        </dgm:presLayoutVars>
      </dgm:prSet>
      <dgm:spPr/>
    </dgm:pt>
    <dgm:pt modelId="{B8C34FD3-0F01-46A4-9C81-7D719AFB6FC6}" type="pres">
      <dgm:prSet presAssocID="{C2BAB172-601E-4F0E-8754-DBE266D2DA9F}" presName="spaceBetweenRectangles" presStyleCnt="0"/>
      <dgm:spPr/>
    </dgm:pt>
    <dgm:pt modelId="{22513E95-7359-4DF1-BC87-C591EA34B3C7}" type="pres">
      <dgm:prSet presAssocID="{742E01BC-3A6A-4EFE-9635-007F45A5032C}" presName="parentLin" presStyleCnt="0"/>
      <dgm:spPr/>
    </dgm:pt>
    <dgm:pt modelId="{B5353208-D306-4E47-8CA3-05145A03285D}" type="pres">
      <dgm:prSet presAssocID="{742E01BC-3A6A-4EFE-9635-007F45A5032C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90D6EF1B-F4F5-4320-AF41-E20281D4CB4B}" type="pres">
      <dgm:prSet presAssocID="{742E01BC-3A6A-4EFE-9635-007F45A5032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DDB9571-563E-4B68-8D7E-8BCB2EE0DEB7}" type="pres">
      <dgm:prSet presAssocID="{742E01BC-3A6A-4EFE-9635-007F45A5032C}" presName="negativeSpace" presStyleCnt="0"/>
      <dgm:spPr/>
    </dgm:pt>
    <dgm:pt modelId="{07C968BA-E86E-4EF0-9E5D-BA1C314096CA}" type="pres">
      <dgm:prSet presAssocID="{742E01BC-3A6A-4EFE-9635-007F45A5032C}" presName="childText" presStyleLbl="conFgAcc1" presStyleIdx="2" presStyleCnt="5">
        <dgm:presLayoutVars>
          <dgm:bulletEnabled val="1"/>
        </dgm:presLayoutVars>
      </dgm:prSet>
      <dgm:spPr/>
    </dgm:pt>
    <dgm:pt modelId="{F4B4B699-2918-48CC-A60E-0A7B73E2A8D7}" type="pres">
      <dgm:prSet presAssocID="{7F53678A-A7E4-47AC-BB60-FA35D8932F8F}" presName="spaceBetweenRectangles" presStyleCnt="0"/>
      <dgm:spPr/>
    </dgm:pt>
    <dgm:pt modelId="{57EAD660-C8BF-4782-8DE9-F7F287EDA7C5}" type="pres">
      <dgm:prSet presAssocID="{DDA92F51-1ADA-4C91-8382-3D7BCA633E0B}" presName="parentLin" presStyleCnt="0"/>
      <dgm:spPr/>
    </dgm:pt>
    <dgm:pt modelId="{345AD673-718B-4C68-9A83-35CCB18FDDE5}" type="pres">
      <dgm:prSet presAssocID="{DDA92F51-1ADA-4C91-8382-3D7BCA633E0B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43E7A0E0-BCF6-4B84-82D8-2323ED7103B1}" type="pres">
      <dgm:prSet presAssocID="{DDA92F51-1ADA-4C91-8382-3D7BCA633E0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7A60DE7-0E5C-4E41-B464-EF353D7A9CEE}" type="pres">
      <dgm:prSet presAssocID="{DDA92F51-1ADA-4C91-8382-3D7BCA633E0B}" presName="negativeSpace" presStyleCnt="0"/>
      <dgm:spPr/>
    </dgm:pt>
    <dgm:pt modelId="{C000F1CC-CEB5-4163-BB54-7394CC10BB0D}" type="pres">
      <dgm:prSet presAssocID="{DDA92F51-1ADA-4C91-8382-3D7BCA633E0B}" presName="childText" presStyleLbl="conFgAcc1" presStyleIdx="3" presStyleCnt="5">
        <dgm:presLayoutVars>
          <dgm:bulletEnabled val="1"/>
        </dgm:presLayoutVars>
      </dgm:prSet>
      <dgm:spPr/>
    </dgm:pt>
    <dgm:pt modelId="{FE8FF070-4FB6-4A48-A48B-D8AE509583C3}" type="pres">
      <dgm:prSet presAssocID="{CCFE60B0-6D97-4DFE-91B3-B2F47A030CC3}" presName="spaceBetweenRectangles" presStyleCnt="0"/>
      <dgm:spPr/>
    </dgm:pt>
    <dgm:pt modelId="{9A1CD208-94AF-4D04-B103-214AFC1C394E}" type="pres">
      <dgm:prSet presAssocID="{6A31B7F9-3614-48BA-9616-BE35683228BF}" presName="parentLin" presStyleCnt="0"/>
      <dgm:spPr/>
    </dgm:pt>
    <dgm:pt modelId="{C73B1532-39B6-4511-99EA-2AC0FA8DE9E6}" type="pres">
      <dgm:prSet presAssocID="{6A31B7F9-3614-48BA-9616-BE35683228BF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BD7595F2-A527-4E29-8A1C-5484E9B817A7}" type="pres">
      <dgm:prSet presAssocID="{6A31B7F9-3614-48BA-9616-BE35683228B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B6D5B81-708B-461F-BDD6-4B6E8AF9407B}" type="pres">
      <dgm:prSet presAssocID="{6A31B7F9-3614-48BA-9616-BE35683228BF}" presName="negativeSpace" presStyleCnt="0"/>
      <dgm:spPr/>
    </dgm:pt>
    <dgm:pt modelId="{EB72DBC9-BE00-45DC-B608-D8A4DA2BAC70}" type="pres">
      <dgm:prSet presAssocID="{6A31B7F9-3614-48BA-9616-BE35683228B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66AEAE4-8885-4483-887D-F490BE275113}" type="presOf" srcId="{F7744A97-A75E-47F1-A6BE-C461FB89507F}" destId="{DBB6AAF2-B45F-4715-A474-68F563F01863}" srcOrd="1" destOrd="0" presId="urn:microsoft.com/office/officeart/2005/8/layout/list1"/>
    <dgm:cxn modelId="{9E2EB17E-4A57-493F-A099-1784A51960C2}" type="presOf" srcId="{742E01BC-3A6A-4EFE-9635-007F45A5032C}" destId="{90D6EF1B-F4F5-4320-AF41-E20281D4CB4B}" srcOrd="1" destOrd="0" presId="urn:microsoft.com/office/officeart/2005/8/layout/list1"/>
    <dgm:cxn modelId="{94E5FC38-88E7-4C84-AD0B-55AD99B121E1}" type="presOf" srcId="{6A31B7F9-3614-48BA-9616-BE35683228BF}" destId="{C73B1532-39B6-4511-99EA-2AC0FA8DE9E6}" srcOrd="0" destOrd="0" presId="urn:microsoft.com/office/officeart/2005/8/layout/list1"/>
    <dgm:cxn modelId="{6ABFBB36-B461-4C31-B82D-A24A1EB856DE}" type="presOf" srcId="{DDA92F51-1ADA-4C91-8382-3D7BCA633E0B}" destId="{43E7A0E0-BCF6-4B84-82D8-2323ED7103B1}" srcOrd="1" destOrd="0" presId="urn:microsoft.com/office/officeart/2005/8/layout/list1"/>
    <dgm:cxn modelId="{5B113F76-8730-444D-AE67-A142D0596FDC}" type="presOf" srcId="{F7744A97-A75E-47F1-A6BE-C461FB89507F}" destId="{F6A12055-19E0-469E-9EED-148E158D8C0F}" srcOrd="0" destOrd="0" presId="urn:microsoft.com/office/officeart/2005/8/layout/list1"/>
    <dgm:cxn modelId="{85184274-C6ED-4A2D-9445-9D07D73BDCCB}" srcId="{0E6B562E-BE97-4F3C-8C07-C86875A6BA67}" destId="{B1E75BB6-5FD3-4829-A0B5-08150BADC10C}" srcOrd="0" destOrd="0" parTransId="{10137498-8EAB-43D3-B2C6-D258F7BD558A}" sibTransId="{DBD556DE-00AD-43F5-9BC9-C550B469E70D}"/>
    <dgm:cxn modelId="{2188BB59-4A5F-44D2-9182-33E34E278675}" type="presOf" srcId="{DDA92F51-1ADA-4C91-8382-3D7BCA633E0B}" destId="{345AD673-718B-4C68-9A83-35CCB18FDDE5}" srcOrd="0" destOrd="0" presId="urn:microsoft.com/office/officeart/2005/8/layout/list1"/>
    <dgm:cxn modelId="{1A9A7839-8612-4787-AF3F-C58F568D0223}" type="presOf" srcId="{742E01BC-3A6A-4EFE-9635-007F45A5032C}" destId="{B5353208-D306-4E47-8CA3-05145A03285D}" srcOrd="0" destOrd="0" presId="urn:microsoft.com/office/officeart/2005/8/layout/list1"/>
    <dgm:cxn modelId="{EEBDF0FD-984D-4BA1-B977-D0827594F869}" type="presOf" srcId="{B1E75BB6-5FD3-4829-A0B5-08150BADC10C}" destId="{1B526C45-97B4-4EE5-A359-6BE13116B56A}" srcOrd="1" destOrd="0" presId="urn:microsoft.com/office/officeart/2005/8/layout/list1"/>
    <dgm:cxn modelId="{FDD0C3F5-1D76-4D42-B966-C6A0D8E47B72}" type="presOf" srcId="{B1E75BB6-5FD3-4829-A0B5-08150BADC10C}" destId="{0231D794-583F-42BE-ACDC-9BDEFFEF3E47}" srcOrd="0" destOrd="0" presId="urn:microsoft.com/office/officeart/2005/8/layout/list1"/>
    <dgm:cxn modelId="{F84A08B5-B9CD-442C-857B-7CAC20A94E41}" type="presOf" srcId="{6A31B7F9-3614-48BA-9616-BE35683228BF}" destId="{BD7595F2-A527-4E29-8A1C-5484E9B817A7}" srcOrd="1" destOrd="0" presId="urn:microsoft.com/office/officeart/2005/8/layout/list1"/>
    <dgm:cxn modelId="{F8EC18B5-9F20-488F-9DF2-D8BBDB663B1F}" type="presOf" srcId="{0E6B562E-BE97-4F3C-8C07-C86875A6BA67}" destId="{05C214ED-CAFE-4DA6-BF13-D3821EDBA711}" srcOrd="0" destOrd="0" presId="urn:microsoft.com/office/officeart/2005/8/layout/list1"/>
    <dgm:cxn modelId="{BD1CE42B-4782-4B43-8E05-44FE54E56BD9}" srcId="{0E6B562E-BE97-4F3C-8C07-C86875A6BA67}" destId="{6A31B7F9-3614-48BA-9616-BE35683228BF}" srcOrd="4" destOrd="0" parTransId="{E1DEA4B8-7D83-4001-B987-8398C08FF187}" sibTransId="{98FE242D-2D3E-4442-AB35-6DEC2DFBA31E}"/>
    <dgm:cxn modelId="{702452FF-6048-4CB0-9976-C71BE67958EC}" srcId="{0E6B562E-BE97-4F3C-8C07-C86875A6BA67}" destId="{742E01BC-3A6A-4EFE-9635-007F45A5032C}" srcOrd="2" destOrd="0" parTransId="{209FFF4B-C8FD-4230-B202-2A5F130D1693}" sibTransId="{7F53678A-A7E4-47AC-BB60-FA35D8932F8F}"/>
    <dgm:cxn modelId="{D6B3526E-4437-48A7-A582-1DDAEF6CA699}" srcId="{0E6B562E-BE97-4F3C-8C07-C86875A6BA67}" destId="{F7744A97-A75E-47F1-A6BE-C461FB89507F}" srcOrd="1" destOrd="0" parTransId="{709CA28F-56C2-43CB-A4D2-0658BB151D47}" sibTransId="{C2BAB172-601E-4F0E-8754-DBE266D2DA9F}"/>
    <dgm:cxn modelId="{D928578A-9A9D-430E-9421-002C3F3D034D}" srcId="{0E6B562E-BE97-4F3C-8C07-C86875A6BA67}" destId="{DDA92F51-1ADA-4C91-8382-3D7BCA633E0B}" srcOrd="3" destOrd="0" parTransId="{F40693B5-99E2-4ED2-A9E4-925DF6CCB969}" sibTransId="{CCFE60B0-6D97-4DFE-91B3-B2F47A030CC3}"/>
    <dgm:cxn modelId="{4B23CF36-5C91-4FBF-8EF9-4C399FA8A3D8}" type="presParOf" srcId="{05C214ED-CAFE-4DA6-BF13-D3821EDBA711}" destId="{7BE5E7DF-C40F-4C4C-8CDE-CEA73D71E38C}" srcOrd="0" destOrd="0" presId="urn:microsoft.com/office/officeart/2005/8/layout/list1"/>
    <dgm:cxn modelId="{361CA470-1FDE-49B6-8C73-AEE0B55591D8}" type="presParOf" srcId="{7BE5E7DF-C40F-4C4C-8CDE-CEA73D71E38C}" destId="{0231D794-583F-42BE-ACDC-9BDEFFEF3E47}" srcOrd="0" destOrd="0" presId="urn:microsoft.com/office/officeart/2005/8/layout/list1"/>
    <dgm:cxn modelId="{F5BED65B-7AC2-4F80-AFF8-398450CE7277}" type="presParOf" srcId="{7BE5E7DF-C40F-4C4C-8CDE-CEA73D71E38C}" destId="{1B526C45-97B4-4EE5-A359-6BE13116B56A}" srcOrd="1" destOrd="0" presId="urn:microsoft.com/office/officeart/2005/8/layout/list1"/>
    <dgm:cxn modelId="{462C262C-AD00-4396-95FD-BBB8B4C91ED8}" type="presParOf" srcId="{05C214ED-CAFE-4DA6-BF13-D3821EDBA711}" destId="{9B1C3ACD-413B-48D3-B35E-7A72230763EA}" srcOrd="1" destOrd="0" presId="urn:microsoft.com/office/officeart/2005/8/layout/list1"/>
    <dgm:cxn modelId="{BBF22D56-7FF5-4FE5-9855-4E14147B92FA}" type="presParOf" srcId="{05C214ED-CAFE-4DA6-BF13-D3821EDBA711}" destId="{51355065-1559-48E2-A924-B85D50B8C06B}" srcOrd="2" destOrd="0" presId="urn:microsoft.com/office/officeart/2005/8/layout/list1"/>
    <dgm:cxn modelId="{074755FD-2BC6-4A13-A5FD-5F83F95C3441}" type="presParOf" srcId="{05C214ED-CAFE-4DA6-BF13-D3821EDBA711}" destId="{C6DD0768-08AF-43C7-A80E-6968C8AE39B0}" srcOrd="3" destOrd="0" presId="urn:microsoft.com/office/officeart/2005/8/layout/list1"/>
    <dgm:cxn modelId="{13977204-03CF-444A-9E76-37CBEA25F831}" type="presParOf" srcId="{05C214ED-CAFE-4DA6-BF13-D3821EDBA711}" destId="{9551ECE3-1BEA-4B4A-8049-55306B75E198}" srcOrd="4" destOrd="0" presId="urn:microsoft.com/office/officeart/2005/8/layout/list1"/>
    <dgm:cxn modelId="{5608701C-0312-429E-AB0F-1F99209036B1}" type="presParOf" srcId="{9551ECE3-1BEA-4B4A-8049-55306B75E198}" destId="{F6A12055-19E0-469E-9EED-148E158D8C0F}" srcOrd="0" destOrd="0" presId="urn:microsoft.com/office/officeart/2005/8/layout/list1"/>
    <dgm:cxn modelId="{32A4523E-CBE3-438F-B2CA-753C511E712B}" type="presParOf" srcId="{9551ECE3-1BEA-4B4A-8049-55306B75E198}" destId="{DBB6AAF2-B45F-4715-A474-68F563F01863}" srcOrd="1" destOrd="0" presId="urn:microsoft.com/office/officeart/2005/8/layout/list1"/>
    <dgm:cxn modelId="{166CA44E-4F9D-40BB-875A-350EBC2E033C}" type="presParOf" srcId="{05C214ED-CAFE-4DA6-BF13-D3821EDBA711}" destId="{0EB81C9D-E15C-427F-88DE-D802C17482EA}" srcOrd="5" destOrd="0" presId="urn:microsoft.com/office/officeart/2005/8/layout/list1"/>
    <dgm:cxn modelId="{10956F90-65DE-4A62-B8F6-C3414A8079EA}" type="presParOf" srcId="{05C214ED-CAFE-4DA6-BF13-D3821EDBA711}" destId="{1635E7F3-8D5D-45CC-9B98-9616EA3BC8EF}" srcOrd="6" destOrd="0" presId="urn:microsoft.com/office/officeart/2005/8/layout/list1"/>
    <dgm:cxn modelId="{B31CB9DA-91DA-491A-95C4-961BCE485339}" type="presParOf" srcId="{05C214ED-CAFE-4DA6-BF13-D3821EDBA711}" destId="{B8C34FD3-0F01-46A4-9C81-7D719AFB6FC6}" srcOrd="7" destOrd="0" presId="urn:microsoft.com/office/officeart/2005/8/layout/list1"/>
    <dgm:cxn modelId="{680EE818-19BC-40B9-866D-57DAA539C89C}" type="presParOf" srcId="{05C214ED-CAFE-4DA6-BF13-D3821EDBA711}" destId="{22513E95-7359-4DF1-BC87-C591EA34B3C7}" srcOrd="8" destOrd="0" presId="urn:microsoft.com/office/officeart/2005/8/layout/list1"/>
    <dgm:cxn modelId="{37FB6010-79BD-4DC6-943F-79E886A3D3C0}" type="presParOf" srcId="{22513E95-7359-4DF1-BC87-C591EA34B3C7}" destId="{B5353208-D306-4E47-8CA3-05145A03285D}" srcOrd="0" destOrd="0" presId="urn:microsoft.com/office/officeart/2005/8/layout/list1"/>
    <dgm:cxn modelId="{88A117B2-9EB0-459B-9FAF-C618A306E262}" type="presParOf" srcId="{22513E95-7359-4DF1-BC87-C591EA34B3C7}" destId="{90D6EF1B-F4F5-4320-AF41-E20281D4CB4B}" srcOrd="1" destOrd="0" presId="urn:microsoft.com/office/officeart/2005/8/layout/list1"/>
    <dgm:cxn modelId="{C77215B7-255B-4A7C-9030-D5E8A8A0EC9E}" type="presParOf" srcId="{05C214ED-CAFE-4DA6-BF13-D3821EDBA711}" destId="{4DDB9571-563E-4B68-8D7E-8BCB2EE0DEB7}" srcOrd="9" destOrd="0" presId="urn:microsoft.com/office/officeart/2005/8/layout/list1"/>
    <dgm:cxn modelId="{491F6549-AE1D-4144-8BE8-782880CD9921}" type="presParOf" srcId="{05C214ED-CAFE-4DA6-BF13-D3821EDBA711}" destId="{07C968BA-E86E-4EF0-9E5D-BA1C314096CA}" srcOrd="10" destOrd="0" presId="urn:microsoft.com/office/officeart/2005/8/layout/list1"/>
    <dgm:cxn modelId="{34B5314E-3A8A-4E56-993C-9D1879A9C061}" type="presParOf" srcId="{05C214ED-CAFE-4DA6-BF13-D3821EDBA711}" destId="{F4B4B699-2918-48CC-A60E-0A7B73E2A8D7}" srcOrd="11" destOrd="0" presId="urn:microsoft.com/office/officeart/2005/8/layout/list1"/>
    <dgm:cxn modelId="{4DFFA02A-3231-483D-9BB1-BF8BECAB21B5}" type="presParOf" srcId="{05C214ED-CAFE-4DA6-BF13-D3821EDBA711}" destId="{57EAD660-C8BF-4782-8DE9-F7F287EDA7C5}" srcOrd="12" destOrd="0" presId="urn:microsoft.com/office/officeart/2005/8/layout/list1"/>
    <dgm:cxn modelId="{88BB3118-8BCD-4F5A-8CC2-7A0D74BED802}" type="presParOf" srcId="{57EAD660-C8BF-4782-8DE9-F7F287EDA7C5}" destId="{345AD673-718B-4C68-9A83-35CCB18FDDE5}" srcOrd="0" destOrd="0" presId="urn:microsoft.com/office/officeart/2005/8/layout/list1"/>
    <dgm:cxn modelId="{82A77A9E-BB7C-47AC-B569-FD6D4829AD1C}" type="presParOf" srcId="{57EAD660-C8BF-4782-8DE9-F7F287EDA7C5}" destId="{43E7A0E0-BCF6-4B84-82D8-2323ED7103B1}" srcOrd="1" destOrd="0" presId="urn:microsoft.com/office/officeart/2005/8/layout/list1"/>
    <dgm:cxn modelId="{7102FAFE-1B2F-4245-9292-4F98CF3CA0A9}" type="presParOf" srcId="{05C214ED-CAFE-4DA6-BF13-D3821EDBA711}" destId="{B7A60DE7-0E5C-4E41-B464-EF353D7A9CEE}" srcOrd="13" destOrd="0" presId="urn:microsoft.com/office/officeart/2005/8/layout/list1"/>
    <dgm:cxn modelId="{4261F400-613F-491D-BBD9-07A6FDD096C7}" type="presParOf" srcId="{05C214ED-CAFE-4DA6-BF13-D3821EDBA711}" destId="{C000F1CC-CEB5-4163-BB54-7394CC10BB0D}" srcOrd="14" destOrd="0" presId="urn:microsoft.com/office/officeart/2005/8/layout/list1"/>
    <dgm:cxn modelId="{816981B2-652F-4499-8C0F-2B55CC289052}" type="presParOf" srcId="{05C214ED-CAFE-4DA6-BF13-D3821EDBA711}" destId="{FE8FF070-4FB6-4A48-A48B-D8AE509583C3}" srcOrd="15" destOrd="0" presId="urn:microsoft.com/office/officeart/2005/8/layout/list1"/>
    <dgm:cxn modelId="{EB0B783B-EE57-4D66-90A5-BD2466D137FE}" type="presParOf" srcId="{05C214ED-CAFE-4DA6-BF13-D3821EDBA711}" destId="{9A1CD208-94AF-4D04-B103-214AFC1C394E}" srcOrd="16" destOrd="0" presId="urn:microsoft.com/office/officeart/2005/8/layout/list1"/>
    <dgm:cxn modelId="{219E9435-14B8-439C-9BF1-B8C9D126C451}" type="presParOf" srcId="{9A1CD208-94AF-4D04-B103-214AFC1C394E}" destId="{C73B1532-39B6-4511-99EA-2AC0FA8DE9E6}" srcOrd="0" destOrd="0" presId="urn:microsoft.com/office/officeart/2005/8/layout/list1"/>
    <dgm:cxn modelId="{50F63409-6827-4373-A1D1-B851A64DDE52}" type="presParOf" srcId="{9A1CD208-94AF-4D04-B103-214AFC1C394E}" destId="{BD7595F2-A527-4E29-8A1C-5484E9B817A7}" srcOrd="1" destOrd="0" presId="urn:microsoft.com/office/officeart/2005/8/layout/list1"/>
    <dgm:cxn modelId="{4AB9D44B-FDEA-4AE2-BFE8-BC60A56475B1}" type="presParOf" srcId="{05C214ED-CAFE-4DA6-BF13-D3821EDBA711}" destId="{BB6D5B81-708B-461F-BDD6-4B6E8AF9407B}" srcOrd="17" destOrd="0" presId="urn:microsoft.com/office/officeart/2005/8/layout/list1"/>
    <dgm:cxn modelId="{981C116F-5576-4DA7-A755-67C2A5EB9F11}" type="presParOf" srcId="{05C214ED-CAFE-4DA6-BF13-D3821EDBA711}" destId="{EB72DBC9-BE00-45DC-B608-D8A4DA2BAC7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568C1C5-007A-40D1-AD75-E9C01FB70E7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3D589C35-F7D5-429A-9984-93138A792B29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Personālsabiedrības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6C21560-3E28-48C2-85A0-DDE4EE9D0FEF}" type="parTrans" cxnId="{4DA42598-4A32-4DEB-939E-4B7323FFCF87}">
      <dgm:prSet/>
      <dgm:spPr/>
      <dgm:t>
        <a:bodyPr/>
        <a:lstStyle/>
        <a:p>
          <a:endParaRPr lang="lv-LV"/>
        </a:p>
      </dgm:t>
    </dgm:pt>
    <dgm:pt modelId="{41198C9F-9D98-43DB-A756-318F73780D13}" type="sibTrans" cxnId="{4DA42598-4A32-4DEB-939E-4B7323FFCF87}">
      <dgm:prSet/>
      <dgm:spPr/>
      <dgm:t>
        <a:bodyPr/>
        <a:lstStyle/>
        <a:p>
          <a:endParaRPr lang="lv-LV"/>
        </a:p>
      </dgm:t>
    </dgm:pt>
    <dgm:pt modelId="{7FE4AE9B-DE5B-4990-9D0F-37C0D41A7761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Kapitālsabiedrības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BDF84CB-66A1-4AAE-B797-E97A6FDA0F12}" type="parTrans" cxnId="{7FD47671-394C-41A3-8DF5-4FCFDB6FD787}">
      <dgm:prSet/>
      <dgm:spPr/>
      <dgm:t>
        <a:bodyPr/>
        <a:lstStyle/>
        <a:p>
          <a:endParaRPr lang="lv-LV"/>
        </a:p>
      </dgm:t>
    </dgm:pt>
    <dgm:pt modelId="{21FC8C26-F9A0-4D6C-A485-937D90CDFD82}" type="sibTrans" cxnId="{7FD47671-394C-41A3-8DF5-4FCFDB6FD787}">
      <dgm:prSet/>
      <dgm:spPr/>
      <dgm:t>
        <a:bodyPr/>
        <a:lstStyle/>
        <a:p>
          <a:endParaRPr lang="lv-LV"/>
        </a:p>
      </dgm:t>
    </dgm:pt>
    <dgm:pt modelId="{01D602A5-7E99-4C08-B8E1-5E2AE17E3211}" type="pres">
      <dgm:prSet presAssocID="{1568C1C5-007A-40D1-AD75-E9C01FB70E7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E1128957-45D2-4613-B5DE-90ABE3E3A5D9}" type="pres">
      <dgm:prSet presAssocID="{3D589C35-F7D5-429A-9984-93138A792B29}" presName="root" presStyleCnt="0"/>
      <dgm:spPr/>
    </dgm:pt>
    <dgm:pt modelId="{A655C87D-0514-44A1-8E7B-53D60CBFC466}" type="pres">
      <dgm:prSet presAssocID="{3D589C35-F7D5-429A-9984-93138A792B29}" presName="rootComposite" presStyleCnt="0"/>
      <dgm:spPr/>
    </dgm:pt>
    <dgm:pt modelId="{56289696-5F29-4E33-8FA5-1795A6B67291}" type="pres">
      <dgm:prSet presAssocID="{3D589C35-F7D5-429A-9984-93138A792B29}" presName="rootText" presStyleLbl="node1" presStyleIdx="0" presStyleCnt="2" custScaleX="118306" custScaleY="53414" custLinFactNeighborX="2254" custLinFactNeighborY="-88422"/>
      <dgm:spPr/>
      <dgm:t>
        <a:bodyPr/>
        <a:lstStyle/>
        <a:p>
          <a:endParaRPr lang="lv-LV"/>
        </a:p>
      </dgm:t>
    </dgm:pt>
    <dgm:pt modelId="{F64122AD-FDF5-4951-BEBB-2EECF330A153}" type="pres">
      <dgm:prSet presAssocID="{3D589C35-F7D5-429A-9984-93138A792B29}" presName="rootConnector" presStyleLbl="node1" presStyleIdx="0" presStyleCnt="2"/>
      <dgm:spPr/>
      <dgm:t>
        <a:bodyPr/>
        <a:lstStyle/>
        <a:p>
          <a:endParaRPr lang="lv-LV"/>
        </a:p>
      </dgm:t>
    </dgm:pt>
    <dgm:pt modelId="{145DFFC7-5319-4171-8AAD-48613C4E7BA4}" type="pres">
      <dgm:prSet presAssocID="{3D589C35-F7D5-429A-9984-93138A792B29}" presName="childShape" presStyleCnt="0"/>
      <dgm:spPr/>
    </dgm:pt>
    <dgm:pt modelId="{912772AB-7276-4510-B8CF-9A8741DB75E8}" type="pres">
      <dgm:prSet presAssocID="{7FE4AE9B-DE5B-4990-9D0F-37C0D41A7761}" presName="root" presStyleCnt="0"/>
      <dgm:spPr/>
    </dgm:pt>
    <dgm:pt modelId="{376E9532-606B-470C-8194-85DA6B0FA5CC}" type="pres">
      <dgm:prSet presAssocID="{7FE4AE9B-DE5B-4990-9D0F-37C0D41A7761}" presName="rootComposite" presStyleCnt="0"/>
      <dgm:spPr/>
    </dgm:pt>
    <dgm:pt modelId="{7B418EB7-7DDA-4343-B460-532FCD5F1CF7}" type="pres">
      <dgm:prSet presAssocID="{7FE4AE9B-DE5B-4990-9D0F-37C0D41A7761}" presName="rootText" presStyleLbl="node1" presStyleIdx="1" presStyleCnt="2" custScaleX="116589" custScaleY="53413" custLinFactNeighborX="178" custLinFactNeighborY="-94740"/>
      <dgm:spPr/>
      <dgm:t>
        <a:bodyPr/>
        <a:lstStyle/>
        <a:p>
          <a:endParaRPr lang="lv-LV"/>
        </a:p>
      </dgm:t>
    </dgm:pt>
    <dgm:pt modelId="{C234151C-C199-4FA2-BD48-0A9FB360A3FC}" type="pres">
      <dgm:prSet presAssocID="{7FE4AE9B-DE5B-4990-9D0F-37C0D41A7761}" presName="rootConnector" presStyleLbl="node1" presStyleIdx="1" presStyleCnt="2"/>
      <dgm:spPr/>
      <dgm:t>
        <a:bodyPr/>
        <a:lstStyle/>
        <a:p>
          <a:endParaRPr lang="lv-LV"/>
        </a:p>
      </dgm:t>
    </dgm:pt>
    <dgm:pt modelId="{66126C6E-4FF8-483C-A212-1BD1FD565D4E}" type="pres">
      <dgm:prSet presAssocID="{7FE4AE9B-DE5B-4990-9D0F-37C0D41A7761}" presName="childShape" presStyleCnt="0"/>
      <dgm:spPr/>
    </dgm:pt>
  </dgm:ptLst>
  <dgm:cxnLst>
    <dgm:cxn modelId="{4DA42598-4A32-4DEB-939E-4B7323FFCF87}" srcId="{1568C1C5-007A-40D1-AD75-E9C01FB70E7E}" destId="{3D589C35-F7D5-429A-9984-93138A792B29}" srcOrd="0" destOrd="0" parTransId="{E6C21560-3E28-48C2-85A0-DDE4EE9D0FEF}" sibTransId="{41198C9F-9D98-43DB-A756-318F73780D13}"/>
    <dgm:cxn modelId="{E2533D80-0886-4B2D-B8E4-A69542F7FDD3}" type="presOf" srcId="{1568C1C5-007A-40D1-AD75-E9C01FB70E7E}" destId="{01D602A5-7E99-4C08-B8E1-5E2AE17E3211}" srcOrd="0" destOrd="0" presId="urn:microsoft.com/office/officeart/2005/8/layout/hierarchy3"/>
    <dgm:cxn modelId="{7FD47671-394C-41A3-8DF5-4FCFDB6FD787}" srcId="{1568C1C5-007A-40D1-AD75-E9C01FB70E7E}" destId="{7FE4AE9B-DE5B-4990-9D0F-37C0D41A7761}" srcOrd="1" destOrd="0" parTransId="{0BDF84CB-66A1-4AAE-B797-E97A6FDA0F12}" sibTransId="{21FC8C26-F9A0-4D6C-A485-937D90CDFD82}"/>
    <dgm:cxn modelId="{85106A5F-11BE-4634-AD4C-BD6B2E7E02BC}" type="presOf" srcId="{7FE4AE9B-DE5B-4990-9D0F-37C0D41A7761}" destId="{C234151C-C199-4FA2-BD48-0A9FB360A3FC}" srcOrd="1" destOrd="0" presId="urn:microsoft.com/office/officeart/2005/8/layout/hierarchy3"/>
    <dgm:cxn modelId="{C485AA74-4727-470A-819E-1ADCF7294D91}" type="presOf" srcId="{7FE4AE9B-DE5B-4990-9D0F-37C0D41A7761}" destId="{7B418EB7-7DDA-4343-B460-532FCD5F1CF7}" srcOrd="0" destOrd="0" presId="urn:microsoft.com/office/officeart/2005/8/layout/hierarchy3"/>
    <dgm:cxn modelId="{7A1232CA-A4C3-48B1-B9D0-626CDB20CFBA}" type="presOf" srcId="{3D589C35-F7D5-429A-9984-93138A792B29}" destId="{56289696-5F29-4E33-8FA5-1795A6B67291}" srcOrd="0" destOrd="0" presId="urn:microsoft.com/office/officeart/2005/8/layout/hierarchy3"/>
    <dgm:cxn modelId="{294FAECC-38F9-4DF5-B244-FC2E1D24804F}" type="presOf" srcId="{3D589C35-F7D5-429A-9984-93138A792B29}" destId="{F64122AD-FDF5-4951-BEBB-2EECF330A153}" srcOrd="1" destOrd="0" presId="urn:microsoft.com/office/officeart/2005/8/layout/hierarchy3"/>
    <dgm:cxn modelId="{A1476FC0-3E95-478F-AE08-2CB0BD159BDD}" type="presParOf" srcId="{01D602A5-7E99-4C08-B8E1-5E2AE17E3211}" destId="{E1128957-45D2-4613-B5DE-90ABE3E3A5D9}" srcOrd="0" destOrd="0" presId="urn:microsoft.com/office/officeart/2005/8/layout/hierarchy3"/>
    <dgm:cxn modelId="{71F22BEE-E18E-4450-B7E7-BB27DC6E866F}" type="presParOf" srcId="{E1128957-45D2-4613-B5DE-90ABE3E3A5D9}" destId="{A655C87D-0514-44A1-8E7B-53D60CBFC466}" srcOrd="0" destOrd="0" presId="urn:microsoft.com/office/officeart/2005/8/layout/hierarchy3"/>
    <dgm:cxn modelId="{DC89FF55-B47A-4917-A730-ECE0D3AEDD5C}" type="presParOf" srcId="{A655C87D-0514-44A1-8E7B-53D60CBFC466}" destId="{56289696-5F29-4E33-8FA5-1795A6B67291}" srcOrd="0" destOrd="0" presId="urn:microsoft.com/office/officeart/2005/8/layout/hierarchy3"/>
    <dgm:cxn modelId="{2937B951-1057-48BC-BC6E-3833E483029E}" type="presParOf" srcId="{A655C87D-0514-44A1-8E7B-53D60CBFC466}" destId="{F64122AD-FDF5-4951-BEBB-2EECF330A153}" srcOrd="1" destOrd="0" presId="urn:microsoft.com/office/officeart/2005/8/layout/hierarchy3"/>
    <dgm:cxn modelId="{0A4A99C2-33D8-4D44-BD76-AD64003D1385}" type="presParOf" srcId="{E1128957-45D2-4613-B5DE-90ABE3E3A5D9}" destId="{145DFFC7-5319-4171-8AAD-48613C4E7BA4}" srcOrd="1" destOrd="0" presId="urn:microsoft.com/office/officeart/2005/8/layout/hierarchy3"/>
    <dgm:cxn modelId="{BEA11940-14F1-4A31-89E9-5846E83E7D5D}" type="presParOf" srcId="{01D602A5-7E99-4C08-B8E1-5E2AE17E3211}" destId="{912772AB-7276-4510-B8CF-9A8741DB75E8}" srcOrd="1" destOrd="0" presId="urn:microsoft.com/office/officeart/2005/8/layout/hierarchy3"/>
    <dgm:cxn modelId="{A7BFCE03-3542-4DE6-8989-388D875A4ECD}" type="presParOf" srcId="{912772AB-7276-4510-B8CF-9A8741DB75E8}" destId="{376E9532-606B-470C-8194-85DA6B0FA5CC}" srcOrd="0" destOrd="0" presId="urn:microsoft.com/office/officeart/2005/8/layout/hierarchy3"/>
    <dgm:cxn modelId="{E20B397B-B96F-4E48-BC5E-295148830EA9}" type="presParOf" srcId="{376E9532-606B-470C-8194-85DA6B0FA5CC}" destId="{7B418EB7-7DDA-4343-B460-532FCD5F1CF7}" srcOrd="0" destOrd="0" presId="urn:microsoft.com/office/officeart/2005/8/layout/hierarchy3"/>
    <dgm:cxn modelId="{253D12A4-8786-4AFF-BAC9-4C2510516532}" type="presParOf" srcId="{376E9532-606B-470C-8194-85DA6B0FA5CC}" destId="{C234151C-C199-4FA2-BD48-0A9FB360A3FC}" srcOrd="1" destOrd="0" presId="urn:microsoft.com/office/officeart/2005/8/layout/hierarchy3"/>
    <dgm:cxn modelId="{8A5FC727-5BF1-4011-86BB-218BD545833C}" type="presParOf" srcId="{912772AB-7276-4510-B8CF-9A8741DB75E8}" destId="{66126C6E-4FF8-483C-A212-1BD1FD565D4E}" srcOrd="1" destOrd="0" presId="urn:microsoft.com/office/officeart/2005/8/layout/hierarchy3"/>
  </dgm:cxnLst>
  <dgm:bg/>
  <dgm:whole>
    <a:ln>
      <a:solidFill>
        <a:schemeClr val="accent1">
          <a:lumMod val="40000"/>
          <a:lumOff val="6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568C1C5-007A-40D1-AD75-E9C01FB70E7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3D589C35-F7D5-429A-9984-93138A792B29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Personālsabiedrības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6C21560-3E28-48C2-85A0-DDE4EE9D0FEF}" type="parTrans" cxnId="{4DA42598-4A32-4DEB-939E-4B7323FFCF87}">
      <dgm:prSet/>
      <dgm:spPr/>
      <dgm:t>
        <a:bodyPr/>
        <a:lstStyle/>
        <a:p>
          <a:endParaRPr lang="lv-LV"/>
        </a:p>
      </dgm:t>
    </dgm:pt>
    <dgm:pt modelId="{41198C9F-9D98-43DB-A756-318F73780D13}" type="sibTrans" cxnId="{4DA42598-4A32-4DEB-939E-4B7323FFCF87}">
      <dgm:prSet/>
      <dgm:spPr/>
      <dgm:t>
        <a:bodyPr/>
        <a:lstStyle/>
        <a:p>
          <a:endParaRPr lang="lv-LV"/>
        </a:p>
      </dgm:t>
    </dgm:pt>
    <dgm:pt modelId="{7FE4AE9B-DE5B-4990-9D0F-37C0D41A7761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Kapitālsabiedrības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BDF84CB-66A1-4AAE-B797-E97A6FDA0F12}" type="parTrans" cxnId="{7FD47671-394C-41A3-8DF5-4FCFDB6FD787}">
      <dgm:prSet/>
      <dgm:spPr/>
      <dgm:t>
        <a:bodyPr/>
        <a:lstStyle/>
        <a:p>
          <a:endParaRPr lang="lv-LV"/>
        </a:p>
      </dgm:t>
    </dgm:pt>
    <dgm:pt modelId="{21FC8C26-F9A0-4D6C-A485-937D90CDFD82}" type="sibTrans" cxnId="{7FD47671-394C-41A3-8DF5-4FCFDB6FD787}">
      <dgm:prSet/>
      <dgm:spPr/>
      <dgm:t>
        <a:bodyPr/>
        <a:lstStyle/>
        <a:p>
          <a:endParaRPr lang="lv-LV"/>
        </a:p>
      </dgm:t>
    </dgm:pt>
    <dgm:pt modelId="{01D602A5-7E99-4C08-B8E1-5E2AE17E3211}" type="pres">
      <dgm:prSet presAssocID="{1568C1C5-007A-40D1-AD75-E9C01FB70E7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E1128957-45D2-4613-B5DE-90ABE3E3A5D9}" type="pres">
      <dgm:prSet presAssocID="{3D589C35-F7D5-429A-9984-93138A792B29}" presName="root" presStyleCnt="0"/>
      <dgm:spPr/>
    </dgm:pt>
    <dgm:pt modelId="{A655C87D-0514-44A1-8E7B-53D60CBFC466}" type="pres">
      <dgm:prSet presAssocID="{3D589C35-F7D5-429A-9984-93138A792B29}" presName="rootComposite" presStyleCnt="0"/>
      <dgm:spPr/>
    </dgm:pt>
    <dgm:pt modelId="{56289696-5F29-4E33-8FA5-1795A6B67291}" type="pres">
      <dgm:prSet presAssocID="{3D589C35-F7D5-429A-9984-93138A792B29}" presName="rootText" presStyleLbl="node1" presStyleIdx="0" presStyleCnt="2" custScaleX="118306" custScaleY="53413" custLinFactNeighborX="4510" custLinFactNeighborY="-92934"/>
      <dgm:spPr/>
      <dgm:t>
        <a:bodyPr/>
        <a:lstStyle/>
        <a:p>
          <a:endParaRPr lang="lv-LV"/>
        </a:p>
      </dgm:t>
    </dgm:pt>
    <dgm:pt modelId="{F64122AD-FDF5-4951-BEBB-2EECF330A153}" type="pres">
      <dgm:prSet presAssocID="{3D589C35-F7D5-429A-9984-93138A792B29}" presName="rootConnector" presStyleLbl="node1" presStyleIdx="0" presStyleCnt="2"/>
      <dgm:spPr/>
      <dgm:t>
        <a:bodyPr/>
        <a:lstStyle/>
        <a:p>
          <a:endParaRPr lang="lv-LV"/>
        </a:p>
      </dgm:t>
    </dgm:pt>
    <dgm:pt modelId="{145DFFC7-5319-4171-8AAD-48613C4E7BA4}" type="pres">
      <dgm:prSet presAssocID="{3D589C35-F7D5-429A-9984-93138A792B29}" presName="childShape" presStyleCnt="0"/>
      <dgm:spPr/>
    </dgm:pt>
    <dgm:pt modelId="{912772AB-7276-4510-B8CF-9A8741DB75E8}" type="pres">
      <dgm:prSet presAssocID="{7FE4AE9B-DE5B-4990-9D0F-37C0D41A7761}" presName="root" presStyleCnt="0"/>
      <dgm:spPr/>
    </dgm:pt>
    <dgm:pt modelId="{376E9532-606B-470C-8194-85DA6B0FA5CC}" type="pres">
      <dgm:prSet presAssocID="{7FE4AE9B-DE5B-4990-9D0F-37C0D41A7761}" presName="rootComposite" presStyleCnt="0"/>
      <dgm:spPr/>
    </dgm:pt>
    <dgm:pt modelId="{7B418EB7-7DDA-4343-B460-532FCD5F1CF7}" type="pres">
      <dgm:prSet presAssocID="{7FE4AE9B-DE5B-4990-9D0F-37C0D41A7761}" presName="rootText" presStyleLbl="node1" presStyleIdx="1" presStyleCnt="2" custScaleX="116589" custScaleY="53413" custLinFactNeighborX="-5687" custLinFactNeighborY="-92934"/>
      <dgm:spPr/>
      <dgm:t>
        <a:bodyPr/>
        <a:lstStyle/>
        <a:p>
          <a:endParaRPr lang="lv-LV"/>
        </a:p>
      </dgm:t>
    </dgm:pt>
    <dgm:pt modelId="{C234151C-C199-4FA2-BD48-0A9FB360A3FC}" type="pres">
      <dgm:prSet presAssocID="{7FE4AE9B-DE5B-4990-9D0F-37C0D41A7761}" presName="rootConnector" presStyleLbl="node1" presStyleIdx="1" presStyleCnt="2"/>
      <dgm:spPr/>
      <dgm:t>
        <a:bodyPr/>
        <a:lstStyle/>
        <a:p>
          <a:endParaRPr lang="lv-LV"/>
        </a:p>
      </dgm:t>
    </dgm:pt>
    <dgm:pt modelId="{66126C6E-4FF8-483C-A212-1BD1FD565D4E}" type="pres">
      <dgm:prSet presAssocID="{7FE4AE9B-DE5B-4990-9D0F-37C0D41A7761}" presName="childShape" presStyleCnt="0"/>
      <dgm:spPr/>
    </dgm:pt>
  </dgm:ptLst>
  <dgm:cxnLst>
    <dgm:cxn modelId="{4DA42598-4A32-4DEB-939E-4B7323FFCF87}" srcId="{1568C1C5-007A-40D1-AD75-E9C01FB70E7E}" destId="{3D589C35-F7D5-429A-9984-93138A792B29}" srcOrd="0" destOrd="0" parTransId="{E6C21560-3E28-48C2-85A0-DDE4EE9D0FEF}" sibTransId="{41198C9F-9D98-43DB-A756-318F73780D13}"/>
    <dgm:cxn modelId="{A2A4B68D-F282-4D4F-836A-F9D5C1300662}" type="presOf" srcId="{7FE4AE9B-DE5B-4990-9D0F-37C0D41A7761}" destId="{C234151C-C199-4FA2-BD48-0A9FB360A3FC}" srcOrd="1" destOrd="0" presId="urn:microsoft.com/office/officeart/2005/8/layout/hierarchy3"/>
    <dgm:cxn modelId="{7FD47671-394C-41A3-8DF5-4FCFDB6FD787}" srcId="{1568C1C5-007A-40D1-AD75-E9C01FB70E7E}" destId="{7FE4AE9B-DE5B-4990-9D0F-37C0D41A7761}" srcOrd="1" destOrd="0" parTransId="{0BDF84CB-66A1-4AAE-B797-E97A6FDA0F12}" sibTransId="{21FC8C26-F9A0-4D6C-A485-937D90CDFD82}"/>
    <dgm:cxn modelId="{032AF076-7D26-4906-9CB7-B1438D5698A7}" type="presOf" srcId="{1568C1C5-007A-40D1-AD75-E9C01FB70E7E}" destId="{01D602A5-7E99-4C08-B8E1-5E2AE17E3211}" srcOrd="0" destOrd="0" presId="urn:microsoft.com/office/officeart/2005/8/layout/hierarchy3"/>
    <dgm:cxn modelId="{C2E340B0-5BAA-4207-B9EF-1ACC30A37310}" type="presOf" srcId="{7FE4AE9B-DE5B-4990-9D0F-37C0D41A7761}" destId="{7B418EB7-7DDA-4343-B460-532FCD5F1CF7}" srcOrd="0" destOrd="0" presId="urn:microsoft.com/office/officeart/2005/8/layout/hierarchy3"/>
    <dgm:cxn modelId="{33DAE5F5-0209-449C-8180-36E1A5693A14}" type="presOf" srcId="{3D589C35-F7D5-429A-9984-93138A792B29}" destId="{56289696-5F29-4E33-8FA5-1795A6B67291}" srcOrd="0" destOrd="0" presId="urn:microsoft.com/office/officeart/2005/8/layout/hierarchy3"/>
    <dgm:cxn modelId="{F960C043-0528-4392-A5C5-071C4635E97C}" type="presOf" srcId="{3D589C35-F7D5-429A-9984-93138A792B29}" destId="{F64122AD-FDF5-4951-BEBB-2EECF330A153}" srcOrd="1" destOrd="0" presId="urn:microsoft.com/office/officeart/2005/8/layout/hierarchy3"/>
    <dgm:cxn modelId="{D9982754-59FE-4A92-A3DD-5AF18D8034ED}" type="presParOf" srcId="{01D602A5-7E99-4C08-B8E1-5E2AE17E3211}" destId="{E1128957-45D2-4613-B5DE-90ABE3E3A5D9}" srcOrd="0" destOrd="0" presId="urn:microsoft.com/office/officeart/2005/8/layout/hierarchy3"/>
    <dgm:cxn modelId="{2D037683-B34B-40F1-A023-63EF535B3B83}" type="presParOf" srcId="{E1128957-45D2-4613-B5DE-90ABE3E3A5D9}" destId="{A655C87D-0514-44A1-8E7B-53D60CBFC466}" srcOrd="0" destOrd="0" presId="urn:microsoft.com/office/officeart/2005/8/layout/hierarchy3"/>
    <dgm:cxn modelId="{64B50A2C-14BE-434C-AD7C-B3EFB8C5F7D0}" type="presParOf" srcId="{A655C87D-0514-44A1-8E7B-53D60CBFC466}" destId="{56289696-5F29-4E33-8FA5-1795A6B67291}" srcOrd="0" destOrd="0" presId="urn:microsoft.com/office/officeart/2005/8/layout/hierarchy3"/>
    <dgm:cxn modelId="{DCE12DC2-305F-4E94-877B-0A3F1223D406}" type="presParOf" srcId="{A655C87D-0514-44A1-8E7B-53D60CBFC466}" destId="{F64122AD-FDF5-4951-BEBB-2EECF330A153}" srcOrd="1" destOrd="0" presId="urn:microsoft.com/office/officeart/2005/8/layout/hierarchy3"/>
    <dgm:cxn modelId="{3A63167A-1493-42B2-9F6C-AF8B0EBEF15D}" type="presParOf" srcId="{E1128957-45D2-4613-B5DE-90ABE3E3A5D9}" destId="{145DFFC7-5319-4171-8AAD-48613C4E7BA4}" srcOrd="1" destOrd="0" presId="urn:microsoft.com/office/officeart/2005/8/layout/hierarchy3"/>
    <dgm:cxn modelId="{86F52341-2E88-46BD-8931-FEE10CA7D8DE}" type="presParOf" srcId="{01D602A5-7E99-4C08-B8E1-5E2AE17E3211}" destId="{912772AB-7276-4510-B8CF-9A8741DB75E8}" srcOrd="1" destOrd="0" presId="urn:microsoft.com/office/officeart/2005/8/layout/hierarchy3"/>
    <dgm:cxn modelId="{E317E7D9-0045-4ED6-AC17-26D79861B12E}" type="presParOf" srcId="{912772AB-7276-4510-B8CF-9A8741DB75E8}" destId="{376E9532-606B-470C-8194-85DA6B0FA5CC}" srcOrd="0" destOrd="0" presId="urn:microsoft.com/office/officeart/2005/8/layout/hierarchy3"/>
    <dgm:cxn modelId="{9CD81CEF-C37E-4AB7-B746-D31F84337ECA}" type="presParOf" srcId="{376E9532-606B-470C-8194-85DA6B0FA5CC}" destId="{7B418EB7-7DDA-4343-B460-532FCD5F1CF7}" srcOrd="0" destOrd="0" presId="urn:microsoft.com/office/officeart/2005/8/layout/hierarchy3"/>
    <dgm:cxn modelId="{CB16AF21-51F1-4D5A-A4EF-4DF2F3FB1643}" type="presParOf" srcId="{376E9532-606B-470C-8194-85DA6B0FA5CC}" destId="{C234151C-C199-4FA2-BD48-0A9FB360A3FC}" srcOrd="1" destOrd="0" presId="urn:microsoft.com/office/officeart/2005/8/layout/hierarchy3"/>
    <dgm:cxn modelId="{22305CC2-E20C-4240-8D6D-5FFFBDECCC60}" type="presParOf" srcId="{912772AB-7276-4510-B8CF-9A8741DB75E8}" destId="{66126C6E-4FF8-483C-A212-1BD1FD565D4E}" srcOrd="1" destOrd="0" presId="urn:microsoft.com/office/officeart/2005/8/layout/hierarchy3"/>
  </dgm:cxnLst>
  <dgm:bg/>
  <dgm:whole>
    <a:ln>
      <a:solidFill>
        <a:schemeClr val="accent1">
          <a:lumMod val="40000"/>
          <a:lumOff val="6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Tirgus risks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Jaunu konkurentu parādīšanās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C838A096-20C2-409E-8780-441CCCD1017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Neparedzētas cenu izmaiņas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867E5FA-CB97-4649-A847-2C9140B4FDA7}" type="parTrans" cxnId="{9F20CB25-FE2F-496E-A843-C377708E9528}">
      <dgm:prSet/>
      <dgm:spPr/>
      <dgm:t>
        <a:bodyPr/>
        <a:lstStyle/>
        <a:p>
          <a:endParaRPr lang="lv-LV"/>
        </a:p>
      </dgm:t>
    </dgm:pt>
    <dgm:pt modelId="{340A9CB9-650A-4ADC-9F95-4B8C84F2F941}" type="sibTrans" cxnId="{9F20CB25-FE2F-496E-A843-C377708E9528}">
      <dgm:prSet/>
      <dgm:spPr/>
      <dgm:t>
        <a:bodyPr/>
        <a:lstStyle/>
        <a:p>
          <a:endParaRPr lang="lv-LV"/>
        </a:p>
      </dgm:t>
    </dgm:pt>
    <dgm:pt modelId="{C691B618-4DBB-4BB4-AF18-EC6D8C9BAE5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Jaunas prasības kvalitātes standartos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FFA9542-7713-4006-A8ED-7C113F7A9E6E}" type="parTrans" cxnId="{8AA665F8-CE8C-419E-B8FD-A49FC3ADB017}">
      <dgm:prSet/>
      <dgm:spPr/>
      <dgm:t>
        <a:bodyPr/>
        <a:lstStyle/>
        <a:p>
          <a:endParaRPr lang="lv-LV"/>
        </a:p>
      </dgm:t>
    </dgm:pt>
    <dgm:pt modelId="{9D4914B7-CB93-4780-B27A-951E6421E992}" type="sibTrans" cxnId="{8AA665F8-CE8C-419E-B8FD-A49FC3ADB017}">
      <dgm:prSet/>
      <dgm:spPr/>
      <dgm:t>
        <a:bodyPr/>
        <a:lstStyle/>
        <a:p>
          <a:endParaRPr lang="lv-LV"/>
        </a:p>
      </dgm:t>
    </dgm:pt>
    <dgm:pt modelId="{15C9CACC-88A7-4414-AEE9-F17B9D105BBC}">
      <dgm:prSet phldrT="[Text]" custT="1"/>
      <dgm:spPr/>
      <dgm:t>
        <a:bodyPr/>
        <a:lstStyle/>
        <a:p>
          <a:r>
            <a:rPr lang="lv-LV" sz="2400" dirty="0" err="1" smtClean="0">
              <a:latin typeface="Times New Roman" pitchFamily="18" charset="0"/>
              <a:cs typeface="Times New Roman" pitchFamily="18" charset="0"/>
            </a:rPr>
            <a:t>Aizstājējpreču</a:t>
          </a:r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 parādīšanās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C1AA932-606B-413D-B283-DEA3AA835B48}" type="parTrans" cxnId="{AC7926F6-D822-4584-8613-5F5E8D28AD50}">
      <dgm:prSet/>
      <dgm:spPr/>
      <dgm:t>
        <a:bodyPr/>
        <a:lstStyle/>
        <a:p>
          <a:endParaRPr lang="lv-LV"/>
        </a:p>
      </dgm:t>
    </dgm:pt>
    <dgm:pt modelId="{F2193177-64E5-4F50-BF23-0F57AB2D9C79}" type="sibTrans" cxnId="{AC7926F6-D822-4584-8613-5F5E8D28AD50}">
      <dgm:prSet/>
      <dgm:spPr/>
      <dgm:t>
        <a:bodyPr/>
        <a:lstStyle/>
        <a:p>
          <a:endParaRPr lang="lv-LV"/>
        </a:p>
      </dgm:t>
    </dgm:pt>
    <dgm:pt modelId="{15FBC9D5-63C5-46EE-88B1-584F838B3C4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Pieprasījuma samazināšanās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0E4DD0C-C5F4-4A59-824E-4523B0993123}" type="parTrans" cxnId="{42FBC06E-7C37-4BCE-9C7E-395A38D8BFEF}">
      <dgm:prSet/>
      <dgm:spPr/>
      <dgm:t>
        <a:bodyPr/>
        <a:lstStyle/>
        <a:p>
          <a:endParaRPr lang="lv-LV"/>
        </a:p>
      </dgm:t>
    </dgm:pt>
    <dgm:pt modelId="{8B10292E-6B1C-4F34-A901-82D90F0CB02A}" type="sibTrans" cxnId="{42FBC06E-7C37-4BCE-9C7E-395A38D8BFEF}">
      <dgm:prSet/>
      <dgm:spPr/>
      <dgm:t>
        <a:bodyPr/>
        <a:lstStyle/>
        <a:p>
          <a:endParaRPr lang="lv-LV"/>
        </a:p>
      </dgm:t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A473C42C-3A53-42A9-B772-B647ED1EC1C2}" type="presOf" srcId="{15FBC9D5-63C5-46EE-88B1-584F838B3C49}" destId="{7F97DE3E-3D5B-4C9C-9E95-096CDB952392}" srcOrd="0" destOrd="4" presId="urn:microsoft.com/office/officeart/2005/8/layout/target3"/>
    <dgm:cxn modelId="{61C4E583-24EE-4103-8932-78F1580D2F22}" type="presOf" srcId="{102FD728-83CD-4060-8FA1-CC52CA54D31F}" destId="{414E3979-DCAE-4C24-82B2-4EA0226C0B27}" srcOrd="1" destOrd="0" presId="urn:microsoft.com/office/officeart/2005/8/layout/target3"/>
    <dgm:cxn modelId="{DED44F4D-5559-4721-9B0F-A8B302038790}" type="presOf" srcId="{C691B618-4DBB-4BB4-AF18-EC6D8C9BAE5A}" destId="{7F97DE3E-3D5B-4C9C-9E95-096CDB952392}" srcOrd="0" destOrd="2" presId="urn:microsoft.com/office/officeart/2005/8/layout/target3"/>
    <dgm:cxn modelId="{8D4E987C-A0C0-401C-BAFD-8B7FA31E43AF}" type="presOf" srcId="{102FD728-83CD-4060-8FA1-CC52CA54D31F}" destId="{2E54F0FA-1F5C-4CC1-8E8D-2007CE275B7D}" srcOrd="0" destOrd="0" presId="urn:microsoft.com/office/officeart/2005/8/layout/target3"/>
    <dgm:cxn modelId="{9F20CB25-FE2F-496E-A843-C377708E9528}" srcId="{102FD728-83CD-4060-8FA1-CC52CA54D31F}" destId="{C838A096-20C2-409E-8780-441CCCD1017A}" srcOrd="1" destOrd="0" parTransId="{0867E5FA-CB97-4649-A847-2C9140B4FDA7}" sibTransId="{340A9CB9-650A-4ADC-9F95-4B8C84F2F941}"/>
    <dgm:cxn modelId="{EAAA6C46-E06F-4370-A46A-A4C038ECA4DE}" type="presOf" srcId="{B7164808-D298-4D2A-92D4-F732799FDEB6}" destId="{DF3805CB-C1AC-4883-AB41-20E299BA5136}" srcOrd="0" destOrd="0" presId="urn:microsoft.com/office/officeart/2005/8/layout/target3"/>
    <dgm:cxn modelId="{42FBC06E-7C37-4BCE-9C7E-395A38D8BFEF}" srcId="{102FD728-83CD-4060-8FA1-CC52CA54D31F}" destId="{15FBC9D5-63C5-46EE-88B1-584F838B3C49}" srcOrd="4" destOrd="0" parTransId="{10E4DD0C-C5F4-4A59-824E-4523B0993123}" sibTransId="{8B10292E-6B1C-4F34-A901-82D90F0CB02A}"/>
    <dgm:cxn modelId="{6D695635-11AD-4ADD-A395-8A277713787E}" type="presOf" srcId="{15C9CACC-88A7-4414-AEE9-F17B9D105BBC}" destId="{7F97DE3E-3D5B-4C9C-9E95-096CDB952392}" srcOrd="0" destOrd="3" presId="urn:microsoft.com/office/officeart/2005/8/layout/target3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9228ECB3-832A-4F92-B917-8AE056EA2B74}" type="presOf" srcId="{C838A096-20C2-409E-8780-441CCCD1017A}" destId="{7F97DE3E-3D5B-4C9C-9E95-096CDB952392}" srcOrd="0" destOrd="1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AC7926F6-D822-4584-8613-5F5E8D28AD50}" srcId="{102FD728-83CD-4060-8FA1-CC52CA54D31F}" destId="{15C9CACC-88A7-4414-AEE9-F17B9D105BBC}" srcOrd="3" destOrd="0" parTransId="{AC1AA932-606B-413D-B283-DEA3AA835B48}" sibTransId="{F2193177-64E5-4F50-BF23-0F57AB2D9C79}"/>
    <dgm:cxn modelId="{8AA665F8-CE8C-419E-B8FD-A49FC3ADB017}" srcId="{102FD728-83CD-4060-8FA1-CC52CA54D31F}" destId="{C691B618-4DBB-4BB4-AF18-EC6D8C9BAE5A}" srcOrd="2" destOrd="0" parTransId="{EFFA9542-7713-4006-A8ED-7C113F7A9E6E}" sibTransId="{9D4914B7-CB93-4780-B27A-951E6421E992}"/>
    <dgm:cxn modelId="{6D48E292-420A-42E3-9826-1910FD1398FD}" type="presOf" srcId="{69877CFE-4040-4C9E-A440-D9E2F23CA456}" destId="{7F97DE3E-3D5B-4C9C-9E95-096CDB952392}" srcOrd="0" destOrd="0" presId="urn:microsoft.com/office/officeart/2005/8/layout/target3"/>
    <dgm:cxn modelId="{9F4626BF-D134-452C-87A4-2100B594AB00}" type="presParOf" srcId="{DF3805CB-C1AC-4883-AB41-20E299BA5136}" destId="{B4840047-E7FE-4A4C-ABC3-DAC0B88C4745}" srcOrd="0" destOrd="0" presId="urn:microsoft.com/office/officeart/2005/8/layout/target3"/>
    <dgm:cxn modelId="{DF4B9CCE-B336-44F4-AE58-A0E07150BE26}" type="presParOf" srcId="{DF3805CB-C1AC-4883-AB41-20E299BA5136}" destId="{C72347C1-3482-45F0-AAEB-6B43011BF0CE}" srcOrd="1" destOrd="0" presId="urn:microsoft.com/office/officeart/2005/8/layout/target3"/>
    <dgm:cxn modelId="{7AB42269-37FA-4318-97E8-891ECFC08FEF}" type="presParOf" srcId="{DF3805CB-C1AC-4883-AB41-20E299BA5136}" destId="{2E54F0FA-1F5C-4CC1-8E8D-2007CE275B7D}" srcOrd="2" destOrd="0" presId="urn:microsoft.com/office/officeart/2005/8/layout/target3"/>
    <dgm:cxn modelId="{2B9E0DB0-DB62-4A4B-B7EF-EB95BDCE533C}" type="presParOf" srcId="{DF3805CB-C1AC-4883-AB41-20E299BA5136}" destId="{414E3979-DCAE-4C24-82B2-4EA0226C0B27}" srcOrd="3" destOrd="0" presId="urn:microsoft.com/office/officeart/2005/8/layout/target3"/>
    <dgm:cxn modelId="{769F365A-B407-42B8-A410-2786953C9968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Ražošanas risks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Neparedzētas izmaiņas ražošanas procesā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C838A096-20C2-409E-8780-441CCCD1017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Novecojušas tehnoloģijas un ražošanas iekārtas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867E5FA-CB97-4649-A847-2C9140B4FDA7}" type="parTrans" cxnId="{9F20CB25-FE2F-496E-A843-C377708E9528}">
      <dgm:prSet/>
      <dgm:spPr/>
      <dgm:t>
        <a:bodyPr/>
        <a:lstStyle/>
        <a:p>
          <a:endParaRPr lang="lv-LV"/>
        </a:p>
      </dgm:t>
    </dgm:pt>
    <dgm:pt modelId="{340A9CB9-650A-4ADC-9F95-4B8C84F2F941}" type="sibTrans" cxnId="{9F20CB25-FE2F-496E-A843-C377708E9528}">
      <dgm:prSet/>
      <dgm:spPr/>
      <dgm:t>
        <a:bodyPr/>
        <a:lstStyle/>
        <a:p>
          <a:endParaRPr lang="lv-LV"/>
        </a:p>
      </dgm:t>
    </dgm:pt>
    <dgm:pt modelId="{C691B618-4DBB-4BB4-AF18-EC6D8C9BAE5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Ražošanas faktoru neatbilstība vajadzīgajā daudzumā un kvalitātē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FFA9542-7713-4006-A8ED-7C113F7A9E6E}" type="parTrans" cxnId="{8AA665F8-CE8C-419E-B8FD-A49FC3ADB017}">
      <dgm:prSet/>
      <dgm:spPr/>
      <dgm:t>
        <a:bodyPr/>
        <a:lstStyle/>
        <a:p>
          <a:endParaRPr lang="lv-LV"/>
        </a:p>
      </dgm:t>
    </dgm:pt>
    <dgm:pt modelId="{9D4914B7-CB93-4780-B27A-951E6421E992}" type="sibTrans" cxnId="{8AA665F8-CE8C-419E-B8FD-A49FC3ADB017}">
      <dgm:prSet/>
      <dgm:spPr/>
      <dgm:t>
        <a:bodyPr/>
        <a:lstStyle/>
        <a:p>
          <a:endParaRPr lang="lv-LV"/>
        </a:p>
      </dgm:t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4FA5E5CC-B906-448B-9D35-EBB49DAC1490}" type="presOf" srcId="{102FD728-83CD-4060-8FA1-CC52CA54D31F}" destId="{2E54F0FA-1F5C-4CC1-8E8D-2007CE275B7D}" srcOrd="0" destOrd="0" presId="urn:microsoft.com/office/officeart/2005/8/layout/target3"/>
    <dgm:cxn modelId="{9F20CB25-FE2F-496E-A843-C377708E9528}" srcId="{102FD728-83CD-4060-8FA1-CC52CA54D31F}" destId="{C838A096-20C2-409E-8780-441CCCD1017A}" srcOrd="1" destOrd="0" parTransId="{0867E5FA-CB97-4649-A847-2C9140B4FDA7}" sibTransId="{340A9CB9-650A-4ADC-9F95-4B8C84F2F941}"/>
    <dgm:cxn modelId="{343A4104-C22E-4006-8A7E-9B4423784B18}" type="presOf" srcId="{C691B618-4DBB-4BB4-AF18-EC6D8C9BAE5A}" destId="{7F97DE3E-3D5B-4C9C-9E95-096CDB952392}" srcOrd="0" destOrd="2" presId="urn:microsoft.com/office/officeart/2005/8/layout/target3"/>
    <dgm:cxn modelId="{31D869E0-CB75-4C3A-8828-77C73778CB44}" type="presOf" srcId="{102FD728-83CD-4060-8FA1-CC52CA54D31F}" destId="{414E3979-DCAE-4C24-82B2-4EA0226C0B27}" srcOrd="1" destOrd="0" presId="urn:microsoft.com/office/officeart/2005/8/layout/target3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07E2C719-A9EF-41C8-BE9D-6C382B209887}" type="presOf" srcId="{B7164808-D298-4D2A-92D4-F732799FDEB6}" destId="{DF3805CB-C1AC-4883-AB41-20E299BA5136}" srcOrd="0" destOrd="0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8AA665F8-CE8C-419E-B8FD-A49FC3ADB017}" srcId="{102FD728-83CD-4060-8FA1-CC52CA54D31F}" destId="{C691B618-4DBB-4BB4-AF18-EC6D8C9BAE5A}" srcOrd="2" destOrd="0" parTransId="{EFFA9542-7713-4006-A8ED-7C113F7A9E6E}" sibTransId="{9D4914B7-CB93-4780-B27A-951E6421E992}"/>
    <dgm:cxn modelId="{65BF9AF2-44DF-4B69-8A9D-608B40133336}" type="presOf" srcId="{69877CFE-4040-4C9E-A440-D9E2F23CA456}" destId="{7F97DE3E-3D5B-4C9C-9E95-096CDB952392}" srcOrd="0" destOrd="0" presId="urn:microsoft.com/office/officeart/2005/8/layout/target3"/>
    <dgm:cxn modelId="{3ADA2EAE-0D73-48E4-9FB7-51CAF6FB0F93}" type="presOf" srcId="{C838A096-20C2-409E-8780-441CCCD1017A}" destId="{7F97DE3E-3D5B-4C9C-9E95-096CDB952392}" srcOrd="0" destOrd="1" presId="urn:microsoft.com/office/officeart/2005/8/layout/target3"/>
    <dgm:cxn modelId="{8421E89E-DF66-41C1-891A-BCAE967FAA5C}" type="presParOf" srcId="{DF3805CB-C1AC-4883-AB41-20E299BA5136}" destId="{B4840047-E7FE-4A4C-ABC3-DAC0B88C4745}" srcOrd="0" destOrd="0" presId="urn:microsoft.com/office/officeart/2005/8/layout/target3"/>
    <dgm:cxn modelId="{C31140E3-5739-42CF-8335-5958AD3B31DC}" type="presParOf" srcId="{DF3805CB-C1AC-4883-AB41-20E299BA5136}" destId="{C72347C1-3482-45F0-AAEB-6B43011BF0CE}" srcOrd="1" destOrd="0" presId="urn:microsoft.com/office/officeart/2005/8/layout/target3"/>
    <dgm:cxn modelId="{204B146D-FE70-4F2E-9C48-A8F8D9EFFD44}" type="presParOf" srcId="{DF3805CB-C1AC-4883-AB41-20E299BA5136}" destId="{2E54F0FA-1F5C-4CC1-8E8D-2007CE275B7D}" srcOrd="2" destOrd="0" presId="urn:microsoft.com/office/officeart/2005/8/layout/target3"/>
    <dgm:cxn modelId="{1E443026-9B02-4255-A453-48CFE20F40C9}" type="presParOf" srcId="{DF3805CB-C1AC-4883-AB41-20E299BA5136}" destId="{414E3979-DCAE-4C24-82B2-4EA0226C0B27}" srcOrd="3" destOrd="0" presId="urn:microsoft.com/office/officeart/2005/8/layout/target3"/>
    <dgm:cxn modelId="{40CD94CB-A2AB-4FD3-B58E-5EC0BDCE5A51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Finanšu risks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Neparedzēta naudas līdzekļu kustība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97ADC07A-EACB-407B-B232-0980DB5635CD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Valūtu kursu maiņa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D5C2196C-361C-4B1C-8F42-54EEE4913C3D}" type="parTrans" cxnId="{51F82917-9825-4D24-B294-ED965009CCC7}">
      <dgm:prSet/>
      <dgm:spPr/>
      <dgm:t>
        <a:bodyPr/>
        <a:lstStyle/>
        <a:p>
          <a:endParaRPr lang="lv-LV"/>
        </a:p>
      </dgm:t>
    </dgm:pt>
    <dgm:pt modelId="{B9A3B5CF-286E-4F60-9A8D-55D01AF89350}" type="sibTrans" cxnId="{51F82917-9825-4D24-B294-ED965009CCC7}">
      <dgm:prSet/>
      <dgm:spPr/>
      <dgm:t>
        <a:bodyPr/>
        <a:lstStyle/>
        <a:p>
          <a:endParaRPr lang="lv-LV"/>
        </a:p>
      </dgm:t>
    </dgm:pt>
    <dgm:pt modelId="{AFE44B32-A2B4-4A39-8EAD-11F9F4FC69D8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Biznesa partneru maksātnespēja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DA653951-F783-4E1E-855C-CDC6B28FFCBC}" type="parTrans" cxnId="{D534091E-AD33-4E4D-BA10-439A02AD3ED7}">
      <dgm:prSet/>
      <dgm:spPr/>
      <dgm:t>
        <a:bodyPr/>
        <a:lstStyle/>
        <a:p>
          <a:endParaRPr lang="lv-LV"/>
        </a:p>
      </dgm:t>
    </dgm:pt>
    <dgm:pt modelId="{5B42AA24-3A85-413F-8E0A-541E4E7B35FF}" type="sibTrans" cxnId="{D534091E-AD33-4E4D-BA10-439A02AD3ED7}">
      <dgm:prSet/>
      <dgm:spPr/>
      <dgm:t>
        <a:bodyPr/>
        <a:lstStyle/>
        <a:p>
          <a:endParaRPr lang="lv-LV"/>
        </a:p>
      </dgm:t>
    </dgm:pt>
    <dgm:pt modelId="{BD8E23FE-E6EB-4B0E-A19A-3DF0277465D5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Nepietiekama apgrozāmo līdzekļu aprite, kas izraisa naudas trūkumu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1459145C-BFC6-47FD-808E-2F22276F8E46}" type="parTrans" cxnId="{AA5DF244-B27B-43EC-B2D8-C3B0421D3164}">
      <dgm:prSet/>
      <dgm:spPr/>
      <dgm:t>
        <a:bodyPr/>
        <a:lstStyle/>
        <a:p>
          <a:endParaRPr lang="lv-LV"/>
        </a:p>
      </dgm:t>
    </dgm:pt>
    <dgm:pt modelId="{A48BB701-B4B9-4F78-8F76-47AF683E50BF}" type="sibTrans" cxnId="{AA5DF244-B27B-43EC-B2D8-C3B0421D3164}">
      <dgm:prSet/>
      <dgm:spPr/>
      <dgm:t>
        <a:bodyPr/>
        <a:lstStyle/>
        <a:p>
          <a:endParaRPr lang="lv-LV"/>
        </a:p>
      </dgm:t>
    </dgm:pt>
    <dgm:pt modelId="{23F2277A-91A5-49C9-B87A-9EEE0A3BC5B5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Aizdevumu neatgūšana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BCE3B8C6-9F48-4692-BED4-98F3FC90EF71}" type="parTrans" cxnId="{C8E2D4C1-45C8-4CB4-A4DA-C87C399897A7}">
      <dgm:prSet/>
      <dgm:spPr/>
      <dgm:t>
        <a:bodyPr/>
        <a:lstStyle/>
        <a:p>
          <a:endParaRPr lang="lv-LV"/>
        </a:p>
      </dgm:t>
    </dgm:pt>
    <dgm:pt modelId="{925FE411-9900-48A5-90D1-058B9F293941}" type="sibTrans" cxnId="{C8E2D4C1-45C8-4CB4-A4DA-C87C399897A7}">
      <dgm:prSet/>
      <dgm:spPr/>
      <dgm:t>
        <a:bodyPr/>
        <a:lstStyle/>
        <a:p>
          <a:endParaRPr lang="lv-LV"/>
        </a:p>
      </dgm:t>
    </dgm:pt>
    <dgm:pt modelId="{A0FDEB31-6E44-46B3-9705-4237BA90AD8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Kredītiestāžu bankrots 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13E420B1-8D7E-4B5C-B1B2-5ED03A844EB0}" type="parTrans" cxnId="{C42B8171-1077-4F76-BC8B-5FDB3AC594AA}">
      <dgm:prSet/>
      <dgm:spPr/>
      <dgm:t>
        <a:bodyPr/>
        <a:lstStyle/>
        <a:p>
          <a:endParaRPr lang="lv-LV"/>
        </a:p>
      </dgm:t>
    </dgm:pt>
    <dgm:pt modelId="{AB7F0357-16FC-45F5-85C7-7365ABE9D537}" type="sibTrans" cxnId="{C42B8171-1077-4F76-BC8B-5FDB3AC594AA}">
      <dgm:prSet/>
      <dgm:spPr/>
      <dgm:t>
        <a:bodyPr/>
        <a:lstStyle/>
        <a:p>
          <a:endParaRPr lang="lv-LV"/>
        </a:p>
      </dgm:t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58368436-6812-4913-AC62-CF5FC9D727C8}" type="presOf" srcId="{BD8E23FE-E6EB-4B0E-A19A-3DF0277465D5}" destId="{7F97DE3E-3D5B-4C9C-9E95-096CDB952392}" srcOrd="0" destOrd="3" presId="urn:microsoft.com/office/officeart/2005/8/layout/target3"/>
    <dgm:cxn modelId="{C8E2D4C1-45C8-4CB4-A4DA-C87C399897A7}" srcId="{102FD728-83CD-4060-8FA1-CC52CA54D31F}" destId="{23F2277A-91A5-49C9-B87A-9EEE0A3BC5B5}" srcOrd="4" destOrd="0" parTransId="{BCE3B8C6-9F48-4692-BED4-98F3FC90EF71}" sibTransId="{925FE411-9900-48A5-90D1-058B9F293941}"/>
    <dgm:cxn modelId="{098D29A6-D29B-4933-8282-97719E5623D7}" type="presOf" srcId="{AFE44B32-A2B4-4A39-8EAD-11F9F4FC69D8}" destId="{7F97DE3E-3D5B-4C9C-9E95-096CDB952392}" srcOrd="0" destOrd="2" presId="urn:microsoft.com/office/officeart/2005/8/layout/target3"/>
    <dgm:cxn modelId="{B72F3226-3E98-402E-8B80-F912E06846C9}" type="presOf" srcId="{23F2277A-91A5-49C9-B87A-9EEE0A3BC5B5}" destId="{7F97DE3E-3D5B-4C9C-9E95-096CDB952392}" srcOrd="0" destOrd="4" presId="urn:microsoft.com/office/officeart/2005/8/layout/target3"/>
    <dgm:cxn modelId="{574E2C00-BD14-47C9-97A0-B458DAE2FD7B}" type="presOf" srcId="{A0FDEB31-6E44-46B3-9705-4237BA90AD84}" destId="{7F97DE3E-3D5B-4C9C-9E95-096CDB952392}" srcOrd="0" destOrd="5" presId="urn:microsoft.com/office/officeart/2005/8/layout/target3"/>
    <dgm:cxn modelId="{51F82917-9825-4D24-B294-ED965009CCC7}" srcId="{102FD728-83CD-4060-8FA1-CC52CA54D31F}" destId="{97ADC07A-EACB-407B-B232-0980DB5635CD}" srcOrd="1" destOrd="0" parTransId="{D5C2196C-361C-4B1C-8F42-54EEE4913C3D}" sibTransId="{B9A3B5CF-286E-4F60-9A8D-55D01AF89350}"/>
    <dgm:cxn modelId="{D61B76D6-5C20-404A-A665-06D1BCDBB9F0}" type="presOf" srcId="{B7164808-D298-4D2A-92D4-F732799FDEB6}" destId="{DF3805CB-C1AC-4883-AB41-20E299BA5136}" srcOrd="0" destOrd="0" presId="urn:microsoft.com/office/officeart/2005/8/layout/target3"/>
    <dgm:cxn modelId="{AA5DF244-B27B-43EC-B2D8-C3B0421D3164}" srcId="{102FD728-83CD-4060-8FA1-CC52CA54D31F}" destId="{BD8E23FE-E6EB-4B0E-A19A-3DF0277465D5}" srcOrd="3" destOrd="0" parTransId="{1459145C-BFC6-47FD-808E-2F22276F8E46}" sibTransId="{A48BB701-B4B9-4F78-8F76-47AF683E50BF}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513F0184-8DC2-4C8E-BEE2-1BC2A2E19CA3}" type="presOf" srcId="{69877CFE-4040-4C9E-A440-D9E2F23CA456}" destId="{7F97DE3E-3D5B-4C9C-9E95-096CDB952392}" srcOrd="0" destOrd="0" presId="urn:microsoft.com/office/officeart/2005/8/layout/target3"/>
    <dgm:cxn modelId="{C42B8171-1077-4F76-BC8B-5FDB3AC594AA}" srcId="{102FD728-83CD-4060-8FA1-CC52CA54D31F}" destId="{A0FDEB31-6E44-46B3-9705-4237BA90AD84}" srcOrd="5" destOrd="0" parTransId="{13E420B1-8D7E-4B5C-B1B2-5ED03A844EB0}" sibTransId="{AB7F0357-16FC-45F5-85C7-7365ABE9D537}"/>
    <dgm:cxn modelId="{4286CFF7-4AEB-4BB9-8815-CA26A60FA6B5}" type="presOf" srcId="{102FD728-83CD-4060-8FA1-CC52CA54D31F}" destId="{414E3979-DCAE-4C24-82B2-4EA0226C0B27}" srcOrd="1" destOrd="0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D534091E-AD33-4E4D-BA10-439A02AD3ED7}" srcId="{102FD728-83CD-4060-8FA1-CC52CA54D31F}" destId="{AFE44B32-A2B4-4A39-8EAD-11F9F4FC69D8}" srcOrd="2" destOrd="0" parTransId="{DA653951-F783-4E1E-855C-CDC6B28FFCBC}" sibTransId="{5B42AA24-3A85-413F-8E0A-541E4E7B35FF}"/>
    <dgm:cxn modelId="{9C049C42-BDBC-41F2-8E86-3A91C66D7812}" type="presOf" srcId="{97ADC07A-EACB-407B-B232-0980DB5635CD}" destId="{7F97DE3E-3D5B-4C9C-9E95-096CDB952392}" srcOrd="0" destOrd="1" presId="urn:microsoft.com/office/officeart/2005/8/layout/target3"/>
    <dgm:cxn modelId="{3B10EB40-9C5A-4323-9743-A4CC8339F2D3}" type="presOf" srcId="{102FD728-83CD-4060-8FA1-CC52CA54D31F}" destId="{2E54F0FA-1F5C-4CC1-8E8D-2007CE275B7D}" srcOrd="0" destOrd="0" presId="urn:microsoft.com/office/officeart/2005/8/layout/target3"/>
    <dgm:cxn modelId="{B05F089D-EC9A-4754-918F-615081F207D8}" type="presParOf" srcId="{DF3805CB-C1AC-4883-AB41-20E299BA5136}" destId="{B4840047-E7FE-4A4C-ABC3-DAC0B88C4745}" srcOrd="0" destOrd="0" presId="urn:microsoft.com/office/officeart/2005/8/layout/target3"/>
    <dgm:cxn modelId="{CF6DD47E-B1EA-46F1-8424-5368E89BF913}" type="presParOf" srcId="{DF3805CB-C1AC-4883-AB41-20E299BA5136}" destId="{C72347C1-3482-45F0-AAEB-6B43011BF0CE}" srcOrd="1" destOrd="0" presId="urn:microsoft.com/office/officeart/2005/8/layout/target3"/>
    <dgm:cxn modelId="{B24DA28F-0144-45E0-AB8C-54470D7FCAF0}" type="presParOf" srcId="{DF3805CB-C1AC-4883-AB41-20E299BA5136}" destId="{2E54F0FA-1F5C-4CC1-8E8D-2007CE275B7D}" srcOrd="2" destOrd="0" presId="urn:microsoft.com/office/officeart/2005/8/layout/target3"/>
    <dgm:cxn modelId="{5BAF7A8D-9258-47A3-ADF9-EBD6FFFA4D4C}" type="presParOf" srcId="{DF3805CB-C1AC-4883-AB41-20E299BA5136}" destId="{414E3979-DCAE-4C24-82B2-4EA0226C0B27}" srcOrd="3" destOrd="0" presId="urn:microsoft.com/office/officeart/2005/8/layout/target3"/>
    <dgm:cxn modelId="{F6C8EE53-4F36-4F47-841E-34D14B783A87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Politiskais risks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Nelabvēlīgas nodokļu izmaiņas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61D718FC-62D2-42CE-AC5E-ABFAF30C503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Nelabvēlīga muitas politika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B0A51343-4D73-4E9A-8A1B-569D8B8928B6}" type="parTrans" cxnId="{8381A89D-2CEC-4E51-A7A3-732812A9529C}">
      <dgm:prSet/>
      <dgm:spPr/>
      <dgm:t>
        <a:bodyPr/>
        <a:lstStyle/>
        <a:p>
          <a:endParaRPr lang="lv-LV"/>
        </a:p>
      </dgm:t>
    </dgm:pt>
    <dgm:pt modelId="{0D756093-F821-4FA9-A11D-86B5F5AFAE87}" type="sibTrans" cxnId="{8381A89D-2CEC-4E51-A7A3-732812A9529C}">
      <dgm:prSet/>
      <dgm:spPr/>
      <dgm:t>
        <a:bodyPr/>
        <a:lstStyle/>
        <a:p>
          <a:endParaRPr lang="lv-LV"/>
        </a:p>
      </dgm:t>
    </dgm:pt>
    <dgm:pt modelId="{8870962E-E75D-4979-9886-140622D2214D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Ekonomiskās un politiskās sistēmas </a:t>
          </a: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nestabilitāte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C1413E10-3FB4-40DD-9253-5DF40D6490F1}" type="parTrans" cxnId="{1A191B5D-CEE2-4C44-B397-33DFCA11E1DD}">
      <dgm:prSet/>
      <dgm:spPr/>
      <dgm:t>
        <a:bodyPr/>
        <a:lstStyle/>
        <a:p>
          <a:endParaRPr lang="lv-LV"/>
        </a:p>
      </dgm:t>
    </dgm:pt>
    <dgm:pt modelId="{5AFF128D-E184-4A2F-9CC9-6D7F19C1949D}" type="sibTrans" cxnId="{1A191B5D-CEE2-4C44-B397-33DFCA11E1DD}">
      <dgm:prSet/>
      <dgm:spPr/>
      <dgm:t>
        <a:bodyPr/>
        <a:lstStyle/>
        <a:p>
          <a:endParaRPr lang="lv-LV"/>
        </a:p>
      </dgm:t>
    </dgm:pt>
    <dgm:pt modelId="{335CC0D2-41B4-4FAB-93FC-A0D5D2361118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Attiecību pasliktināšanās ar citu valsti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36487493-A25C-4E9D-912F-754BE183E5B2}" type="parTrans" cxnId="{7D125D91-41E9-4DC5-AC38-8F3544DBAAAA}">
      <dgm:prSet/>
      <dgm:spPr/>
      <dgm:t>
        <a:bodyPr/>
        <a:lstStyle/>
        <a:p>
          <a:endParaRPr lang="lv-LV"/>
        </a:p>
      </dgm:t>
    </dgm:pt>
    <dgm:pt modelId="{886B6F76-DF72-41A9-B1E9-A4915F79B5AD}" type="sibTrans" cxnId="{7D125D91-41E9-4DC5-AC38-8F3544DBAAAA}">
      <dgm:prSet/>
      <dgm:spPr/>
      <dgm:t>
        <a:bodyPr/>
        <a:lstStyle/>
        <a:p>
          <a:endParaRPr lang="lv-LV"/>
        </a:p>
      </dgm:t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8381A89D-2CEC-4E51-A7A3-732812A9529C}" srcId="{102FD728-83CD-4060-8FA1-CC52CA54D31F}" destId="{61D718FC-62D2-42CE-AC5E-ABFAF30C5034}" srcOrd="1" destOrd="0" parTransId="{B0A51343-4D73-4E9A-8A1B-569D8B8928B6}" sibTransId="{0D756093-F821-4FA9-A11D-86B5F5AFAE87}"/>
    <dgm:cxn modelId="{F752939D-8C75-47B6-9AC3-D64DC8224D05}" type="presOf" srcId="{61D718FC-62D2-42CE-AC5E-ABFAF30C5034}" destId="{7F97DE3E-3D5B-4C9C-9E95-096CDB952392}" srcOrd="0" destOrd="1" presId="urn:microsoft.com/office/officeart/2005/8/layout/target3"/>
    <dgm:cxn modelId="{7D125D91-41E9-4DC5-AC38-8F3544DBAAAA}" srcId="{102FD728-83CD-4060-8FA1-CC52CA54D31F}" destId="{335CC0D2-41B4-4FAB-93FC-A0D5D2361118}" srcOrd="3" destOrd="0" parTransId="{36487493-A25C-4E9D-912F-754BE183E5B2}" sibTransId="{886B6F76-DF72-41A9-B1E9-A4915F79B5AD}"/>
    <dgm:cxn modelId="{F83DEB6F-0A07-412F-AACA-D41352F1189C}" type="presOf" srcId="{102FD728-83CD-4060-8FA1-CC52CA54D31F}" destId="{414E3979-DCAE-4C24-82B2-4EA0226C0B27}" srcOrd="1" destOrd="0" presId="urn:microsoft.com/office/officeart/2005/8/layout/target3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C0FB3EFE-D2A9-4CD2-80E4-268152393952}" type="presOf" srcId="{B7164808-D298-4D2A-92D4-F732799FDEB6}" destId="{DF3805CB-C1AC-4883-AB41-20E299BA5136}" srcOrd="0" destOrd="0" presId="urn:microsoft.com/office/officeart/2005/8/layout/target3"/>
    <dgm:cxn modelId="{F4389379-083F-46F4-B6B5-BCAE5703449D}" type="presOf" srcId="{69877CFE-4040-4C9E-A440-D9E2F23CA456}" destId="{7F97DE3E-3D5B-4C9C-9E95-096CDB952392}" srcOrd="0" destOrd="0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67450380-8C6A-48DD-97B4-2C210D22C466}" type="presOf" srcId="{102FD728-83CD-4060-8FA1-CC52CA54D31F}" destId="{2E54F0FA-1F5C-4CC1-8E8D-2007CE275B7D}" srcOrd="0" destOrd="0" presId="urn:microsoft.com/office/officeart/2005/8/layout/target3"/>
    <dgm:cxn modelId="{1A191B5D-CEE2-4C44-B397-33DFCA11E1DD}" srcId="{102FD728-83CD-4060-8FA1-CC52CA54D31F}" destId="{8870962E-E75D-4979-9886-140622D2214D}" srcOrd="2" destOrd="0" parTransId="{C1413E10-3FB4-40DD-9253-5DF40D6490F1}" sibTransId="{5AFF128D-E184-4A2F-9CC9-6D7F19C1949D}"/>
    <dgm:cxn modelId="{3E4C9727-22BB-4A20-BED9-50327964B95A}" type="presOf" srcId="{8870962E-E75D-4979-9886-140622D2214D}" destId="{7F97DE3E-3D5B-4C9C-9E95-096CDB952392}" srcOrd="0" destOrd="2" presId="urn:microsoft.com/office/officeart/2005/8/layout/target3"/>
    <dgm:cxn modelId="{D2C1A143-112E-48E0-891A-6E9BBA96488F}" type="presOf" srcId="{335CC0D2-41B4-4FAB-93FC-A0D5D2361118}" destId="{7F97DE3E-3D5B-4C9C-9E95-096CDB952392}" srcOrd="0" destOrd="3" presId="urn:microsoft.com/office/officeart/2005/8/layout/target3"/>
    <dgm:cxn modelId="{BDEE19D0-0F9B-4CCC-AC45-8BC4B324949C}" type="presParOf" srcId="{DF3805CB-C1AC-4883-AB41-20E299BA5136}" destId="{B4840047-E7FE-4A4C-ABC3-DAC0B88C4745}" srcOrd="0" destOrd="0" presId="urn:microsoft.com/office/officeart/2005/8/layout/target3"/>
    <dgm:cxn modelId="{9C707FC3-06E0-4A0E-B7B1-A6F72709260D}" type="presParOf" srcId="{DF3805CB-C1AC-4883-AB41-20E299BA5136}" destId="{C72347C1-3482-45F0-AAEB-6B43011BF0CE}" srcOrd="1" destOrd="0" presId="urn:microsoft.com/office/officeart/2005/8/layout/target3"/>
    <dgm:cxn modelId="{A667C92E-904F-44A6-8BE5-782AEC8248E5}" type="presParOf" srcId="{DF3805CB-C1AC-4883-AB41-20E299BA5136}" destId="{2E54F0FA-1F5C-4CC1-8E8D-2007CE275B7D}" srcOrd="2" destOrd="0" presId="urn:microsoft.com/office/officeart/2005/8/layout/target3"/>
    <dgm:cxn modelId="{07A44C75-4589-4B27-96AF-1FFA3EB30326}" type="presParOf" srcId="{DF3805CB-C1AC-4883-AB41-20E299BA5136}" destId="{414E3979-DCAE-4C24-82B2-4EA0226C0B27}" srcOrd="3" destOrd="0" presId="urn:microsoft.com/office/officeart/2005/8/layout/target3"/>
    <dgm:cxn modelId="{A32677F8-E867-47A0-8E05-F411A51C7995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Cilvēciskā faktora risks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Kvalificētāko darbinieku zaudēšana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61D718FC-62D2-42CE-AC5E-ABFAF30C503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Uzņēmuma vadītāja pēkšņa slimība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B0A51343-4D73-4E9A-8A1B-569D8B8928B6}" type="parTrans" cxnId="{8381A89D-2CEC-4E51-A7A3-732812A9529C}">
      <dgm:prSet/>
      <dgm:spPr/>
      <dgm:t>
        <a:bodyPr/>
        <a:lstStyle/>
        <a:p>
          <a:endParaRPr lang="lv-LV"/>
        </a:p>
      </dgm:t>
    </dgm:pt>
    <dgm:pt modelId="{0D756093-F821-4FA9-A11D-86B5F5AFAE87}" type="sibTrans" cxnId="{8381A89D-2CEC-4E51-A7A3-732812A9529C}">
      <dgm:prSet/>
      <dgm:spPr/>
      <dgm:t>
        <a:bodyPr/>
        <a:lstStyle/>
        <a:p>
          <a:endParaRPr lang="lv-LV"/>
        </a:p>
      </dgm:t>
    </dgm:pt>
    <dgm:pt modelId="{E8724DE8-910D-4FCC-98BF-5A26F2A87F65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Uzņēmuma vadītāja maiņa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D26D71B3-80A9-4E2C-927B-38FE6E9A1933}" type="parTrans" cxnId="{2B4AC5DA-3983-44DA-B3F8-109F2411AD9E}">
      <dgm:prSet/>
      <dgm:spPr/>
      <dgm:t>
        <a:bodyPr/>
        <a:lstStyle/>
        <a:p>
          <a:endParaRPr lang="lv-LV"/>
        </a:p>
      </dgm:t>
    </dgm:pt>
    <dgm:pt modelId="{C1118E8D-8F72-435F-89BA-A2AF9A2E0DB2}" type="sibTrans" cxnId="{2B4AC5DA-3983-44DA-B3F8-109F2411AD9E}">
      <dgm:prSet/>
      <dgm:spPr/>
      <dgm:t>
        <a:bodyPr/>
        <a:lstStyle/>
        <a:p>
          <a:endParaRPr lang="lv-LV"/>
        </a:p>
      </dgm:t>
    </dgm:pt>
    <dgm:pt modelId="{04FE9D7C-59EA-4F21-B2C3-B1ECE7598C53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Darbinieku bezatbildība, nolaidība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B09D5A32-6D18-4701-91D5-D5A4D144D49F}" type="parTrans" cxnId="{330D57BA-36F5-4223-9737-6D7CE46A4EB4}">
      <dgm:prSet/>
      <dgm:spPr/>
      <dgm:t>
        <a:bodyPr/>
        <a:lstStyle/>
        <a:p>
          <a:endParaRPr lang="lv-LV"/>
        </a:p>
      </dgm:t>
    </dgm:pt>
    <dgm:pt modelId="{DB26D40F-5BD5-43F2-B65B-3CEC51DB0E97}" type="sibTrans" cxnId="{330D57BA-36F5-4223-9737-6D7CE46A4EB4}">
      <dgm:prSet/>
      <dgm:spPr/>
      <dgm:t>
        <a:bodyPr/>
        <a:lstStyle/>
        <a:p>
          <a:endParaRPr lang="lv-LV"/>
        </a:p>
      </dgm:t>
    </dgm:pt>
    <dgm:pt modelId="{D3D98894-CA79-4F83-814C-CE4BCF77A8B5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Biznesa partneru neparedzēta rīcība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A4EFC5C0-0D73-4CC5-AAFA-0265F3DF900C}" type="parTrans" cxnId="{A2ED31F6-4FF8-4AA7-9955-AFC15DF8DBC2}">
      <dgm:prSet/>
      <dgm:spPr/>
      <dgm:t>
        <a:bodyPr/>
        <a:lstStyle/>
        <a:p>
          <a:endParaRPr lang="lv-LV"/>
        </a:p>
      </dgm:t>
    </dgm:pt>
    <dgm:pt modelId="{581E9520-AA3F-49F8-8C57-9750F8979A79}" type="sibTrans" cxnId="{A2ED31F6-4FF8-4AA7-9955-AFC15DF8DBC2}">
      <dgm:prSet/>
      <dgm:spPr/>
      <dgm:t>
        <a:bodyPr/>
        <a:lstStyle/>
        <a:p>
          <a:endParaRPr lang="lv-LV"/>
        </a:p>
      </dgm:t>
    </dgm:pt>
    <dgm:pt modelId="{2D9BB87D-96AE-4AB5-BB92-80F007B8154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Darbinieku raksturs, uzvedība, veselības izmaiņas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48F4F98F-E8CB-4D34-AAE7-07AB6CFF524F}" type="parTrans" cxnId="{9C61C1E2-3826-4746-80A7-2EB0D470E95E}">
      <dgm:prSet/>
      <dgm:spPr/>
      <dgm:t>
        <a:bodyPr/>
        <a:lstStyle/>
        <a:p>
          <a:endParaRPr lang="lv-LV"/>
        </a:p>
      </dgm:t>
    </dgm:pt>
    <dgm:pt modelId="{9EA89619-AC6E-4C95-AD95-A8AA13A215EC}" type="sibTrans" cxnId="{9C61C1E2-3826-4746-80A7-2EB0D470E95E}">
      <dgm:prSet/>
      <dgm:spPr/>
      <dgm:t>
        <a:bodyPr/>
        <a:lstStyle/>
        <a:p>
          <a:endParaRPr lang="lv-LV"/>
        </a:p>
      </dgm:t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8381A89D-2CEC-4E51-A7A3-732812A9529C}" srcId="{102FD728-83CD-4060-8FA1-CC52CA54D31F}" destId="{61D718FC-62D2-42CE-AC5E-ABFAF30C5034}" srcOrd="1" destOrd="0" parTransId="{B0A51343-4D73-4E9A-8A1B-569D8B8928B6}" sibTransId="{0D756093-F821-4FA9-A11D-86B5F5AFAE87}"/>
    <dgm:cxn modelId="{A2ED31F6-4FF8-4AA7-9955-AFC15DF8DBC2}" srcId="{102FD728-83CD-4060-8FA1-CC52CA54D31F}" destId="{D3D98894-CA79-4F83-814C-CE4BCF77A8B5}" srcOrd="4" destOrd="0" parTransId="{A4EFC5C0-0D73-4CC5-AAFA-0265F3DF900C}" sibTransId="{581E9520-AA3F-49F8-8C57-9750F8979A79}"/>
    <dgm:cxn modelId="{7BBF843F-B992-4B98-A410-F9D5D4D84491}" type="presOf" srcId="{E8724DE8-910D-4FCC-98BF-5A26F2A87F65}" destId="{7F97DE3E-3D5B-4C9C-9E95-096CDB952392}" srcOrd="0" destOrd="2" presId="urn:microsoft.com/office/officeart/2005/8/layout/target3"/>
    <dgm:cxn modelId="{9C61C1E2-3826-4746-80A7-2EB0D470E95E}" srcId="{102FD728-83CD-4060-8FA1-CC52CA54D31F}" destId="{2D9BB87D-96AE-4AB5-BB92-80F007B81546}" srcOrd="5" destOrd="0" parTransId="{48F4F98F-E8CB-4D34-AAE7-07AB6CFF524F}" sibTransId="{9EA89619-AC6E-4C95-AD95-A8AA13A215EC}"/>
    <dgm:cxn modelId="{41DD4498-5653-4D2C-983C-59DA017F43F5}" type="presOf" srcId="{B7164808-D298-4D2A-92D4-F732799FDEB6}" destId="{DF3805CB-C1AC-4883-AB41-20E299BA5136}" srcOrd="0" destOrd="0" presId="urn:microsoft.com/office/officeart/2005/8/layout/target3"/>
    <dgm:cxn modelId="{F80CCF94-C794-47D3-95BC-6EB408647FB2}" type="presOf" srcId="{102FD728-83CD-4060-8FA1-CC52CA54D31F}" destId="{414E3979-DCAE-4C24-82B2-4EA0226C0B27}" srcOrd="1" destOrd="0" presId="urn:microsoft.com/office/officeart/2005/8/layout/target3"/>
    <dgm:cxn modelId="{330D57BA-36F5-4223-9737-6D7CE46A4EB4}" srcId="{102FD728-83CD-4060-8FA1-CC52CA54D31F}" destId="{04FE9D7C-59EA-4F21-B2C3-B1ECE7598C53}" srcOrd="3" destOrd="0" parTransId="{B09D5A32-6D18-4701-91D5-D5A4D144D49F}" sibTransId="{DB26D40F-5BD5-43F2-B65B-3CEC51DB0E97}"/>
    <dgm:cxn modelId="{886A831D-B81F-4E42-9661-FDC77C6E3573}" type="presOf" srcId="{102FD728-83CD-4060-8FA1-CC52CA54D31F}" destId="{2E54F0FA-1F5C-4CC1-8E8D-2007CE275B7D}" srcOrd="0" destOrd="0" presId="urn:microsoft.com/office/officeart/2005/8/layout/target3"/>
    <dgm:cxn modelId="{2CF75618-EC28-4813-B01F-AA7832D03B85}" type="presOf" srcId="{2D9BB87D-96AE-4AB5-BB92-80F007B81546}" destId="{7F97DE3E-3D5B-4C9C-9E95-096CDB952392}" srcOrd="0" destOrd="5" presId="urn:microsoft.com/office/officeart/2005/8/layout/target3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85D6C62C-148B-4F3B-B2BF-4D8B30E05769}" type="presOf" srcId="{D3D98894-CA79-4F83-814C-CE4BCF77A8B5}" destId="{7F97DE3E-3D5B-4C9C-9E95-096CDB952392}" srcOrd="0" destOrd="4" presId="urn:microsoft.com/office/officeart/2005/8/layout/target3"/>
    <dgm:cxn modelId="{2B4AC5DA-3983-44DA-B3F8-109F2411AD9E}" srcId="{102FD728-83CD-4060-8FA1-CC52CA54D31F}" destId="{E8724DE8-910D-4FCC-98BF-5A26F2A87F65}" srcOrd="2" destOrd="0" parTransId="{D26D71B3-80A9-4E2C-927B-38FE6E9A1933}" sibTransId="{C1118E8D-8F72-435F-89BA-A2AF9A2E0DB2}"/>
    <dgm:cxn modelId="{583C32AC-3C32-4E8B-B5AC-62061F8397B6}" type="presOf" srcId="{69877CFE-4040-4C9E-A440-D9E2F23CA456}" destId="{7F97DE3E-3D5B-4C9C-9E95-096CDB952392}" srcOrd="0" destOrd="0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4CDEFE82-1CEE-41D4-8B48-9430E9C79887}" type="presOf" srcId="{61D718FC-62D2-42CE-AC5E-ABFAF30C5034}" destId="{7F97DE3E-3D5B-4C9C-9E95-096CDB952392}" srcOrd="0" destOrd="1" presId="urn:microsoft.com/office/officeart/2005/8/layout/target3"/>
    <dgm:cxn modelId="{7188EEE7-8332-4B1B-9FE2-51B29BC9131B}" type="presOf" srcId="{04FE9D7C-59EA-4F21-B2C3-B1ECE7598C53}" destId="{7F97DE3E-3D5B-4C9C-9E95-096CDB952392}" srcOrd="0" destOrd="3" presId="urn:microsoft.com/office/officeart/2005/8/layout/target3"/>
    <dgm:cxn modelId="{5C63CCD9-2EB4-4310-B43A-8C8DFF464A9C}" type="presParOf" srcId="{DF3805CB-C1AC-4883-AB41-20E299BA5136}" destId="{B4840047-E7FE-4A4C-ABC3-DAC0B88C4745}" srcOrd="0" destOrd="0" presId="urn:microsoft.com/office/officeart/2005/8/layout/target3"/>
    <dgm:cxn modelId="{8C757E04-E7A2-44E2-9F63-FC1597AE1FB8}" type="presParOf" srcId="{DF3805CB-C1AC-4883-AB41-20E299BA5136}" destId="{C72347C1-3482-45F0-AAEB-6B43011BF0CE}" srcOrd="1" destOrd="0" presId="urn:microsoft.com/office/officeart/2005/8/layout/target3"/>
    <dgm:cxn modelId="{15039BC7-EE4C-4BA1-9460-0CF734BC6AE2}" type="presParOf" srcId="{DF3805CB-C1AC-4883-AB41-20E299BA5136}" destId="{2E54F0FA-1F5C-4CC1-8E8D-2007CE275B7D}" srcOrd="2" destOrd="0" presId="urn:microsoft.com/office/officeart/2005/8/layout/target3"/>
    <dgm:cxn modelId="{F32372C4-029B-4D97-B4AE-CAC422E6F6D1}" type="presParOf" srcId="{DF3805CB-C1AC-4883-AB41-20E299BA5136}" destId="{414E3979-DCAE-4C24-82B2-4EA0226C0B27}" srcOrd="3" destOrd="0" presId="urn:microsoft.com/office/officeart/2005/8/layout/target3"/>
    <dgm:cxn modelId="{9089AF76-62E5-4C4E-A353-02CA58EF7E4A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7164808-D298-4D2A-92D4-F732799FDEB6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2FD728-83CD-4060-8FA1-CC52CA54D31F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Citi riska veidi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356B988-1C25-4775-83B2-9B76BCE1579F}" type="parTrans" cxnId="{4B144264-FB58-49BE-950A-DC0781ECF54B}">
      <dgm:prSet/>
      <dgm:spPr/>
      <dgm:t>
        <a:bodyPr/>
        <a:lstStyle/>
        <a:p>
          <a:endParaRPr lang="lv-LV"/>
        </a:p>
      </dgm:t>
    </dgm:pt>
    <dgm:pt modelId="{A3560C86-D153-4250-B851-13404520988F}" type="sibTrans" cxnId="{4B144264-FB58-49BE-950A-DC0781ECF54B}">
      <dgm:prSet/>
      <dgm:spPr/>
      <dgm:t>
        <a:bodyPr/>
        <a:lstStyle/>
        <a:p>
          <a:endParaRPr lang="lv-LV"/>
        </a:p>
      </dgm:t>
    </dgm:pt>
    <dgm:pt modelId="{69877CFE-4040-4C9E-A440-D9E2F23CA456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Negaidītas dabas stihijas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0C58C15F-0E14-4B95-97D2-5F16FF2EF4FB}" type="parTrans" cxnId="{908E5CCF-8A63-43D8-9A3B-3E059104FFDB}">
      <dgm:prSet/>
      <dgm:spPr/>
      <dgm:t>
        <a:bodyPr/>
        <a:lstStyle/>
        <a:p>
          <a:endParaRPr lang="lv-LV"/>
        </a:p>
      </dgm:t>
    </dgm:pt>
    <dgm:pt modelId="{84C3B0FC-E166-4755-99B1-DBD0E2310A60}" type="sibTrans" cxnId="{908E5CCF-8A63-43D8-9A3B-3E059104FFDB}">
      <dgm:prSet/>
      <dgm:spPr/>
      <dgm:t>
        <a:bodyPr/>
        <a:lstStyle/>
        <a:p>
          <a:endParaRPr lang="lv-LV"/>
        </a:p>
      </dgm:t>
    </dgm:pt>
    <dgm:pt modelId="{D6FB80B6-17EF-4C3F-95EC-50FDED12F78B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Ugunsgrēki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A7A2D7FF-58A8-4734-9DA6-0EC5BC8B1D5C}" type="parTrans" cxnId="{5F2778A6-9C98-4524-9FB3-5FEE99226359}">
      <dgm:prSet/>
      <dgm:spPr/>
    </dgm:pt>
    <dgm:pt modelId="{F8A87635-D797-49B9-B4A2-89D5B54B32B7}" type="sibTrans" cxnId="{5F2778A6-9C98-4524-9FB3-5FEE99226359}">
      <dgm:prSet/>
      <dgm:spPr/>
    </dgm:pt>
    <dgm:pt modelId="{1F053092-C126-4099-873D-DD835146C8D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Zagļi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E3EA8D9F-B7DA-42E0-AE7D-39A5CAC52522}" type="parTrans" cxnId="{6C4F7C97-CC0E-408C-86A5-E2ACB08494E0}">
      <dgm:prSet/>
      <dgm:spPr/>
    </dgm:pt>
    <dgm:pt modelId="{DD93C01A-283A-4D50-BB55-3CAC02EDD8E5}" type="sibTrans" cxnId="{6C4F7C97-CC0E-408C-86A5-E2ACB08494E0}">
      <dgm:prSet/>
      <dgm:spPr/>
    </dgm:pt>
    <dgm:pt modelId="{DF3805CB-C1AC-4883-AB41-20E299BA5136}" type="pres">
      <dgm:prSet presAssocID="{B7164808-D298-4D2A-92D4-F732799FDE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B4840047-E7FE-4A4C-ABC3-DAC0B88C4745}" type="pres">
      <dgm:prSet presAssocID="{102FD728-83CD-4060-8FA1-CC52CA54D31F}" presName="circle1" presStyleLbl="node1" presStyleIdx="0" presStyleCnt="1"/>
      <dgm:spPr/>
    </dgm:pt>
    <dgm:pt modelId="{C72347C1-3482-45F0-AAEB-6B43011BF0CE}" type="pres">
      <dgm:prSet presAssocID="{102FD728-83CD-4060-8FA1-CC52CA54D31F}" presName="space" presStyleCnt="0"/>
      <dgm:spPr/>
    </dgm:pt>
    <dgm:pt modelId="{2E54F0FA-1F5C-4CC1-8E8D-2007CE275B7D}" type="pres">
      <dgm:prSet presAssocID="{102FD728-83CD-4060-8FA1-CC52CA54D31F}" presName="rect1" presStyleLbl="alignAcc1" presStyleIdx="0" presStyleCnt="1"/>
      <dgm:spPr/>
      <dgm:t>
        <a:bodyPr/>
        <a:lstStyle/>
        <a:p>
          <a:endParaRPr lang="lv-LV"/>
        </a:p>
      </dgm:t>
    </dgm:pt>
    <dgm:pt modelId="{414E3979-DCAE-4C24-82B2-4EA0226C0B27}" type="pres">
      <dgm:prSet presAssocID="{102FD728-83CD-4060-8FA1-CC52CA54D31F}" presName="rect1ParTx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97DE3E-3D5B-4C9C-9E95-096CDB952392}" type="pres">
      <dgm:prSet presAssocID="{102FD728-83CD-4060-8FA1-CC52CA54D31F}" presName="rect1Ch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684C88C-69DC-48F9-8891-F9E757EF6A24}" type="presOf" srcId="{1F053092-C126-4099-873D-DD835146C8D4}" destId="{7F97DE3E-3D5B-4C9C-9E95-096CDB952392}" srcOrd="0" destOrd="2" presId="urn:microsoft.com/office/officeart/2005/8/layout/target3"/>
    <dgm:cxn modelId="{6C4F7C97-CC0E-408C-86A5-E2ACB08494E0}" srcId="{102FD728-83CD-4060-8FA1-CC52CA54D31F}" destId="{1F053092-C126-4099-873D-DD835146C8D4}" srcOrd="2" destOrd="0" parTransId="{E3EA8D9F-B7DA-42E0-AE7D-39A5CAC52522}" sibTransId="{DD93C01A-283A-4D50-BB55-3CAC02EDD8E5}"/>
    <dgm:cxn modelId="{597328B3-6FA6-498D-9B54-F237DA68EC98}" type="presOf" srcId="{B7164808-D298-4D2A-92D4-F732799FDEB6}" destId="{DF3805CB-C1AC-4883-AB41-20E299BA5136}" srcOrd="0" destOrd="0" presId="urn:microsoft.com/office/officeart/2005/8/layout/target3"/>
    <dgm:cxn modelId="{E6E1CA5E-EA81-4974-8081-6BF2BAF647F9}" type="presOf" srcId="{D6FB80B6-17EF-4C3F-95EC-50FDED12F78B}" destId="{7F97DE3E-3D5B-4C9C-9E95-096CDB952392}" srcOrd="0" destOrd="1" presId="urn:microsoft.com/office/officeart/2005/8/layout/target3"/>
    <dgm:cxn modelId="{908E5CCF-8A63-43D8-9A3B-3E059104FFDB}" srcId="{102FD728-83CD-4060-8FA1-CC52CA54D31F}" destId="{69877CFE-4040-4C9E-A440-D9E2F23CA456}" srcOrd="0" destOrd="0" parTransId="{0C58C15F-0E14-4B95-97D2-5F16FF2EF4FB}" sibTransId="{84C3B0FC-E166-4755-99B1-DBD0E2310A60}"/>
    <dgm:cxn modelId="{5F2778A6-9C98-4524-9FB3-5FEE99226359}" srcId="{102FD728-83CD-4060-8FA1-CC52CA54D31F}" destId="{D6FB80B6-17EF-4C3F-95EC-50FDED12F78B}" srcOrd="1" destOrd="0" parTransId="{A7A2D7FF-58A8-4734-9DA6-0EC5BC8B1D5C}" sibTransId="{F8A87635-D797-49B9-B4A2-89D5B54B32B7}"/>
    <dgm:cxn modelId="{597EFE42-0960-4BC0-B1B9-6686AC97F3AD}" type="presOf" srcId="{102FD728-83CD-4060-8FA1-CC52CA54D31F}" destId="{414E3979-DCAE-4C24-82B2-4EA0226C0B27}" srcOrd="1" destOrd="0" presId="urn:microsoft.com/office/officeart/2005/8/layout/target3"/>
    <dgm:cxn modelId="{4B144264-FB58-49BE-950A-DC0781ECF54B}" srcId="{B7164808-D298-4D2A-92D4-F732799FDEB6}" destId="{102FD728-83CD-4060-8FA1-CC52CA54D31F}" srcOrd="0" destOrd="0" parTransId="{4356B988-1C25-4775-83B2-9B76BCE1579F}" sibTransId="{A3560C86-D153-4250-B851-13404520988F}"/>
    <dgm:cxn modelId="{AF5E8888-899D-4BD3-8261-D490651AB717}" type="presOf" srcId="{69877CFE-4040-4C9E-A440-D9E2F23CA456}" destId="{7F97DE3E-3D5B-4C9C-9E95-096CDB952392}" srcOrd="0" destOrd="0" presId="urn:microsoft.com/office/officeart/2005/8/layout/target3"/>
    <dgm:cxn modelId="{B0484110-470B-4566-8BCE-759D882531D8}" type="presOf" srcId="{102FD728-83CD-4060-8FA1-CC52CA54D31F}" destId="{2E54F0FA-1F5C-4CC1-8E8D-2007CE275B7D}" srcOrd="0" destOrd="0" presId="urn:microsoft.com/office/officeart/2005/8/layout/target3"/>
    <dgm:cxn modelId="{454381F3-0094-4311-8382-1B688FAB11F2}" type="presParOf" srcId="{DF3805CB-C1AC-4883-AB41-20E299BA5136}" destId="{B4840047-E7FE-4A4C-ABC3-DAC0B88C4745}" srcOrd="0" destOrd="0" presId="urn:microsoft.com/office/officeart/2005/8/layout/target3"/>
    <dgm:cxn modelId="{8D48FDB8-2378-442D-BCFD-854341F4B526}" type="presParOf" srcId="{DF3805CB-C1AC-4883-AB41-20E299BA5136}" destId="{C72347C1-3482-45F0-AAEB-6B43011BF0CE}" srcOrd="1" destOrd="0" presId="urn:microsoft.com/office/officeart/2005/8/layout/target3"/>
    <dgm:cxn modelId="{AA20B779-35A0-4EF1-9940-A37E721B19C3}" type="presParOf" srcId="{DF3805CB-C1AC-4883-AB41-20E299BA5136}" destId="{2E54F0FA-1F5C-4CC1-8E8D-2007CE275B7D}" srcOrd="2" destOrd="0" presId="urn:microsoft.com/office/officeart/2005/8/layout/target3"/>
    <dgm:cxn modelId="{233F4005-6C2F-4BF8-BD25-6CCBCDD87CBB}" type="presParOf" srcId="{DF3805CB-C1AC-4883-AB41-20E299BA5136}" destId="{414E3979-DCAE-4C24-82B2-4EA0226C0B27}" srcOrd="3" destOrd="0" presId="urn:microsoft.com/office/officeart/2005/8/layout/target3"/>
    <dgm:cxn modelId="{08D71A25-EAF5-4C78-AD83-122130CD1198}" type="presParOf" srcId="{DF3805CB-C1AC-4883-AB41-20E299BA5136}" destId="{7F97DE3E-3D5B-4C9C-9E95-096CDB952392}" srcOrd="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11ED3F4-AA04-4699-9DEF-1DB19B6F20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0D1A32D-6C61-47B9-9837-EB8DD952C65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Komersants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0CB717B-8DE3-482A-AC7C-EAC722C03F43}" type="parTrans" cxnId="{1842FB1F-61F3-4EA1-A41E-53F73CAC41A6}">
      <dgm:prSet/>
      <dgm:spPr/>
      <dgm:t>
        <a:bodyPr/>
        <a:lstStyle/>
        <a:p>
          <a:endParaRPr lang="lv-LV"/>
        </a:p>
      </dgm:t>
    </dgm:pt>
    <dgm:pt modelId="{9756FDA5-5F85-493A-94C6-1558BDE5228F}" type="sibTrans" cxnId="{1842FB1F-61F3-4EA1-A41E-53F73CAC41A6}">
      <dgm:prSet/>
      <dgm:spPr/>
      <dgm:t>
        <a:bodyPr/>
        <a:lstStyle/>
        <a:p>
          <a:endParaRPr lang="lv-LV"/>
        </a:p>
      </dgm:t>
    </dgm:pt>
    <dgm:pt modelId="{5FDAEA2B-E12A-4C8F-99B0-6220D5761119}">
      <dgm:prSet phldrT="[Text]" custT="1"/>
      <dgm:spPr/>
      <dgm:t>
        <a:bodyPr/>
        <a:lstStyle/>
        <a:p>
          <a:r>
            <a:rPr lang="lv-LV" sz="1600" dirty="0" smtClean="0">
              <a:latin typeface="Times New Roman" pitchFamily="18" charset="0"/>
              <a:cs typeface="Times New Roman" pitchFamily="18" charset="0"/>
            </a:rPr>
            <a:t>Komercsabiedrība</a:t>
          </a:r>
          <a:endParaRPr lang="lv-LV" sz="1600" dirty="0">
            <a:latin typeface="Times New Roman" pitchFamily="18" charset="0"/>
            <a:cs typeface="Times New Roman" pitchFamily="18" charset="0"/>
          </a:endParaRPr>
        </a:p>
      </dgm:t>
    </dgm:pt>
    <dgm:pt modelId="{9F5B6B2F-AD26-4A0B-9052-D602D2EEA610}" type="parTrans" cxnId="{5E4218A7-C082-4BF4-832F-4FA09059C645}">
      <dgm:prSet/>
      <dgm:spPr/>
      <dgm:t>
        <a:bodyPr/>
        <a:lstStyle/>
        <a:p>
          <a:endParaRPr lang="lv-LV"/>
        </a:p>
      </dgm:t>
    </dgm:pt>
    <dgm:pt modelId="{EBD2CF74-1432-4B2C-8325-951BF896A9DF}" type="sibTrans" cxnId="{5E4218A7-C082-4BF4-832F-4FA09059C645}">
      <dgm:prSet/>
      <dgm:spPr/>
      <dgm:t>
        <a:bodyPr/>
        <a:lstStyle/>
        <a:p>
          <a:endParaRPr lang="lv-LV"/>
        </a:p>
      </dgm:t>
    </dgm:pt>
    <dgm:pt modelId="{E5D93571-42FA-4A74-8926-A32AAA76BF63}">
      <dgm:prSet phldrT="[Text]" custT="1"/>
      <dgm:spPr/>
      <dgm:t>
        <a:bodyPr/>
        <a:lstStyle/>
        <a:p>
          <a:r>
            <a:rPr lang="lv-LV" sz="1600" dirty="0" err="1" smtClean="0">
              <a:latin typeface="Times New Roman" pitchFamily="18" charset="0"/>
              <a:cs typeface="Times New Roman" pitchFamily="18" charset="0"/>
            </a:rPr>
            <a:t>Personālsabiedrība</a:t>
          </a:r>
          <a:endParaRPr lang="lv-LV" sz="1600" dirty="0">
            <a:latin typeface="Times New Roman" pitchFamily="18" charset="0"/>
            <a:cs typeface="Times New Roman" pitchFamily="18" charset="0"/>
          </a:endParaRPr>
        </a:p>
      </dgm:t>
    </dgm:pt>
    <dgm:pt modelId="{D17362F2-0C33-41A5-9A94-DFA5399E0DD8}" type="parTrans" cxnId="{16AE8BEA-8511-4712-B0F2-35B09BCEC39F}">
      <dgm:prSet/>
      <dgm:spPr/>
      <dgm:t>
        <a:bodyPr/>
        <a:lstStyle/>
        <a:p>
          <a:endParaRPr lang="lv-LV"/>
        </a:p>
      </dgm:t>
    </dgm:pt>
    <dgm:pt modelId="{F865634D-1D19-443B-8F24-EB1E2B6DA327}" type="sibTrans" cxnId="{16AE8BEA-8511-4712-B0F2-35B09BCEC39F}">
      <dgm:prSet/>
      <dgm:spPr/>
      <dgm:t>
        <a:bodyPr/>
        <a:lstStyle/>
        <a:p>
          <a:endParaRPr lang="lv-LV"/>
        </a:p>
      </dgm:t>
    </dgm:pt>
    <dgm:pt modelId="{CB50D617-4722-484D-B2B5-4B7B66BD682A}">
      <dgm:prSet custT="1"/>
      <dgm:spPr/>
      <dgm:t>
        <a:bodyPr/>
        <a:lstStyle/>
        <a:p>
          <a:r>
            <a:rPr lang="lv-LV" sz="1600" dirty="0" err="1" smtClean="0">
              <a:latin typeface="Times New Roman" pitchFamily="18" charset="0"/>
              <a:cs typeface="Times New Roman" pitchFamily="18" charset="0"/>
            </a:rPr>
            <a:t>Kapitālsabiedrība</a:t>
          </a:r>
          <a:endParaRPr lang="lv-LV" sz="1600" dirty="0">
            <a:latin typeface="Times New Roman" pitchFamily="18" charset="0"/>
            <a:cs typeface="Times New Roman" pitchFamily="18" charset="0"/>
          </a:endParaRPr>
        </a:p>
      </dgm:t>
    </dgm:pt>
    <dgm:pt modelId="{5B1CC896-54B0-4A93-B2C3-178E5CBE0064}" type="parTrans" cxnId="{FD6D0955-910F-4B45-9627-C6153B191DE7}">
      <dgm:prSet/>
      <dgm:spPr/>
      <dgm:t>
        <a:bodyPr/>
        <a:lstStyle/>
        <a:p>
          <a:endParaRPr lang="lv-LV"/>
        </a:p>
      </dgm:t>
    </dgm:pt>
    <dgm:pt modelId="{0E05B5C5-E09D-422A-9C65-DE4A81676590}" type="sibTrans" cxnId="{FD6D0955-910F-4B45-9627-C6153B191DE7}">
      <dgm:prSet/>
      <dgm:spPr/>
      <dgm:t>
        <a:bodyPr/>
        <a:lstStyle/>
        <a:p>
          <a:endParaRPr lang="lv-LV"/>
        </a:p>
      </dgm:t>
    </dgm:pt>
    <dgm:pt modelId="{6D64DA8A-4767-4C1D-999A-C84E55FC92CD}">
      <dgm:prSet custT="1"/>
      <dgm:spPr/>
      <dgm:t>
        <a:bodyPr/>
        <a:lstStyle/>
        <a:p>
          <a:r>
            <a:rPr lang="lv-LV" sz="1400" dirty="0" smtClean="0">
              <a:latin typeface="Times New Roman" pitchFamily="18" charset="0"/>
              <a:cs typeface="Times New Roman" pitchFamily="18" charset="0"/>
            </a:rPr>
            <a:t>Sabiedrība ar ierobežotu atbildību</a:t>
          </a:r>
          <a:endParaRPr lang="lv-LV" sz="1400" dirty="0">
            <a:latin typeface="Times New Roman" pitchFamily="18" charset="0"/>
            <a:cs typeface="Times New Roman" pitchFamily="18" charset="0"/>
          </a:endParaRPr>
        </a:p>
      </dgm:t>
    </dgm:pt>
    <dgm:pt modelId="{676D1BF7-2572-4676-822A-6CDD320C6C84}" type="parTrans" cxnId="{FC9645E4-4761-4D00-BE48-AB7E7F697037}">
      <dgm:prSet/>
      <dgm:spPr/>
      <dgm:t>
        <a:bodyPr/>
        <a:lstStyle/>
        <a:p>
          <a:endParaRPr lang="lv-LV"/>
        </a:p>
      </dgm:t>
    </dgm:pt>
    <dgm:pt modelId="{1C9E9BEB-A392-457F-AD3C-5511419C0522}" type="sibTrans" cxnId="{FC9645E4-4761-4D00-BE48-AB7E7F697037}">
      <dgm:prSet/>
      <dgm:spPr/>
      <dgm:t>
        <a:bodyPr/>
        <a:lstStyle/>
        <a:p>
          <a:endParaRPr lang="lv-LV"/>
        </a:p>
      </dgm:t>
    </dgm:pt>
    <dgm:pt modelId="{214B9210-AFA0-403E-90CC-482527EBB827}">
      <dgm:prSet custT="1"/>
      <dgm:spPr/>
      <dgm:t>
        <a:bodyPr/>
        <a:lstStyle/>
        <a:p>
          <a:r>
            <a:rPr lang="lv-LV" sz="1400" dirty="0" smtClean="0">
              <a:latin typeface="Times New Roman" pitchFamily="18" charset="0"/>
              <a:cs typeface="Times New Roman" pitchFamily="18" charset="0"/>
            </a:rPr>
            <a:t>Akciju sabiedrība</a:t>
          </a:r>
          <a:endParaRPr lang="lv-LV" sz="1400" dirty="0">
            <a:latin typeface="Times New Roman" pitchFamily="18" charset="0"/>
            <a:cs typeface="Times New Roman" pitchFamily="18" charset="0"/>
          </a:endParaRPr>
        </a:p>
      </dgm:t>
    </dgm:pt>
    <dgm:pt modelId="{0E9C2693-DD41-45CC-87B8-0441FA591304}" type="parTrans" cxnId="{6E0388DE-7EAA-47B5-A2DA-58BA28F911D5}">
      <dgm:prSet/>
      <dgm:spPr/>
      <dgm:t>
        <a:bodyPr/>
        <a:lstStyle/>
        <a:p>
          <a:endParaRPr lang="lv-LV"/>
        </a:p>
      </dgm:t>
    </dgm:pt>
    <dgm:pt modelId="{7FA9823F-FC37-411D-A62F-C3A9F97833F1}" type="sibTrans" cxnId="{6E0388DE-7EAA-47B5-A2DA-58BA28F911D5}">
      <dgm:prSet/>
      <dgm:spPr/>
      <dgm:t>
        <a:bodyPr/>
        <a:lstStyle/>
        <a:p>
          <a:endParaRPr lang="lv-LV"/>
        </a:p>
      </dgm:t>
    </dgm:pt>
    <dgm:pt modelId="{8BADC86B-5AED-4936-AB1A-CB9AA7F5FFCA}">
      <dgm:prSet custT="1"/>
      <dgm:spPr/>
      <dgm:t>
        <a:bodyPr/>
        <a:lstStyle/>
        <a:p>
          <a:r>
            <a:rPr lang="lv-LV" sz="1400" dirty="0" err="1" smtClean="0">
              <a:latin typeface="Times New Roman" pitchFamily="18" charset="0"/>
              <a:cs typeface="Times New Roman" pitchFamily="18" charset="0"/>
            </a:rPr>
            <a:t>Komanditsabiedrība</a:t>
          </a:r>
          <a:endParaRPr lang="lv-LV" sz="1400" dirty="0">
            <a:latin typeface="Times New Roman" pitchFamily="18" charset="0"/>
            <a:cs typeface="Times New Roman" pitchFamily="18" charset="0"/>
          </a:endParaRPr>
        </a:p>
      </dgm:t>
    </dgm:pt>
    <dgm:pt modelId="{DBF87CD5-EC76-4C52-B625-709973D48951}" type="parTrans" cxnId="{9CB4D355-C81A-4ED0-8AF4-B0E8E830FC97}">
      <dgm:prSet/>
      <dgm:spPr/>
      <dgm:t>
        <a:bodyPr/>
        <a:lstStyle/>
        <a:p>
          <a:endParaRPr lang="lv-LV"/>
        </a:p>
      </dgm:t>
    </dgm:pt>
    <dgm:pt modelId="{6DF8BAC3-C80A-4E2A-9876-FCFE756ABF42}" type="sibTrans" cxnId="{9CB4D355-C81A-4ED0-8AF4-B0E8E830FC97}">
      <dgm:prSet/>
      <dgm:spPr/>
      <dgm:t>
        <a:bodyPr/>
        <a:lstStyle/>
        <a:p>
          <a:endParaRPr lang="lv-LV"/>
        </a:p>
      </dgm:t>
    </dgm:pt>
    <dgm:pt modelId="{F897F946-5BD2-49EB-9492-060C19EC993C}">
      <dgm:prSet custT="1"/>
      <dgm:spPr/>
      <dgm:t>
        <a:bodyPr/>
        <a:lstStyle/>
        <a:p>
          <a:r>
            <a:rPr lang="lv-LV" sz="1400" dirty="0" err="1" smtClean="0">
              <a:latin typeface="Times New Roman" pitchFamily="18" charset="0"/>
              <a:cs typeface="Times New Roman" pitchFamily="18" charset="0"/>
            </a:rPr>
            <a:t>Pilnsabiedrība</a:t>
          </a:r>
          <a:endParaRPr lang="lv-LV" sz="1400" dirty="0">
            <a:latin typeface="Times New Roman" pitchFamily="18" charset="0"/>
            <a:cs typeface="Times New Roman" pitchFamily="18" charset="0"/>
          </a:endParaRPr>
        </a:p>
      </dgm:t>
    </dgm:pt>
    <dgm:pt modelId="{8C474A75-1BF0-467A-B2D3-CCDD213291DE}" type="parTrans" cxnId="{D6A279BC-76E7-4A1E-8386-8E0208341512}">
      <dgm:prSet/>
      <dgm:spPr/>
      <dgm:t>
        <a:bodyPr/>
        <a:lstStyle/>
        <a:p>
          <a:endParaRPr lang="lv-LV"/>
        </a:p>
      </dgm:t>
    </dgm:pt>
    <dgm:pt modelId="{02FDDA05-37F2-47FA-B82F-6BCE70B72AC0}" type="sibTrans" cxnId="{D6A279BC-76E7-4A1E-8386-8E0208341512}">
      <dgm:prSet/>
      <dgm:spPr/>
      <dgm:t>
        <a:bodyPr/>
        <a:lstStyle/>
        <a:p>
          <a:endParaRPr lang="lv-LV"/>
        </a:p>
      </dgm:t>
    </dgm:pt>
    <dgm:pt modelId="{AD11725A-CB4E-4147-8D77-AF5542DC7D52}">
      <dgm:prSet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Individuālais </a:t>
          </a:r>
        </a:p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komersants</a:t>
          </a:r>
          <a:endParaRPr lang="lv-LV" sz="1800" dirty="0">
            <a:latin typeface="Times New Roman" pitchFamily="18" charset="0"/>
            <a:cs typeface="Times New Roman" pitchFamily="18" charset="0"/>
          </a:endParaRPr>
        </a:p>
      </dgm:t>
    </dgm:pt>
    <dgm:pt modelId="{BC59C1E3-83BA-4233-BEA8-78EE715B9C28}" type="parTrans" cxnId="{7F511D40-982B-4903-94EB-F1E85898E9C6}">
      <dgm:prSet/>
      <dgm:spPr/>
      <dgm:t>
        <a:bodyPr/>
        <a:lstStyle/>
        <a:p>
          <a:endParaRPr lang="lv-LV"/>
        </a:p>
      </dgm:t>
    </dgm:pt>
    <dgm:pt modelId="{9C5DEF7D-ACBD-43A9-80F5-FEB3AA6A6030}" type="sibTrans" cxnId="{7F511D40-982B-4903-94EB-F1E85898E9C6}">
      <dgm:prSet/>
      <dgm:spPr/>
      <dgm:t>
        <a:bodyPr/>
        <a:lstStyle/>
        <a:p>
          <a:endParaRPr lang="lv-LV"/>
        </a:p>
      </dgm:t>
    </dgm:pt>
    <dgm:pt modelId="{54243F0E-DDD4-4212-A144-7A06F47E56A7}" type="pres">
      <dgm:prSet presAssocID="{211ED3F4-AA04-4699-9DEF-1DB19B6F20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FD68141E-E133-463D-98B3-0A5DCF429EC9}" type="pres">
      <dgm:prSet presAssocID="{90D1A32D-6C61-47B9-9837-EB8DD952C659}" presName="hierRoot1" presStyleCnt="0"/>
      <dgm:spPr/>
    </dgm:pt>
    <dgm:pt modelId="{5A449E74-805D-4E1B-BD04-1B50EDD73060}" type="pres">
      <dgm:prSet presAssocID="{90D1A32D-6C61-47B9-9837-EB8DD952C659}" presName="composite" presStyleCnt="0"/>
      <dgm:spPr/>
    </dgm:pt>
    <dgm:pt modelId="{564DF1C4-74BD-43F6-A0B6-114B861E30E9}" type="pres">
      <dgm:prSet presAssocID="{90D1A32D-6C61-47B9-9837-EB8DD952C659}" presName="background" presStyleLbl="node0" presStyleIdx="0" presStyleCnt="1"/>
      <dgm:spPr/>
    </dgm:pt>
    <dgm:pt modelId="{49615799-087B-4F68-B4D4-08B3298F2007}" type="pres">
      <dgm:prSet presAssocID="{90D1A32D-6C61-47B9-9837-EB8DD952C659}" presName="text" presStyleLbl="fgAcc0" presStyleIdx="0" presStyleCnt="1" custScaleX="145536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FC206483-E39C-47BD-BF09-F370F9B61FF2}" type="pres">
      <dgm:prSet presAssocID="{90D1A32D-6C61-47B9-9837-EB8DD952C659}" presName="hierChild2" presStyleCnt="0"/>
      <dgm:spPr/>
    </dgm:pt>
    <dgm:pt modelId="{02A2F3F1-A55E-44EC-B7E8-51DBD41EAFB8}" type="pres">
      <dgm:prSet presAssocID="{9F5B6B2F-AD26-4A0B-9052-D602D2EEA610}" presName="Name10" presStyleLbl="parChTrans1D2" presStyleIdx="0" presStyleCnt="2"/>
      <dgm:spPr/>
      <dgm:t>
        <a:bodyPr/>
        <a:lstStyle/>
        <a:p>
          <a:endParaRPr lang="lv-LV"/>
        </a:p>
      </dgm:t>
    </dgm:pt>
    <dgm:pt modelId="{1507DA99-7B5C-41BE-9800-FA1AFFCFB203}" type="pres">
      <dgm:prSet presAssocID="{5FDAEA2B-E12A-4C8F-99B0-6220D5761119}" presName="hierRoot2" presStyleCnt="0"/>
      <dgm:spPr/>
    </dgm:pt>
    <dgm:pt modelId="{EEDD7D96-980E-4545-A12D-F28AC6C3A77E}" type="pres">
      <dgm:prSet presAssocID="{5FDAEA2B-E12A-4C8F-99B0-6220D5761119}" presName="composite2" presStyleCnt="0"/>
      <dgm:spPr/>
    </dgm:pt>
    <dgm:pt modelId="{F8073E75-822B-488A-A2D3-49FC183EE94B}" type="pres">
      <dgm:prSet presAssocID="{5FDAEA2B-E12A-4C8F-99B0-6220D5761119}" presName="background2" presStyleLbl="node2" presStyleIdx="0" presStyleCnt="2"/>
      <dgm:spPr/>
    </dgm:pt>
    <dgm:pt modelId="{EA42285B-8EDF-4FBE-A2CE-913CC3EDB14A}" type="pres">
      <dgm:prSet presAssocID="{5FDAEA2B-E12A-4C8F-99B0-6220D5761119}" presName="text2" presStyleLbl="fgAcc2" presStyleIdx="0" presStyleCnt="2" custScaleX="138926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BA7006E-B39C-427B-90D8-F317656B8C84}" type="pres">
      <dgm:prSet presAssocID="{5FDAEA2B-E12A-4C8F-99B0-6220D5761119}" presName="hierChild3" presStyleCnt="0"/>
      <dgm:spPr/>
    </dgm:pt>
    <dgm:pt modelId="{9CB8BE8D-A354-4EBC-B2A2-EAE37B67E1E3}" type="pres">
      <dgm:prSet presAssocID="{D17362F2-0C33-41A5-9A94-DFA5399E0DD8}" presName="Name17" presStyleLbl="parChTrans1D3" presStyleIdx="0" presStyleCnt="2"/>
      <dgm:spPr/>
      <dgm:t>
        <a:bodyPr/>
        <a:lstStyle/>
        <a:p>
          <a:endParaRPr lang="lv-LV"/>
        </a:p>
      </dgm:t>
    </dgm:pt>
    <dgm:pt modelId="{39CF112C-0726-4594-A9D4-45D5B1F93248}" type="pres">
      <dgm:prSet presAssocID="{E5D93571-42FA-4A74-8926-A32AAA76BF63}" presName="hierRoot3" presStyleCnt="0"/>
      <dgm:spPr/>
    </dgm:pt>
    <dgm:pt modelId="{00FABA15-6AD1-4CF3-859C-0B82EB7DA78A}" type="pres">
      <dgm:prSet presAssocID="{E5D93571-42FA-4A74-8926-A32AAA76BF63}" presName="composite3" presStyleCnt="0"/>
      <dgm:spPr/>
    </dgm:pt>
    <dgm:pt modelId="{67367E9F-AB75-4AEF-9FBC-090E0CA6DE3D}" type="pres">
      <dgm:prSet presAssocID="{E5D93571-42FA-4A74-8926-A32AAA76BF63}" presName="background3" presStyleLbl="node3" presStyleIdx="0" presStyleCnt="2"/>
      <dgm:spPr/>
    </dgm:pt>
    <dgm:pt modelId="{4A757CC8-FAE7-4CF3-877F-AFF5742AEE86}" type="pres">
      <dgm:prSet presAssocID="{E5D93571-42FA-4A74-8926-A32AAA76BF63}" presName="text3" presStyleLbl="fgAcc3" presStyleIdx="0" presStyleCnt="2" custScaleX="14353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A176F24-8FA2-4566-B2A8-2174AA045F0B}" type="pres">
      <dgm:prSet presAssocID="{E5D93571-42FA-4A74-8926-A32AAA76BF63}" presName="hierChild4" presStyleCnt="0"/>
      <dgm:spPr/>
    </dgm:pt>
    <dgm:pt modelId="{EEB8208E-FB52-4038-ADAC-613CD4D28605}" type="pres">
      <dgm:prSet presAssocID="{8C474A75-1BF0-467A-B2D3-CCDD213291DE}" presName="Name23" presStyleLbl="parChTrans1D4" presStyleIdx="0" presStyleCnt="4"/>
      <dgm:spPr/>
      <dgm:t>
        <a:bodyPr/>
        <a:lstStyle/>
        <a:p>
          <a:endParaRPr lang="lv-LV"/>
        </a:p>
      </dgm:t>
    </dgm:pt>
    <dgm:pt modelId="{9FA6DF42-F300-4BA1-AF0A-ACA0B68AC86A}" type="pres">
      <dgm:prSet presAssocID="{F897F946-5BD2-49EB-9492-060C19EC993C}" presName="hierRoot4" presStyleCnt="0"/>
      <dgm:spPr/>
    </dgm:pt>
    <dgm:pt modelId="{FCB912A4-D594-419D-BC2A-A93A1C9D3CB1}" type="pres">
      <dgm:prSet presAssocID="{F897F946-5BD2-49EB-9492-060C19EC993C}" presName="composite4" presStyleCnt="0"/>
      <dgm:spPr/>
    </dgm:pt>
    <dgm:pt modelId="{EE957783-1244-489E-9C19-E6CCC04A606F}" type="pres">
      <dgm:prSet presAssocID="{F897F946-5BD2-49EB-9492-060C19EC993C}" presName="background4" presStyleLbl="node4" presStyleIdx="0" presStyleCnt="4"/>
      <dgm:spPr/>
    </dgm:pt>
    <dgm:pt modelId="{7CB0EEB3-A41B-45C0-B9FC-79644378EE85}" type="pres">
      <dgm:prSet presAssocID="{F897F946-5BD2-49EB-9492-060C19EC993C}" presName="text4" presStyleLbl="fgAcc4" presStyleIdx="0" presStyleCnt="4" custScaleX="14604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7DC43FE-42E0-41D3-AD1C-8C0D1B40B8AE}" type="pres">
      <dgm:prSet presAssocID="{F897F946-5BD2-49EB-9492-060C19EC993C}" presName="hierChild5" presStyleCnt="0"/>
      <dgm:spPr/>
    </dgm:pt>
    <dgm:pt modelId="{4C74206D-0E43-4DD1-BDFE-34E7CE0A7362}" type="pres">
      <dgm:prSet presAssocID="{DBF87CD5-EC76-4C52-B625-709973D48951}" presName="Name23" presStyleLbl="parChTrans1D4" presStyleIdx="1" presStyleCnt="4"/>
      <dgm:spPr/>
      <dgm:t>
        <a:bodyPr/>
        <a:lstStyle/>
        <a:p>
          <a:endParaRPr lang="lv-LV"/>
        </a:p>
      </dgm:t>
    </dgm:pt>
    <dgm:pt modelId="{48DAED54-F6C1-4307-B85D-7A2B0270F76F}" type="pres">
      <dgm:prSet presAssocID="{8BADC86B-5AED-4936-AB1A-CB9AA7F5FFCA}" presName="hierRoot4" presStyleCnt="0"/>
      <dgm:spPr/>
    </dgm:pt>
    <dgm:pt modelId="{521FBC6C-9743-4BEB-AD02-A225809E78BC}" type="pres">
      <dgm:prSet presAssocID="{8BADC86B-5AED-4936-AB1A-CB9AA7F5FFCA}" presName="composite4" presStyleCnt="0"/>
      <dgm:spPr/>
    </dgm:pt>
    <dgm:pt modelId="{1526587C-6B08-4669-9CCE-40104FD5E410}" type="pres">
      <dgm:prSet presAssocID="{8BADC86B-5AED-4936-AB1A-CB9AA7F5FFCA}" presName="background4" presStyleLbl="node4" presStyleIdx="1" presStyleCnt="4"/>
      <dgm:spPr/>
    </dgm:pt>
    <dgm:pt modelId="{FCBAC205-9624-48B2-AF21-7A6C736BDC07}" type="pres">
      <dgm:prSet presAssocID="{8BADC86B-5AED-4936-AB1A-CB9AA7F5FFCA}" presName="text4" presStyleLbl="fgAcc4" presStyleIdx="1" presStyleCnt="4" custScaleX="13659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F93686B1-7C55-4C99-AB3D-897CCBDED994}" type="pres">
      <dgm:prSet presAssocID="{8BADC86B-5AED-4936-AB1A-CB9AA7F5FFCA}" presName="hierChild5" presStyleCnt="0"/>
      <dgm:spPr/>
    </dgm:pt>
    <dgm:pt modelId="{67428021-3192-48FA-B1EC-63BEB5335C0F}" type="pres">
      <dgm:prSet presAssocID="{5B1CC896-54B0-4A93-B2C3-178E5CBE0064}" presName="Name17" presStyleLbl="parChTrans1D3" presStyleIdx="1" presStyleCnt="2"/>
      <dgm:spPr/>
      <dgm:t>
        <a:bodyPr/>
        <a:lstStyle/>
        <a:p>
          <a:endParaRPr lang="lv-LV"/>
        </a:p>
      </dgm:t>
    </dgm:pt>
    <dgm:pt modelId="{DC0E3BF8-0B1F-47BE-964C-3767B34DE2B9}" type="pres">
      <dgm:prSet presAssocID="{CB50D617-4722-484D-B2B5-4B7B66BD682A}" presName="hierRoot3" presStyleCnt="0"/>
      <dgm:spPr/>
    </dgm:pt>
    <dgm:pt modelId="{A2DF8127-8DD3-49A3-B31A-FDFD34BE8076}" type="pres">
      <dgm:prSet presAssocID="{CB50D617-4722-484D-B2B5-4B7B66BD682A}" presName="composite3" presStyleCnt="0"/>
      <dgm:spPr/>
    </dgm:pt>
    <dgm:pt modelId="{698EB7A2-937B-4312-9255-71691F7AAC9F}" type="pres">
      <dgm:prSet presAssocID="{CB50D617-4722-484D-B2B5-4B7B66BD682A}" presName="background3" presStyleLbl="node3" presStyleIdx="1" presStyleCnt="2"/>
      <dgm:spPr/>
    </dgm:pt>
    <dgm:pt modelId="{3EB74A5D-0EA3-4D38-BE50-5B2C11C50403}" type="pres">
      <dgm:prSet presAssocID="{CB50D617-4722-484D-B2B5-4B7B66BD682A}" presName="text3" presStyleLbl="fgAcc3" presStyleIdx="1" presStyleCnt="2" custScaleX="151129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6E72D2F5-4B75-418B-9C7E-6C9D4CD937DD}" type="pres">
      <dgm:prSet presAssocID="{CB50D617-4722-484D-B2B5-4B7B66BD682A}" presName="hierChild4" presStyleCnt="0"/>
      <dgm:spPr/>
    </dgm:pt>
    <dgm:pt modelId="{061C6BE5-1B04-4F7A-8764-B1C4F87A0D01}" type="pres">
      <dgm:prSet presAssocID="{676D1BF7-2572-4676-822A-6CDD320C6C84}" presName="Name23" presStyleLbl="parChTrans1D4" presStyleIdx="2" presStyleCnt="4"/>
      <dgm:spPr/>
      <dgm:t>
        <a:bodyPr/>
        <a:lstStyle/>
        <a:p>
          <a:endParaRPr lang="lv-LV"/>
        </a:p>
      </dgm:t>
    </dgm:pt>
    <dgm:pt modelId="{BA88A33B-2E6F-4E95-AA87-4874521E3671}" type="pres">
      <dgm:prSet presAssocID="{6D64DA8A-4767-4C1D-999A-C84E55FC92CD}" presName="hierRoot4" presStyleCnt="0"/>
      <dgm:spPr/>
    </dgm:pt>
    <dgm:pt modelId="{68F454FB-7F44-4A0C-AB7F-E848B1E5A480}" type="pres">
      <dgm:prSet presAssocID="{6D64DA8A-4767-4C1D-999A-C84E55FC92CD}" presName="composite4" presStyleCnt="0"/>
      <dgm:spPr/>
    </dgm:pt>
    <dgm:pt modelId="{F204DB7B-6873-4C6E-8D21-F38014349B7C}" type="pres">
      <dgm:prSet presAssocID="{6D64DA8A-4767-4C1D-999A-C84E55FC92CD}" presName="background4" presStyleLbl="node4" presStyleIdx="2" presStyleCnt="4"/>
      <dgm:spPr/>
    </dgm:pt>
    <dgm:pt modelId="{52EE7E68-E967-4728-BAFE-DC9683BB4FA8}" type="pres">
      <dgm:prSet presAssocID="{6D64DA8A-4767-4C1D-999A-C84E55FC92CD}" presName="text4" presStyleLbl="fgAcc4" presStyleIdx="2" presStyleCnt="4" custScaleX="13254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606F965-6877-4DA6-A463-89D5AA10ECA3}" type="pres">
      <dgm:prSet presAssocID="{6D64DA8A-4767-4C1D-999A-C84E55FC92CD}" presName="hierChild5" presStyleCnt="0"/>
      <dgm:spPr/>
    </dgm:pt>
    <dgm:pt modelId="{309701D4-9473-40ED-ABD5-2C78C84856BE}" type="pres">
      <dgm:prSet presAssocID="{0E9C2693-DD41-45CC-87B8-0441FA591304}" presName="Name23" presStyleLbl="parChTrans1D4" presStyleIdx="3" presStyleCnt="4"/>
      <dgm:spPr/>
      <dgm:t>
        <a:bodyPr/>
        <a:lstStyle/>
        <a:p>
          <a:endParaRPr lang="lv-LV"/>
        </a:p>
      </dgm:t>
    </dgm:pt>
    <dgm:pt modelId="{81DC7968-015D-44B9-895A-1F840CD1BC91}" type="pres">
      <dgm:prSet presAssocID="{214B9210-AFA0-403E-90CC-482527EBB827}" presName="hierRoot4" presStyleCnt="0"/>
      <dgm:spPr/>
    </dgm:pt>
    <dgm:pt modelId="{9F4A5529-D210-4DBB-894B-077D8872DB83}" type="pres">
      <dgm:prSet presAssocID="{214B9210-AFA0-403E-90CC-482527EBB827}" presName="composite4" presStyleCnt="0"/>
      <dgm:spPr/>
    </dgm:pt>
    <dgm:pt modelId="{F703B134-1CE9-42CB-BE59-255AC93AC405}" type="pres">
      <dgm:prSet presAssocID="{214B9210-AFA0-403E-90CC-482527EBB827}" presName="background4" presStyleLbl="node4" presStyleIdx="3" presStyleCnt="4"/>
      <dgm:spPr/>
    </dgm:pt>
    <dgm:pt modelId="{D852485F-451B-4450-8714-F0B97CE92046}" type="pres">
      <dgm:prSet presAssocID="{214B9210-AFA0-403E-90CC-482527EBB827}" presName="text4" presStyleLbl="fgAcc4" presStyleIdx="3" presStyleCnt="4" custScaleX="13348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F3BFB5B-84D5-46EB-8E39-3B70709AE20C}" type="pres">
      <dgm:prSet presAssocID="{214B9210-AFA0-403E-90CC-482527EBB827}" presName="hierChild5" presStyleCnt="0"/>
      <dgm:spPr/>
    </dgm:pt>
    <dgm:pt modelId="{84F2F3FC-CEA0-4876-8DAB-D36849C0DDC5}" type="pres">
      <dgm:prSet presAssocID="{BC59C1E3-83BA-4233-BEA8-78EE715B9C28}" presName="Name10" presStyleLbl="parChTrans1D2" presStyleIdx="1" presStyleCnt="2"/>
      <dgm:spPr/>
      <dgm:t>
        <a:bodyPr/>
        <a:lstStyle/>
        <a:p>
          <a:endParaRPr lang="lv-LV"/>
        </a:p>
      </dgm:t>
    </dgm:pt>
    <dgm:pt modelId="{F976B08D-BEDF-417E-BF61-485BEAF74F1F}" type="pres">
      <dgm:prSet presAssocID="{AD11725A-CB4E-4147-8D77-AF5542DC7D52}" presName="hierRoot2" presStyleCnt="0"/>
      <dgm:spPr/>
    </dgm:pt>
    <dgm:pt modelId="{2130ECA8-BFEF-4A7E-B451-0344EC68B989}" type="pres">
      <dgm:prSet presAssocID="{AD11725A-CB4E-4147-8D77-AF5542DC7D52}" presName="composite2" presStyleCnt="0"/>
      <dgm:spPr/>
    </dgm:pt>
    <dgm:pt modelId="{C7498B05-1AB8-4551-BDDF-8852DCBAF79A}" type="pres">
      <dgm:prSet presAssocID="{AD11725A-CB4E-4147-8D77-AF5542DC7D52}" presName="background2" presStyleLbl="node2" presStyleIdx="1" presStyleCnt="2"/>
      <dgm:spPr/>
    </dgm:pt>
    <dgm:pt modelId="{E1ACFA68-0019-415F-8FE5-D59F43F74BA2}" type="pres">
      <dgm:prSet presAssocID="{AD11725A-CB4E-4147-8D77-AF5542DC7D52}" presName="text2" presStyleLbl="fgAcc2" presStyleIdx="1" presStyleCnt="2" custScaleX="13544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B5F3295D-903C-4F0A-AAC3-165C51DB1DE8}" type="pres">
      <dgm:prSet presAssocID="{AD11725A-CB4E-4147-8D77-AF5542DC7D52}" presName="hierChild3" presStyleCnt="0"/>
      <dgm:spPr/>
    </dgm:pt>
  </dgm:ptLst>
  <dgm:cxnLst>
    <dgm:cxn modelId="{51DB2645-1369-4902-B8BD-D6940F0A01A6}" type="presOf" srcId="{8BADC86B-5AED-4936-AB1A-CB9AA7F5FFCA}" destId="{FCBAC205-9624-48B2-AF21-7A6C736BDC07}" srcOrd="0" destOrd="0" presId="urn:microsoft.com/office/officeart/2005/8/layout/hierarchy1"/>
    <dgm:cxn modelId="{AA9E6D0C-A33B-4B4F-8D3A-D743C360408A}" type="presOf" srcId="{6D64DA8A-4767-4C1D-999A-C84E55FC92CD}" destId="{52EE7E68-E967-4728-BAFE-DC9683BB4FA8}" srcOrd="0" destOrd="0" presId="urn:microsoft.com/office/officeart/2005/8/layout/hierarchy1"/>
    <dgm:cxn modelId="{16AE8BEA-8511-4712-B0F2-35B09BCEC39F}" srcId="{5FDAEA2B-E12A-4C8F-99B0-6220D5761119}" destId="{E5D93571-42FA-4A74-8926-A32AAA76BF63}" srcOrd="0" destOrd="0" parTransId="{D17362F2-0C33-41A5-9A94-DFA5399E0DD8}" sibTransId="{F865634D-1D19-443B-8F24-EB1E2B6DA327}"/>
    <dgm:cxn modelId="{C3E26EDE-3821-49A3-95AD-36524E5EB38A}" type="presOf" srcId="{E5D93571-42FA-4A74-8926-A32AAA76BF63}" destId="{4A757CC8-FAE7-4CF3-877F-AFF5742AEE86}" srcOrd="0" destOrd="0" presId="urn:microsoft.com/office/officeart/2005/8/layout/hierarchy1"/>
    <dgm:cxn modelId="{BDC3C2E2-E775-4CB8-B31C-22A1B0C89A32}" type="presOf" srcId="{AD11725A-CB4E-4147-8D77-AF5542DC7D52}" destId="{E1ACFA68-0019-415F-8FE5-D59F43F74BA2}" srcOrd="0" destOrd="0" presId="urn:microsoft.com/office/officeart/2005/8/layout/hierarchy1"/>
    <dgm:cxn modelId="{CA757A0F-6CD0-43B6-A4E3-8F8629938AB5}" type="presOf" srcId="{5B1CC896-54B0-4A93-B2C3-178E5CBE0064}" destId="{67428021-3192-48FA-B1EC-63BEB5335C0F}" srcOrd="0" destOrd="0" presId="urn:microsoft.com/office/officeart/2005/8/layout/hierarchy1"/>
    <dgm:cxn modelId="{FEF71A93-420F-4326-AED2-66D9AE196CB0}" type="presOf" srcId="{9F5B6B2F-AD26-4A0B-9052-D602D2EEA610}" destId="{02A2F3F1-A55E-44EC-B7E8-51DBD41EAFB8}" srcOrd="0" destOrd="0" presId="urn:microsoft.com/office/officeart/2005/8/layout/hierarchy1"/>
    <dgm:cxn modelId="{40F30B30-FD60-45CF-B19E-DAE2EAA4B416}" type="presOf" srcId="{F897F946-5BD2-49EB-9492-060C19EC993C}" destId="{7CB0EEB3-A41B-45C0-B9FC-79644378EE85}" srcOrd="0" destOrd="0" presId="urn:microsoft.com/office/officeart/2005/8/layout/hierarchy1"/>
    <dgm:cxn modelId="{5E4218A7-C082-4BF4-832F-4FA09059C645}" srcId="{90D1A32D-6C61-47B9-9837-EB8DD952C659}" destId="{5FDAEA2B-E12A-4C8F-99B0-6220D5761119}" srcOrd="0" destOrd="0" parTransId="{9F5B6B2F-AD26-4A0B-9052-D602D2EEA610}" sibTransId="{EBD2CF74-1432-4B2C-8325-951BF896A9DF}"/>
    <dgm:cxn modelId="{D6A279BC-76E7-4A1E-8386-8E0208341512}" srcId="{E5D93571-42FA-4A74-8926-A32AAA76BF63}" destId="{F897F946-5BD2-49EB-9492-060C19EC993C}" srcOrd="0" destOrd="0" parTransId="{8C474A75-1BF0-467A-B2D3-CCDD213291DE}" sibTransId="{02FDDA05-37F2-47FA-B82F-6BCE70B72AC0}"/>
    <dgm:cxn modelId="{6E0388DE-7EAA-47B5-A2DA-58BA28F911D5}" srcId="{CB50D617-4722-484D-B2B5-4B7B66BD682A}" destId="{214B9210-AFA0-403E-90CC-482527EBB827}" srcOrd="1" destOrd="0" parTransId="{0E9C2693-DD41-45CC-87B8-0441FA591304}" sibTransId="{7FA9823F-FC37-411D-A62F-C3A9F97833F1}"/>
    <dgm:cxn modelId="{0A336488-14BC-4135-BC58-E67BE21F6004}" type="presOf" srcId="{CB50D617-4722-484D-B2B5-4B7B66BD682A}" destId="{3EB74A5D-0EA3-4D38-BE50-5B2C11C50403}" srcOrd="0" destOrd="0" presId="urn:microsoft.com/office/officeart/2005/8/layout/hierarchy1"/>
    <dgm:cxn modelId="{3C5399DC-8926-4DBB-A28B-E623622774FE}" type="presOf" srcId="{D17362F2-0C33-41A5-9A94-DFA5399E0DD8}" destId="{9CB8BE8D-A354-4EBC-B2A2-EAE37B67E1E3}" srcOrd="0" destOrd="0" presId="urn:microsoft.com/office/officeart/2005/8/layout/hierarchy1"/>
    <dgm:cxn modelId="{FC9645E4-4761-4D00-BE48-AB7E7F697037}" srcId="{CB50D617-4722-484D-B2B5-4B7B66BD682A}" destId="{6D64DA8A-4767-4C1D-999A-C84E55FC92CD}" srcOrd="0" destOrd="0" parTransId="{676D1BF7-2572-4676-822A-6CDD320C6C84}" sibTransId="{1C9E9BEB-A392-457F-AD3C-5511419C0522}"/>
    <dgm:cxn modelId="{370224A8-6066-4501-BC1B-F681575CE657}" type="presOf" srcId="{90D1A32D-6C61-47B9-9837-EB8DD952C659}" destId="{49615799-087B-4F68-B4D4-08B3298F2007}" srcOrd="0" destOrd="0" presId="urn:microsoft.com/office/officeart/2005/8/layout/hierarchy1"/>
    <dgm:cxn modelId="{48BF27A3-00E1-47C8-B919-81B2409A4C32}" type="presOf" srcId="{676D1BF7-2572-4676-822A-6CDD320C6C84}" destId="{061C6BE5-1B04-4F7A-8764-B1C4F87A0D01}" srcOrd="0" destOrd="0" presId="urn:microsoft.com/office/officeart/2005/8/layout/hierarchy1"/>
    <dgm:cxn modelId="{505BC879-A5B0-438C-83C1-A547760441FB}" type="presOf" srcId="{8C474A75-1BF0-467A-B2D3-CCDD213291DE}" destId="{EEB8208E-FB52-4038-ADAC-613CD4D28605}" srcOrd="0" destOrd="0" presId="urn:microsoft.com/office/officeart/2005/8/layout/hierarchy1"/>
    <dgm:cxn modelId="{FD6D0955-910F-4B45-9627-C6153B191DE7}" srcId="{5FDAEA2B-E12A-4C8F-99B0-6220D5761119}" destId="{CB50D617-4722-484D-B2B5-4B7B66BD682A}" srcOrd="1" destOrd="0" parTransId="{5B1CC896-54B0-4A93-B2C3-178E5CBE0064}" sibTransId="{0E05B5C5-E09D-422A-9C65-DE4A81676590}"/>
    <dgm:cxn modelId="{0AA445E2-ED20-483F-8888-7D2254211972}" type="presOf" srcId="{0E9C2693-DD41-45CC-87B8-0441FA591304}" destId="{309701D4-9473-40ED-ABD5-2C78C84856BE}" srcOrd="0" destOrd="0" presId="urn:microsoft.com/office/officeart/2005/8/layout/hierarchy1"/>
    <dgm:cxn modelId="{1842FB1F-61F3-4EA1-A41E-53F73CAC41A6}" srcId="{211ED3F4-AA04-4699-9DEF-1DB19B6F2058}" destId="{90D1A32D-6C61-47B9-9837-EB8DD952C659}" srcOrd="0" destOrd="0" parTransId="{D0CB717B-8DE3-482A-AC7C-EAC722C03F43}" sibTransId="{9756FDA5-5F85-493A-94C6-1558BDE5228F}"/>
    <dgm:cxn modelId="{E1C4F7C7-098F-4C43-98EB-B0BAC12B204E}" type="presOf" srcId="{214B9210-AFA0-403E-90CC-482527EBB827}" destId="{D852485F-451B-4450-8714-F0B97CE92046}" srcOrd="0" destOrd="0" presId="urn:microsoft.com/office/officeart/2005/8/layout/hierarchy1"/>
    <dgm:cxn modelId="{9CB4D355-C81A-4ED0-8AF4-B0E8E830FC97}" srcId="{E5D93571-42FA-4A74-8926-A32AAA76BF63}" destId="{8BADC86B-5AED-4936-AB1A-CB9AA7F5FFCA}" srcOrd="1" destOrd="0" parTransId="{DBF87CD5-EC76-4C52-B625-709973D48951}" sibTransId="{6DF8BAC3-C80A-4E2A-9876-FCFE756ABF42}"/>
    <dgm:cxn modelId="{6BA611B5-385F-4E26-AEE0-DEDCA5A762AC}" type="presOf" srcId="{BC59C1E3-83BA-4233-BEA8-78EE715B9C28}" destId="{84F2F3FC-CEA0-4876-8DAB-D36849C0DDC5}" srcOrd="0" destOrd="0" presId="urn:microsoft.com/office/officeart/2005/8/layout/hierarchy1"/>
    <dgm:cxn modelId="{B5A51FE9-360D-4099-AF66-A5681C4EF347}" type="presOf" srcId="{211ED3F4-AA04-4699-9DEF-1DB19B6F2058}" destId="{54243F0E-DDD4-4212-A144-7A06F47E56A7}" srcOrd="0" destOrd="0" presId="urn:microsoft.com/office/officeart/2005/8/layout/hierarchy1"/>
    <dgm:cxn modelId="{7F511D40-982B-4903-94EB-F1E85898E9C6}" srcId="{90D1A32D-6C61-47B9-9837-EB8DD952C659}" destId="{AD11725A-CB4E-4147-8D77-AF5542DC7D52}" srcOrd="1" destOrd="0" parTransId="{BC59C1E3-83BA-4233-BEA8-78EE715B9C28}" sibTransId="{9C5DEF7D-ACBD-43A9-80F5-FEB3AA6A6030}"/>
    <dgm:cxn modelId="{68CF1D27-2510-4B97-BF13-CEB758FE1091}" type="presOf" srcId="{DBF87CD5-EC76-4C52-B625-709973D48951}" destId="{4C74206D-0E43-4DD1-BDFE-34E7CE0A7362}" srcOrd="0" destOrd="0" presId="urn:microsoft.com/office/officeart/2005/8/layout/hierarchy1"/>
    <dgm:cxn modelId="{C8C29042-0D83-41B0-8B3B-E2106826F19E}" type="presOf" srcId="{5FDAEA2B-E12A-4C8F-99B0-6220D5761119}" destId="{EA42285B-8EDF-4FBE-A2CE-913CC3EDB14A}" srcOrd="0" destOrd="0" presId="urn:microsoft.com/office/officeart/2005/8/layout/hierarchy1"/>
    <dgm:cxn modelId="{9B3F6093-B421-459F-9C2B-A54C000E4CE6}" type="presParOf" srcId="{54243F0E-DDD4-4212-A144-7A06F47E56A7}" destId="{FD68141E-E133-463D-98B3-0A5DCF429EC9}" srcOrd="0" destOrd="0" presId="urn:microsoft.com/office/officeart/2005/8/layout/hierarchy1"/>
    <dgm:cxn modelId="{3F0557E4-D7D7-4DA4-A6B1-E839742343F0}" type="presParOf" srcId="{FD68141E-E133-463D-98B3-0A5DCF429EC9}" destId="{5A449E74-805D-4E1B-BD04-1B50EDD73060}" srcOrd="0" destOrd="0" presId="urn:microsoft.com/office/officeart/2005/8/layout/hierarchy1"/>
    <dgm:cxn modelId="{77650284-86BA-4CD3-9897-8AE6DAF20B8D}" type="presParOf" srcId="{5A449E74-805D-4E1B-BD04-1B50EDD73060}" destId="{564DF1C4-74BD-43F6-A0B6-114B861E30E9}" srcOrd="0" destOrd="0" presId="urn:microsoft.com/office/officeart/2005/8/layout/hierarchy1"/>
    <dgm:cxn modelId="{BF930223-5071-479F-880F-0A99440A25D4}" type="presParOf" srcId="{5A449E74-805D-4E1B-BD04-1B50EDD73060}" destId="{49615799-087B-4F68-B4D4-08B3298F2007}" srcOrd="1" destOrd="0" presId="urn:microsoft.com/office/officeart/2005/8/layout/hierarchy1"/>
    <dgm:cxn modelId="{61480F50-8C8E-4479-956D-71FD0CF6B4E7}" type="presParOf" srcId="{FD68141E-E133-463D-98B3-0A5DCF429EC9}" destId="{FC206483-E39C-47BD-BF09-F370F9B61FF2}" srcOrd="1" destOrd="0" presId="urn:microsoft.com/office/officeart/2005/8/layout/hierarchy1"/>
    <dgm:cxn modelId="{43954E49-7278-424F-9BD1-93816D7E008E}" type="presParOf" srcId="{FC206483-E39C-47BD-BF09-F370F9B61FF2}" destId="{02A2F3F1-A55E-44EC-B7E8-51DBD41EAFB8}" srcOrd="0" destOrd="0" presId="urn:microsoft.com/office/officeart/2005/8/layout/hierarchy1"/>
    <dgm:cxn modelId="{01B15365-595C-40E2-A098-39BBC14AF5CE}" type="presParOf" srcId="{FC206483-E39C-47BD-BF09-F370F9B61FF2}" destId="{1507DA99-7B5C-41BE-9800-FA1AFFCFB203}" srcOrd="1" destOrd="0" presId="urn:microsoft.com/office/officeart/2005/8/layout/hierarchy1"/>
    <dgm:cxn modelId="{49CF9B65-A1B4-4BB9-941A-67C2BC9719B8}" type="presParOf" srcId="{1507DA99-7B5C-41BE-9800-FA1AFFCFB203}" destId="{EEDD7D96-980E-4545-A12D-F28AC6C3A77E}" srcOrd="0" destOrd="0" presId="urn:microsoft.com/office/officeart/2005/8/layout/hierarchy1"/>
    <dgm:cxn modelId="{B95B0271-A028-411C-A095-1F2F6BED1323}" type="presParOf" srcId="{EEDD7D96-980E-4545-A12D-F28AC6C3A77E}" destId="{F8073E75-822B-488A-A2D3-49FC183EE94B}" srcOrd="0" destOrd="0" presId="urn:microsoft.com/office/officeart/2005/8/layout/hierarchy1"/>
    <dgm:cxn modelId="{F42BD56D-DFAB-41A3-A5C6-88388BE583B9}" type="presParOf" srcId="{EEDD7D96-980E-4545-A12D-F28AC6C3A77E}" destId="{EA42285B-8EDF-4FBE-A2CE-913CC3EDB14A}" srcOrd="1" destOrd="0" presId="urn:microsoft.com/office/officeart/2005/8/layout/hierarchy1"/>
    <dgm:cxn modelId="{228FB2DD-E5D8-4905-BC6A-93B57532D73C}" type="presParOf" srcId="{1507DA99-7B5C-41BE-9800-FA1AFFCFB203}" destId="{3BA7006E-B39C-427B-90D8-F317656B8C84}" srcOrd="1" destOrd="0" presId="urn:microsoft.com/office/officeart/2005/8/layout/hierarchy1"/>
    <dgm:cxn modelId="{7DA6E6EC-3E40-49BE-9F0C-2BD57576CEF7}" type="presParOf" srcId="{3BA7006E-B39C-427B-90D8-F317656B8C84}" destId="{9CB8BE8D-A354-4EBC-B2A2-EAE37B67E1E3}" srcOrd="0" destOrd="0" presId="urn:microsoft.com/office/officeart/2005/8/layout/hierarchy1"/>
    <dgm:cxn modelId="{453DAF89-DDAA-4E73-8E34-C54D3F31159B}" type="presParOf" srcId="{3BA7006E-B39C-427B-90D8-F317656B8C84}" destId="{39CF112C-0726-4594-A9D4-45D5B1F93248}" srcOrd="1" destOrd="0" presId="urn:microsoft.com/office/officeart/2005/8/layout/hierarchy1"/>
    <dgm:cxn modelId="{824C9490-BC79-450A-AD52-DCE7916B9880}" type="presParOf" srcId="{39CF112C-0726-4594-A9D4-45D5B1F93248}" destId="{00FABA15-6AD1-4CF3-859C-0B82EB7DA78A}" srcOrd="0" destOrd="0" presId="urn:microsoft.com/office/officeart/2005/8/layout/hierarchy1"/>
    <dgm:cxn modelId="{E54EE249-F44A-4CB4-B071-32D1F7E2EAC6}" type="presParOf" srcId="{00FABA15-6AD1-4CF3-859C-0B82EB7DA78A}" destId="{67367E9F-AB75-4AEF-9FBC-090E0CA6DE3D}" srcOrd="0" destOrd="0" presId="urn:microsoft.com/office/officeart/2005/8/layout/hierarchy1"/>
    <dgm:cxn modelId="{B835FDBF-A6CC-4642-88BF-08DFE6F3465C}" type="presParOf" srcId="{00FABA15-6AD1-4CF3-859C-0B82EB7DA78A}" destId="{4A757CC8-FAE7-4CF3-877F-AFF5742AEE86}" srcOrd="1" destOrd="0" presId="urn:microsoft.com/office/officeart/2005/8/layout/hierarchy1"/>
    <dgm:cxn modelId="{6F6E96DB-900A-4F4A-9D1D-889D7EB72028}" type="presParOf" srcId="{39CF112C-0726-4594-A9D4-45D5B1F93248}" destId="{4A176F24-8FA2-4566-B2A8-2174AA045F0B}" srcOrd="1" destOrd="0" presId="urn:microsoft.com/office/officeart/2005/8/layout/hierarchy1"/>
    <dgm:cxn modelId="{B0DAABEC-4A58-4A62-8CCA-C64F01538AAF}" type="presParOf" srcId="{4A176F24-8FA2-4566-B2A8-2174AA045F0B}" destId="{EEB8208E-FB52-4038-ADAC-613CD4D28605}" srcOrd="0" destOrd="0" presId="urn:microsoft.com/office/officeart/2005/8/layout/hierarchy1"/>
    <dgm:cxn modelId="{AE4C8A4B-CA46-4D77-B3D9-9E60E562EEE6}" type="presParOf" srcId="{4A176F24-8FA2-4566-B2A8-2174AA045F0B}" destId="{9FA6DF42-F300-4BA1-AF0A-ACA0B68AC86A}" srcOrd="1" destOrd="0" presId="urn:microsoft.com/office/officeart/2005/8/layout/hierarchy1"/>
    <dgm:cxn modelId="{E26DBAD5-BAE6-4BBA-89A2-8D152B5AA187}" type="presParOf" srcId="{9FA6DF42-F300-4BA1-AF0A-ACA0B68AC86A}" destId="{FCB912A4-D594-419D-BC2A-A93A1C9D3CB1}" srcOrd="0" destOrd="0" presId="urn:microsoft.com/office/officeart/2005/8/layout/hierarchy1"/>
    <dgm:cxn modelId="{90DBDF84-8844-4BF2-B02F-3106071C4A0F}" type="presParOf" srcId="{FCB912A4-D594-419D-BC2A-A93A1C9D3CB1}" destId="{EE957783-1244-489E-9C19-E6CCC04A606F}" srcOrd="0" destOrd="0" presId="urn:microsoft.com/office/officeart/2005/8/layout/hierarchy1"/>
    <dgm:cxn modelId="{3D093F80-A73C-44D9-9FCB-A50563157E97}" type="presParOf" srcId="{FCB912A4-D594-419D-BC2A-A93A1C9D3CB1}" destId="{7CB0EEB3-A41B-45C0-B9FC-79644378EE85}" srcOrd="1" destOrd="0" presId="urn:microsoft.com/office/officeart/2005/8/layout/hierarchy1"/>
    <dgm:cxn modelId="{CF5D3EF6-ED47-40D8-A4D6-989ECB6E9246}" type="presParOf" srcId="{9FA6DF42-F300-4BA1-AF0A-ACA0B68AC86A}" destId="{87DC43FE-42E0-41D3-AD1C-8C0D1B40B8AE}" srcOrd="1" destOrd="0" presId="urn:microsoft.com/office/officeart/2005/8/layout/hierarchy1"/>
    <dgm:cxn modelId="{DE475A73-2487-4DC0-92BD-4985038CBA74}" type="presParOf" srcId="{4A176F24-8FA2-4566-B2A8-2174AA045F0B}" destId="{4C74206D-0E43-4DD1-BDFE-34E7CE0A7362}" srcOrd="2" destOrd="0" presId="urn:microsoft.com/office/officeart/2005/8/layout/hierarchy1"/>
    <dgm:cxn modelId="{63E800B1-04E9-44E0-BC1D-CAB05EA36F5B}" type="presParOf" srcId="{4A176F24-8FA2-4566-B2A8-2174AA045F0B}" destId="{48DAED54-F6C1-4307-B85D-7A2B0270F76F}" srcOrd="3" destOrd="0" presId="urn:microsoft.com/office/officeart/2005/8/layout/hierarchy1"/>
    <dgm:cxn modelId="{4BCE9640-B648-4858-A78D-BC1DAC0EAB04}" type="presParOf" srcId="{48DAED54-F6C1-4307-B85D-7A2B0270F76F}" destId="{521FBC6C-9743-4BEB-AD02-A225809E78BC}" srcOrd="0" destOrd="0" presId="urn:microsoft.com/office/officeart/2005/8/layout/hierarchy1"/>
    <dgm:cxn modelId="{F716375C-4041-4ABF-A598-B1488C69A1AD}" type="presParOf" srcId="{521FBC6C-9743-4BEB-AD02-A225809E78BC}" destId="{1526587C-6B08-4669-9CCE-40104FD5E410}" srcOrd="0" destOrd="0" presId="urn:microsoft.com/office/officeart/2005/8/layout/hierarchy1"/>
    <dgm:cxn modelId="{FBDD0D22-FD9E-4190-BE30-531278CD2DD7}" type="presParOf" srcId="{521FBC6C-9743-4BEB-AD02-A225809E78BC}" destId="{FCBAC205-9624-48B2-AF21-7A6C736BDC07}" srcOrd="1" destOrd="0" presId="urn:microsoft.com/office/officeart/2005/8/layout/hierarchy1"/>
    <dgm:cxn modelId="{6B08B84D-3CC4-40EF-ADC7-E351F50AE2DD}" type="presParOf" srcId="{48DAED54-F6C1-4307-B85D-7A2B0270F76F}" destId="{F93686B1-7C55-4C99-AB3D-897CCBDED994}" srcOrd="1" destOrd="0" presId="urn:microsoft.com/office/officeart/2005/8/layout/hierarchy1"/>
    <dgm:cxn modelId="{86D789A4-27CD-4B2C-9B3A-13D79F8CB904}" type="presParOf" srcId="{3BA7006E-B39C-427B-90D8-F317656B8C84}" destId="{67428021-3192-48FA-B1EC-63BEB5335C0F}" srcOrd="2" destOrd="0" presId="urn:microsoft.com/office/officeart/2005/8/layout/hierarchy1"/>
    <dgm:cxn modelId="{932244A2-F740-4EFC-BF83-2E1D2C7E50B9}" type="presParOf" srcId="{3BA7006E-B39C-427B-90D8-F317656B8C84}" destId="{DC0E3BF8-0B1F-47BE-964C-3767B34DE2B9}" srcOrd="3" destOrd="0" presId="urn:microsoft.com/office/officeart/2005/8/layout/hierarchy1"/>
    <dgm:cxn modelId="{2DE0E922-B48A-46BA-A538-1C5F0DF0EDFB}" type="presParOf" srcId="{DC0E3BF8-0B1F-47BE-964C-3767B34DE2B9}" destId="{A2DF8127-8DD3-49A3-B31A-FDFD34BE8076}" srcOrd="0" destOrd="0" presId="urn:microsoft.com/office/officeart/2005/8/layout/hierarchy1"/>
    <dgm:cxn modelId="{B531F046-37F0-425D-9E22-CA3B04EDEEEF}" type="presParOf" srcId="{A2DF8127-8DD3-49A3-B31A-FDFD34BE8076}" destId="{698EB7A2-937B-4312-9255-71691F7AAC9F}" srcOrd="0" destOrd="0" presId="urn:microsoft.com/office/officeart/2005/8/layout/hierarchy1"/>
    <dgm:cxn modelId="{3204CCA7-C054-491D-A264-CA22D6E9CF21}" type="presParOf" srcId="{A2DF8127-8DD3-49A3-B31A-FDFD34BE8076}" destId="{3EB74A5D-0EA3-4D38-BE50-5B2C11C50403}" srcOrd="1" destOrd="0" presId="urn:microsoft.com/office/officeart/2005/8/layout/hierarchy1"/>
    <dgm:cxn modelId="{4B86F813-2903-41B6-9314-D8903879048C}" type="presParOf" srcId="{DC0E3BF8-0B1F-47BE-964C-3767B34DE2B9}" destId="{6E72D2F5-4B75-418B-9C7E-6C9D4CD937DD}" srcOrd="1" destOrd="0" presId="urn:microsoft.com/office/officeart/2005/8/layout/hierarchy1"/>
    <dgm:cxn modelId="{5E68585B-104E-4F75-903D-2CE9E6CCE033}" type="presParOf" srcId="{6E72D2F5-4B75-418B-9C7E-6C9D4CD937DD}" destId="{061C6BE5-1B04-4F7A-8764-B1C4F87A0D01}" srcOrd="0" destOrd="0" presId="urn:microsoft.com/office/officeart/2005/8/layout/hierarchy1"/>
    <dgm:cxn modelId="{501D5E56-2A4B-43CF-A0F4-33097A67BC8B}" type="presParOf" srcId="{6E72D2F5-4B75-418B-9C7E-6C9D4CD937DD}" destId="{BA88A33B-2E6F-4E95-AA87-4874521E3671}" srcOrd="1" destOrd="0" presId="urn:microsoft.com/office/officeart/2005/8/layout/hierarchy1"/>
    <dgm:cxn modelId="{D6BADAF3-0CB4-4E73-8F68-289CBEBC8769}" type="presParOf" srcId="{BA88A33B-2E6F-4E95-AA87-4874521E3671}" destId="{68F454FB-7F44-4A0C-AB7F-E848B1E5A480}" srcOrd="0" destOrd="0" presId="urn:microsoft.com/office/officeart/2005/8/layout/hierarchy1"/>
    <dgm:cxn modelId="{C1F6BCDB-CF3A-40A9-9ED1-DB30602E2F9B}" type="presParOf" srcId="{68F454FB-7F44-4A0C-AB7F-E848B1E5A480}" destId="{F204DB7B-6873-4C6E-8D21-F38014349B7C}" srcOrd="0" destOrd="0" presId="urn:microsoft.com/office/officeart/2005/8/layout/hierarchy1"/>
    <dgm:cxn modelId="{83EBB0FA-C6C1-482C-A20E-00390A8A3F40}" type="presParOf" srcId="{68F454FB-7F44-4A0C-AB7F-E848B1E5A480}" destId="{52EE7E68-E967-4728-BAFE-DC9683BB4FA8}" srcOrd="1" destOrd="0" presId="urn:microsoft.com/office/officeart/2005/8/layout/hierarchy1"/>
    <dgm:cxn modelId="{87CCC166-39E9-4F96-8CAB-7CAA25536B77}" type="presParOf" srcId="{BA88A33B-2E6F-4E95-AA87-4874521E3671}" destId="{4606F965-6877-4DA6-A463-89D5AA10ECA3}" srcOrd="1" destOrd="0" presId="urn:microsoft.com/office/officeart/2005/8/layout/hierarchy1"/>
    <dgm:cxn modelId="{874000B5-86EC-4C88-A15E-68849482CB1F}" type="presParOf" srcId="{6E72D2F5-4B75-418B-9C7E-6C9D4CD937DD}" destId="{309701D4-9473-40ED-ABD5-2C78C84856BE}" srcOrd="2" destOrd="0" presId="urn:microsoft.com/office/officeart/2005/8/layout/hierarchy1"/>
    <dgm:cxn modelId="{75111646-8C90-42C8-9CBE-CDF4DF4DE50A}" type="presParOf" srcId="{6E72D2F5-4B75-418B-9C7E-6C9D4CD937DD}" destId="{81DC7968-015D-44B9-895A-1F840CD1BC91}" srcOrd="3" destOrd="0" presId="urn:microsoft.com/office/officeart/2005/8/layout/hierarchy1"/>
    <dgm:cxn modelId="{454569B9-2E9D-4214-9BAE-45108415D028}" type="presParOf" srcId="{81DC7968-015D-44B9-895A-1F840CD1BC91}" destId="{9F4A5529-D210-4DBB-894B-077D8872DB83}" srcOrd="0" destOrd="0" presId="urn:microsoft.com/office/officeart/2005/8/layout/hierarchy1"/>
    <dgm:cxn modelId="{A9655869-6F19-40D2-B6F7-9DA9A598F370}" type="presParOf" srcId="{9F4A5529-D210-4DBB-894B-077D8872DB83}" destId="{F703B134-1CE9-42CB-BE59-255AC93AC405}" srcOrd="0" destOrd="0" presId="urn:microsoft.com/office/officeart/2005/8/layout/hierarchy1"/>
    <dgm:cxn modelId="{8612A98E-61BF-4C59-A94E-703C78E22927}" type="presParOf" srcId="{9F4A5529-D210-4DBB-894B-077D8872DB83}" destId="{D852485F-451B-4450-8714-F0B97CE92046}" srcOrd="1" destOrd="0" presId="urn:microsoft.com/office/officeart/2005/8/layout/hierarchy1"/>
    <dgm:cxn modelId="{50F88458-68B5-4FBE-872A-5C0D92289BB0}" type="presParOf" srcId="{81DC7968-015D-44B9-895A-1F840CD1BC91}" destId="{CF3BFB5B-84D5-46EB-8E39-3B70709AE20C}" srcOrd="1" destOrd="0" presId="urn:microsoft.com/office/officeart/2005/8/layout/hierarchy1"/>
    <dgm:cxn modelId="{E8A0DC27-D4C9-4303-A824-B56F7B6D9430}" type="presParOf" srcId="{FC206483-E39C-47BD-BF09-F370F9B61FF2}" destId="{84F2F3FC-CEA0-4876-8DAB-D36849C0DDC5}" srcOrd="2" destOrd="0" presId="urn:microsoft.com/office/officeart/2005/8/layout/hierarchy1"/>
    <dgm:cxn modelId="{17AA6895-A090-4669-AD31-6FE75291E3BB}" type="presParOf" srcId="{FC206483-E39C-47BD-BF09-F370F9B61FF2}" destId="{F976B08D-BEDF-417E-BF61-485BEAF74F1F}" srcOrd="3" destOrd="0" presId="urn:microsoft.com/office/officeart/2005/8/layout/hierarchy1"/>
    <dgm:cxn modelId="{A9E68B59-8081-468F-99F7-AD482A34A43D}" type="presParOf" srcId="{F976B08D-BEDF-417E-BF61-485BEAF74F1F}" destId="{2130ECA8-BFEF-4A7E-B451-0344EC68B989}" srcOrd="0" destOrd="0" presId="urn:microsoft.com/office/officeart/2005/8/layout/hierarchy1"/>
    <dgm:cxn modelId="{8788C046-98FF-41A2-9B32-66895E3440C1}" type="presParOf" srcId="{2130ECA8-BFEF-4A7E-B451-0344EC68B989}" destId="{C7498B05-1AB8-4551-BDDF-8852DCBAF79A}" srcOrd="0" destOrd="0" presId="urn:microsoft.com/office/officeart/2005/8/layout/hierarchy1"/>
    <dgm:cxn modelId="{FBE539E8-FC85-4F44-825A-1D39CC093BA7}" type="presParOf" srcId="{2130ECA8-BFEF-4A7E-B451-0344EC68B989}" destId="{E1ACFA68-0019-415F-8FE5-D59F43F74BA2}" srcOrd="1" destOrd="0" presId="urn:microsoft.com/office/officeart/2005/8/layout/hierarchy1"/>
    <dgm:cxn modelId="{1FB03787-7DAE-491D-8D74-7A8837304DEC}" type="presParOf" srcId="{F976B08D-BEDF-417E-BF61-485BEAF74F1F}" destId="{B5F3295D-903C-4F0A-AAC3-165C51DB1DE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A75285-2D2C-42A7-B9BF-6ABF81226AB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B977EE2-6814-4FEB-9227-6ECA2B0FCE0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Fiziska persona - ar pilnu mantisku atbildību, IIN maksātājs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3D21134-FF94-4A20-AA7F-AD101F1A2D5F}" type="parTrans" cxnId="{EEEC5891-1131-4515-B404-794244230929}">
      <dgm:prSet/>
      <dgm:spPr/>
      <dgm:t>
        <a:bodyPr/>
        <a:lstStyle/>
        <a:p>
          <a:endParaRPr lang="lv-LV"/>
        </a:p>
      </dgm:t>
    </dgm:pt>
    <dgm:pt modelId="{1479B910-DA65-4CBD-B97E-8B627709A288}" type="sibTrans" cxnId="{EEEC5891-1131-4515-B404-794244230929}">
      <dgm:prSet/>
      <dgm:spPr/>
      <dgm:t>
        <a:bodyPr/>
        <a:lstStyle/>
        <a:p>
          <a:endParaRPr lang="lv-LV"/>
        </a:p>
      </dgm:t>
    </dgm:pt>
    <dgm:pt modelId="{FF33ED24-EE34-4C61-B988-9E5FA7AC0F9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Ienākuma aprēķināšanas kārtības izvēle (kases metode vai uzkrājumu metode)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8046CB0-3CB8-4703-8ED2-362FE20BFAB5}" type="parTrans" cxnId="{29FF55A9-031F-4F24-95CA-5B2DBD724C2E}">
      <dgm:prSet/>
      <dgm:spPr/>
      <dgm:t>
        <a:bodyPr/>
        <a:lstStyle/>
        <a:p>
          <a:endParaRPr lang="lv-LV"/>
        </a:p>
      </dgm:t>
    </dgm:pt>
    <dgm:pt modelId="{5DE802A8-0C17-4A22-AE9D-BC502D80DAB5}" type="sibTrans" cxnId="{29FF55A9-031F-4F24-95CA-5B2DBD724C2E}">
      <dgm:prSet/>
      <dgm:spPr/>
      <dgm:t>
        <a:bodyPr/>
        <a:lstStyle/>
        <a:p>
          <a:endParaRPr lang="lv-LV"/>
        </a:p>
      </dgm:t>
    </dgm:pt>
    <dgm:pt modelId="{5C4F3467-361F-4F87-ADA3-54B68405318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Pašnodarbinātā persona (nevis darba ņēmējs) un arī darba devējs - vienlaicīgi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7D06258-906A-4358-823D-68755B9059E1}" type="parTrans" cxnId="{3F592E6E-0EF5-49DD-8950-FCDF19F776C7}">
      <dgm:prSet/>
      <dgm:spPr/>
      <dgm:t>
        <a:bodyPr/>
        <a:lstStyle/>
        <a:p>
          <a:endParaRPr lang="lv-LV"/>
        </a:p>
      </dgm:t>
    </dgm:pt>
    <dgm:pt modelId="{36E4BEAA-E083-4E50-827F-08538D06B206}" type="sibTrans" cxnId="{3F592E6E-0EF5-49DD-8950-FCDF19F776C7}">
      <dgm:prSet/>
      <dgm:spPr/>
      <dgm:t>
        <a:bodyPr/>
        <a:lstStyle/>
        <a:p>
          <a:endParaRPr lang="lv-LV"/>
        </a:p>
      </dgm:t>
    </dgm:pt>
    <dgm:pt modelId="{4735C4BC-C6CC-40B2-AB99-E6256935510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Uzskaites sistēmas izvēle (vienkāršā grāmatvedība vai ar divkāršo ierakstu)</a:t>
          </a:r>
          <a:endParaRPr lang="en-GB" sz="2400" dirty="0">
            <a:latin typeface="Times New Roman" pitchFamily="18" charset="0"/>
            <a:cs typeface="Times New Roman" pitchFamily="18" charset="0"/>
          </a:endParaRPr>
        </a:p>
      </dgm:t>
    </dgm:pt>
    <dgm:pt modelId="{EC1DCF8A-777F-4E2F-A874-728BCEC43112}" type="parTrans" cxnId="{C24A434B-6CA2-4876-8268-A9DEA0554E12}">
      <dgm:prSet/>
      <dgm:spPr/>
      <dgm:t>
        <a:bodyPr/>
        <a:lstStyle/>
        <a:p>
          <a:endParaRPr lang="lv-LV"/>
        </a:p>
      </dgm:t>
    </dgm:pt>
    <dgm:pt modelId="{3AF444D5-FB9A-44A0-95F3-856444D5CB45}" type="sibTrans" cxnId="{C24A434B-6CA2-4876-8268-A9DEA0554E12}">
      <dgm:prSet/>
      <dgm:spPr/>
      <dgm:t>
        <a:bodyPr/>
        <a:lstStyle/>
        <a:p>
          <a:endParaRPr lang="lv-LV"/>
        </a:p>
      </dgm:t>
    </dgm:pt>
    <dgm:pt modelId="{47B15DCD-25DE-4FAE-B754-85DEC8FD5A9E}" type="pres">
      <dgm:prSet presAssocID="{F3A75285-2D2C-42A7-B9BF-6ABF81226A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3273FA0A-9019-414D-80BE-DE39182F69AE}" type="pres">
      <dgm:prSet presAssocID="{DB977EE2-6814-4FEB-9227-6ECA2B0FCE0D}" presName="parentLin" presStyleCnt="0"/>
      <dgm:spPr/>
    </dgm:pt>
    <dgm:pt modelId="{16BD897F-B876-434D-9B79-5E5AEFD5D978}" type="pres">
      <dgm:prSet presAssocID="{DB977EE2-6814-4FEB-9227-6ECA2B0FCE0D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BDA324B4-BADD-4328-989C-4A95B734A11C}" type="pres">
      <dgm:prSet presAssocID="{DB977EE2-6814-4FEB-9227-6ECA2B0FCE0D}" presName="parentText" presStyleLbl="node1" presStyleIdx="0" presStyleCnt="4" custScaleY="417160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92C1E4D-D87D-49F3-A444-8CE6AF829996}" type="pres">
      <dgm:prSet presAssocID="{DB977EE2-6814-4FEB-9227-6ECA2B0FCE0D}" presName="negativeSpace" presStyleCnt="0"/>
      <dgm:spPr/>
    </dgm:pt>
    <dgm:pt modelId="{1E48A1ED-7BEA-4089-862C-0F40C88D9355}" type="pres">
      <dgm:prSet presAssocID="{DB977EE2-6814-4FEB-9227-6ECA2B0FCE0D}" presName="childText" presStyleLbl="conFgAcc1" presStyleIdx="0" presStyleCnt="4">
        <dgm:presLayoutVars>
          <dgm:bulletEnabled val="1"/>
        </dgm:presLayoutVars>
      </dgm:prSet>
      <dgm:spPr/>
    </dgm:pt>
    <dgm:pt modelId="{CB537C55-556C-45AF-A1E1-1D750348DE46}" type="pres">
      <dgm:prSet presAssocID="{1479B910-DA65-4CBD-B97E-8B627709A288}" presName="spaceBetweenRectangles" presStyleCnt="0"/>
      <dgm:spPr/>
    </dgm:pt>
    <dgm:pt modelId="{E98CF309-1700-48F7-8313-A41721146594}" type="pres">
      <dgm:prSet presAssocID="{FF33ED24-EE34-4C61-B988-9E5FA7AC0F9A}" presName="parentLin" presStyleCnt="0"/>
      <dgm:spPr/>
    </dgm:pt>
    <dgm:pt modelId="{2C6D5878-1456-4DB1-A45D-42EBAFEE1A19}" type="pres">
      <dgm:prSet presAssocID="{FF33ED24-EE34-4C61-B988-9E5FA7AC0F9A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0CA78844-28E1-4557-9B30-85DAD848E4D3}" type="pres">
      <dgm:prSet presAssocID="{FF33ED24-EE34-4C61-B988-9E5FA7AC0F9A}" presName="parentText" presStyleLbl="node1" presStyleIdx="1" presStyleCnt="4" custScaleY="40069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B900B64-90B7-47AC-91DC-F617EEC0B372}" type="pres">
      <dgm:prSet presAssocID="{FF33ED24-EE34-4C61-B988-9E5FA7AC0F9A}" presName="negativeSpace" presStyleCnt="0"/>
      <dgm:spPr/>
    </dgm:pt>
    <dgm:pt modelId="{BFFE8981-7397-44A2-A457-8E82AA01A427}" type="pres">
      <dgm:prSet presAssocID="{FF33ED24-EE34-4C61-B988-9E5FA7AC0F9A}" presName="childText" presStyleLbl="conFgAcc1" presStyleIdx="1" presStyleCnt="4">
        <dgm:presLayoutVars>
          <dgm:bulletEnabled val="1"/>
        </dgm:presLayoutVars>
      </dgm:prSet>
      <dgm:spPr/>
    </dgm:pt>
    <dgm:pt modelId="{BA28375E-A693-4BDC-A8AE-838D3BE26EF4}" type="pres">
      <dgm:prSet presAssocID="{5DE802A8-0C17-4A22-AE9D-BC502D80DAB5}" presName="spaceBetweenRectangles" presStyleCnt="0"/>
      <dgm:spPr/>
    </dgm:pt>
    <dgm:pt modelId="{80BDD83E-E68D-4300-A064-5B83B3F57AC4}" type="pres">
      <dgm:prSet presAssocID="{4735C4BC-C6CC-40B2-AB99-E6256935510A}" presName="parentLin" presStyleCnt="0"/>
      <dgm:spPr/>
    </dgm:pt>
    <dgm:pt modelId="{82453AD6-60B7-4457-B038-2EAD75841B84}" type="pres">
      <dgm:prSet presAssocID="{4735C4BC-C6CC-40B2-AB99-E6256935510A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DE46C12C-D7C1-4A99-B22B-D23D13CE3095}" type="pres">
      <dgm:prSet presAssocID="{4735C4BC-C6CC-40B2-AB99-E6256935510A}" presName="parentText" presStyleLbl="node1" presStyleIdx="2" presStyleCnt="4" custScaleY="373140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2E15187-BC43-4315-84F5-7FEE9D1BCD47}" type="pres">
      <dgm:prSet presAssocID="{4735C4BC-C6CC-40B2-AB99-E6256935510A}" presName="negativeSpace" presStyleCnt="0"/>
      <dgm:spPr/>
    </dgm:pt>
    <dgm:pt modelId="{0D5DD676-685C-42DB-A9CF-F41D4845DD02}" type="pres">
      <dgm:prSet presAssocID="{4735C4BC-C6CC-40B2-AB99-E6256935510A}" presName="childText" presStyleLbl="conFgAcc1" presStyleIdx="2" presStyleCnt="4">
        <dgm:presLayoutVars>
          <dgm:bulletEnabled val="1"/>
        </dgm:presLayoutVars>
      </dgm:prSet>
      <dgm:spPr/>
    </dgm:pt>
    <dgm:pt modelId="{36F18CA3-F90F-4C87-9536-73CC8FFE12B1}" type="pres">
      <dgm:prSet presAssocID="{3AF444D5-FB9A-44A0-95F3-856444D5CB45}" presName="spaceBetweenRectangles" presStyleCnt="0"/>
      <dgm:spPr/>
    </dgm:pt>
    <dgm:pt modelId="{4A09A927-786D-4922-9618-107626B3494E}" type="pres">
      <dgm:prSet presAssocID="{5C4F3467-361F-4F87-ADA3-54B684053188}" presName="parentLin" presStyleCnt="0"/>
      <dgm:spPr/>
    </dgm:pt>
    <dgm:pt modelId="{578F7FA9-F508-4A41-9D2E-4388FEB3C280}" type="pres">
      <dgm:prSet presAssocID="{5C4F3467-361F-4F87-ADA3-54B684053188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0083CD8D-72FD-44D0-8A0F-3DC4E08A4A8A}" type="pres">
      <dgm:prSet presAssocID="{5C4F3467-361F-4F87-ADA3-54B684053188}" presName="parentText" presStyleLbl="node1" presStyleIdx="3" presStyleCnt="4" custScaleY="39553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86F02F2-DC06-440C-AFA8-2246E13C1678}" type="pres">
      <dgm:prSet presAssocID="{5C4F3467-361F-4F87-ADA3-54B684053188}" presName="negativeSpace" presStyleCnt="0"/>
      <dgm:spPr/>
    </dgm:pt>
    <dgm:pt modelId="{B8122615-24E5-4568-A7F8-DB45FA00621F}" type="pres">
      <dgm:prSet presAssocID="{5C4F3467-361F-4F87-ADA3-54B684053188}" presName="childText" presStyleLbl="conFgAcc1" presStyleIdx="3" presStyleCnt="4" custLinFactNeighborX="520" custLinFactNeighborY="-3474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B00C50E3-26A1-4DC7-8F3B-68344D9373E9}" type="presOf" srcId="{DB977EE2-6814-4FEB-9227-6ECA2B0FCE0D}" destId="{BDA324B4-BADD-4328-989C-4A95B734A11C}" srcOrd="1" destOrd="0" presId="urn:microsoft.com/office/officeart/2005/8/layout/list1"/>
    <dgm:cxn modelId="{C24A434B-6CA2-4876-8268-A9DEA0554E12}" srcId="{F3A75285-2D2C-42A7-B9BF-6ABF81226ABC}" destId="{4735C4BC-C6CC-40B2-AB99-E6256935510A}" srcOrd="2" destOrd="0" parTransId="{EC1DCF8A-777F-4E2F-A874-728BCEC43112}" sibTransId="{3AF444D5-FB9A-44A0-95F3-856444D5CB45}"/>
    <dgm:cxn modelId="{6F8A7885-E648-4965-AD1E-CD27BDDDD93B}" type="presOf" srcId="{F3A75285-2D2C-42A7-B9BF-6ABF81226ABC}" destId="{47B15DCD-25DE-4FAE-B754-85DEC8FD5A9E}" srcOrd="0" destOrd="0" presId="urn:microsoft.com/office/officeart/2005/8/layout/list1"/>
    <dgm:cxn modelId="{EEEC5891-1131-4515-B404-794244230929}" srcId="{F3A75285-2D2C-42A7-B9BF-6ABF81226ABC}" destId="{DB977EE2-6814-4FEB-9227-6ECA2B0FCE0D}" srcOrd="0" destOrd="0" parTransId="{A3D21134-FF94-4A20-AA7F-AD101F1A2D5F}" sibTransId="{1479B910-DA65-4CBD-B97E-8B627709A288}"/>
    <dgm:cxn modelId="{3F592E6E-0EF5-49DD-8950-FCDF19F776C7}" srcId="{F3A75285-2D2C-42A7-B9BF-6ABF81226ABC}" destId="{5C4F3467-361F-4F87-ADA3-54B684053188}" srcOrd="3" destOrd="0" parTransId="{67D06258-906A-4358-823D-68755B9059E1}" sibTransId="{36E4BEAA-E083-4E50-827F-08538D06B206}"/>
    <dgm:cxn modelId="{28AC4D96-6C15-41D0-A2DF-0583321324D8}" type="presOf" srcId="{5C4F3467-361F-4F87-ADA3-54B684053188}" destId="{0083CD8D-72FD-44D0-8A0F-3DC4E08A4A8A}" srcOrd="1" destOrd="0" presId="urn:microsoft.com/office/officeart/2005/8/layout/list1"/>
    <dgm:cxn modelId="{B82304E1-49B0-4148-95CF-5B4B8FAC361B}" type="presOf" srcId="{4735C4BC-C6CC-40B2-AB99-E6256935510A}" destId="{DE46C12C-D7C1-4A99-B22B-D23D13CE3095}" srcOrd="1" destOrd="0" presId="urn:microsoft.com/office/officeart/2005/8/layout/list1"/>
    <dgm:cxn modelId="{8784FB9B-3B47-4FD1-8852-272E72B45360}" type="presOf" srcId="{DB977EE2-6814-4FEB-9227-6ECA2B0FCE0D}" destId="{16BD897F-B876-434D-9B79-5E5AEFD5D978}" srcOrd="0" destOrd="0" presId="urn:microsoft.com/office/officeart/2005/8/layout/list1"/>
    <dgm:cxn modelId="{6CC0E777-492E-4983-8CE5-F345A4B7E3A7}" type="presOf" srcId="{FF33ED24-EE34-4C61-B988-9E5FA7AC0F9A}" destId="{2C6D5878-1456-4DB1-A45D-42EBAFEE1A19}" srcOrd="0" destOrd="0" presId="urn:microsoft.com/office/officeart/2005/8/layout/list1"/>
    <dgm:cxn modelId="{E3D6668A-5403-4071-A5CA-519C29DAC730}" type="presOf" srcId="{5C4F3467-361F-4F87-ADA3-54B684053188}" destId="{578F7FA9-F508-4A41-9D2E-4388FEB3C280}" srcOrd="0" destOrd="0" presId="urn:microsoft.com/office/officeart/2005/8/layout/list1"/>
    <dgm:cxn modelId="{29FF55A9-031F-4F24-95CA-5B2DBD724C2E}" srcId="{F3A75285-2D2C-42A7-B9BF-6ABF81226ABC}" destId="{FF33ED24-EE34-4C61-B988-9E5FA7AC0F9A}" srcOrd="1" destOrd="0" parTransId="{38046CB0-3CB8-4703-8ED2-362FE20BFAB5}" sibTransId="{5DE802A8-0C17-4A22-AE9D-BC502D80DAB5}"/>
    <dgm:cxn modelId="{A9953234-F189-44AD-BE47-2D769C7DD7C4}" type="presOf" srcId="{FF33ED24-EE34-4C61-B988-9E5FA7AC0F9A}" destId="{0CA78844-28E1-4557-9B30-85DAD848E4D3}" srcOrd="1" destOrd="0" presId="urn:microsoft.com/office/officeart/2005/8/layout/list1"/>
    <dgm:cxn modelId="{7D0A2CF6-BC62-495D-98E2-8A5920B741A3}" type="presOf" srcId="{4735C4BC-C6CC-40B2-AB99-E6256935510A}" destId="{82453AD6-60B7-4457-B038-2EAD75841B84}" srcOrd="0" destOrd="0" presId="urn:microsoft.com/office/officeart/2005/8/layout/list1"/>
    <dgm:cxn modelId="{E6EE54EE-647B-4E2B-8E71-B60551A9EB7F}" type="presParOf" srcId="{47B15DCD-25DE-4FAE-B754-85DEC8FD5A9E}" destId="{3273FA0A-9019-414D-80BE-DE39182F69AE}" srcOrd="0" destOrd="0" presId="urn:microsoft.com/office/officeart/2005/8/layout/list1"/>
    <dgm:cxn modelId="{A0C522B6-9024-450C-9DF6-BB3D3EB17559}" type="presParOf" srcId="{3273FA0A-9019-414D-80BE-DE39182F69AE}" destId="{16BD897F-B876-434D-9B79-5E5AEFD5D978}" srcOrd="0" destOrd="0" presId="urn:microsoft.com/office/officeart/2005/8/layout/list1"/>
    <dgm:cxn modelId="{AEA4C91D-3AB7-4DFE-BB88-421C77AE0EB9}" type="presParOf" srcId="{3273FA0A-9019-414D-80BE-DE39182F69AE}" destId="{BDA324B4-BADD-4328-989C-4A95B734A11C}" srcOrd="1" destOrd="0" presId="urn:microsoft.com/office/officeart/2005/8/layout/list1"/>
    <dgm:cxn modelId="{30426677-A055-48AC-BADF-463282EC4DDC}" type="presParOf" srcId="{47B15DCD-25DE-4FAE-B754-85DEC8FD5A9E}" destId="{292C1E4D-D87D-49F3-A444-8CE6AF829996}" srcOrd="1" destOrd="0" presId="urn:microsoft.com/office/officeart/2005/8/layout/list1"/>
    <dgm:cxn modelId="{87270CD6-946D-49BA-980C-ED1D4389C2BA}" type="presParOf" srcId="{47B15DCD-25DE-4FAE-B754-85DEC8FD5A9E}" destId="{1E48A1ED-7BEA-4089-862C-0F40C88D9355}" srcOrd="2" destOrd="0" presId="urn:microsoft.com/office/officeart/2005/8/layout/list1"/>
    <dgm:cxn modelId="{8FDAE07A-2ADC-4E08-98DD-D257552F83D1}" type="presParOf" srcId="{47B15DCD-25DE-4FAE-B754-85DEC8FD5A9E}" destId="{CB537C55-556C-45AF-A1E1-1D750348DE46}" srcOrd="3" destOrd="0" presId="urn:microsoft.com/office/officeart/2005/8/layout/list1"/>
    <dgm:cxn modelId="{CFAA81D3-1F39-499F-B3AF-26A078222AC2}" type="presParOf" srcId="{47B15DCD-25DE-4FAE-B754-85DEC8FD5A9E}" destId="{E98CF309-1700-48F7-8313-A41721146594}" srcOrd="4" destOrd="0" presId="urn:microsoft.com/office/officeart/2005/8/layout/list1"/>
    <dgm:cxn modelId="{3A26A03C-21B9-4627-97FE-9B8583715455}" type="presParOf" srcId="{E98CF309-1700-48F7-8313-A41721146594}" destId="{2C6D5878-1456-4DB1-A45D-42EBAFEE1A19}" srcOrd="0" destOrd="0" presId="urn:microsoft.com/office/officeart/2005/8/layout/list1"/>
    <dgm:cxn modelId="{325ABF02-E515-4300-B2B3-E4692632774B}" type="presParOf" srcId="{E98CF309-1700-48F7-8313-A41721146594}" destId="{0CA78844-28E1-4557-9B30-85DAD848E4D3}" srcOrd="1" destOrd="0" presId="urn:microsoft.com/office/officeart/2005/8/layout/list1"/>
    <dgm:cxn modelId="{200F0520-87B4-463D-87F2-93ED00CD1532}" type="presParOf" srcId="{47B15DCD-25DE-4FAE-B754-85DEC8FD5A9E}" destId="{BB900B64-90B7-47AC-91DC-F617EEC0B372}" srcOrd="5" destOrd="0" presId="urn:microsoft.com/office/officeart/2005/8/layout/list1"/>
    <dgm:cxn modelId="{961656AD-0690-4FB8-AE5C-28F3377A282E}" type="presParOf" srcId="{47B15DCD-25DE-4FAE-B754-85DEC8FD5A9E}" destId="{BFFE8981-7397-44A2-A457-8E82AA01A427}" srcOrd="6" destOrd="0" presId="urn:microsoft.com/office/officeart/2005/8/layout/list1"/>
    <dgm:cxn modelId="{A3769FBE-0164-4FD9-884A-190A4A485E6F}" type="presParOf" srcId="{47B15DCD-25DE-4FAE-B754-85DEC8FD5A9E}" destId="{BA28375E-A693-4BDC-A8AE-838D3BE26EF4}" srcOrd="7" destOrd="0" presId="urn:microsoft.com/office/officeart/2005/8/layout/list1"/>
    <dgm:cxn modelId="{17AA05FC-6978-45D2-A9AF-AC24D6E7BEF3}" type="presParOf" srcId="{47B15DCD-25DE-4FAE-B754-85DEC8FD5A9E}" destId="{80BDD83E-E68D-4300-A064-5B83B3F57AC4}" srcOrd="8" destOrd="0" presId="urn:microsoft.com/office/officeart/2005/8/layout/list1"/>
    <dgm:cxn modelId="{47F78215-C0FE-4F1D-8A7F-1177A7F9BCB8}" type="presParOf" srcId="{80BDD83E-E68D-4300-A064-5B83B3F57AC4}" destId="{82453AD6-60B7-4457-B038-2EAD75841B84}" srcOrd="0" destOrd="0" presId="urn:microsoft.com/office/officeart/2005/8/layout/list1"/>
    <dgm:cxn modelId="{DC4E9EC4-2070-43DB-9EB2-FBB15C5BBC6A}" type="presParOf" srcId="{80BDD83E-E68D-4300-A064-5B83B3F57AC4}" destId="{DE46C12C-D7C1-4A99-B22B-D23D13CE3095}" srcOrd="1" destOrd="0" presId="urn:microsoft.com/office/officeart/2005/8/layout/list1"/>
    <dgm:cxn modelId="{95C0BCE0-9651-4640-9A8D-F5D68E66DC0F}" type="presParOf" srcId="{47B15DCD-25DE-4FAE-B754-85DEC8FD5A9E}" destId="{52E15187-BC43-4315-84F5-7FEE9D1BCD47}" srcOrd="9" destOrd="0" presId="urn:microsoft.com/office/officeart/2005/8/layout/list1"/>
    <dgm:cxn modelId="{95579E29-A46C-4C4C-8A7D-9129C1194A1C}" type="presParOf" srcId="{47B15DCD-25DE-4FAE-B754-85DEC8FD5A9E}" destId="{0D5DD676-685C-42DB-A9CF-F41D4845DD02}" srcOrd="10" destOrd="0" presId="urn:microsoft.com/office/officeart/2005/8/layout/list1"/>
    <dgm:cxn modelId="{C17B0147-EF16-4B58-B4BC-FE0EB223576A}" type="presParOf" srcId="{47B15DCD-25DE-4FAE-B754-85DEC8FD5A9E}" destId="{36F18CA3-F90F-4C87-9536-73CC8FFE12B1}" srcOrd="11" destOrd="0" presId="urn:microsoft.com/office/officeart/2005/8/layout/list1"/>
    <dgm:cxn modelId="{B65FA478-839A-42FC-A2CA-F94C497E0FD4}" type="presParOf" srcId="{47B15DCD-25DE-4FAE-B754-85DEC8FD5A9E}" destId="{4A09A927-786D-4922-9618-107626B3494E}" srcOrd="12" destOrd="0" presId="urn:microsoft.com/office/officeart/2005/8/layout/list1"/>
    <dgm:cxn modelId="{AF13980E-1BCB-42D1-AC43-2E1421BEDA52}" type="presParOf" srcId="{4A09A927-786D-4922-9618-107626B3494E}" destId="{578F7FA9-F508-4A41-9D2E-4388FEB3C280}" srcOrd="0" destOrd="0" presId="urn:microsoft.com/office/officeart/2005/8/layout/list1"/>
    <dgm:cxn modelId="{1DA60FCF-13F9-4FE8-A96D-C4EF3AD4C44B}" type="presParOf" srcId="{4A09A927-786D-4922-9618-107626B3494E}" destId="{0083CD8D-72FD-44D0-8A0F-3DC4E08A4A8A}" srcOrd="1" destOrd="0" presId="urn:microsoft.com/office/officeart/2005/8/layout/list1"/>
    <dgm:cxn modelId="{AAAC3FAC-BD96-437A-ACF8-6E272713DEF1}" type="presParOf" srcId="{47B15DCD-25DE-4FAE-B754-85DEC8FD5A9E}" destId="{D86F02F2-DC06-440C-AFA8-2246E13C1678}" srcOrd="13" destOrd="0" presId="urn:microsoft.com/office/officeart/2005/8/layout/list1"/>
    <dgm:cxn modelId="{84D0F51E-0C56-4A92-92D7-58F2A1F7BC4F}" type="presParOf" srcId="{47B15DCD-25DE-4FAE-B754-85DEC8FD5A9E}" destId="{B8122615-24E5-4568-A7F8-DB45FA00621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355065-1559-48E2-A924-B85D50B8C06B}">
      <dsp:nvSpPr>
        <dsp:cNvPr id="0" name=""/>
        <dsp:cNvSpPr/>
      </dsp:nvSpPr>
      <dsp:spPr>
        <a:xfrm>
          <a:off x="0" y="366206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26C45-97B4-4EE5-A359-6BE13116B56A}">
      <dsp:nvSpPr>
        <dsp:cNvPr id="0" name=""/>
        <dsp:cNvSpPr/>
      </dsp:nvSpPr>
      <dsp:spPr>
        <a:xfrm>
          <a:off x="411480" y="10052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Darbības sfēras un mēroga izvēle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00526"/>
        <a:ext cx="5760720" cy="531360"/>
      </dsp:txXfrm>
    </dsp:sp>
    <dsp:sp modelId="{1635E7F3-8D5D-45CC-9B98-9616EA3BC8EF}">
      <dsp:nvSpPr>
        <dsp:cNvPr id="0" name=""/>
        <dsp:cNvSpPr/>
      </dsp:nvSpPr>
      <dsp:spPr>
        <a:xfrm>
          <a:off x="0" y="1182686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B6AAF2-B45F-4715-A474-68F563F01863}">
      <dsp:nvSpPr>
        <dsp:cNvPr id="0" name=""/>
        <dsp:cNvSpPr/>
      </dsp:nvSpPr>
      <dsp:spPr>
        <a:xfrm>
          <a:off x="411480" y="91700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atrašanās vietas izvēle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917006"/>
        <a:ext cx="5760720" cy="531360"/>
      </dsp:txXfrm>
    </dsp:sp>
    <dsp:sp modelId="{07C968BA-E86E-4EF0-9E5D-BA1C314096CA}">
      <dsp:nvSpPr>
        <dsp:cNvPr id="0" name=""/>
        <dsp:cNvSpPr/>
      </dsp:nvSpPr>
      <dsp:spPr>
        <a:xfrm>
          <a:off x="0" y="199916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D6EF1B-F4F5-4320-AF41-E20281D4CB4B}">
      <dsp:nvSpPr>
        <dsp:cNvPr id="0" name=""/>
        <dsp:cNvSpPr/>
      </dsp:nvSpPr>
      <dsp:spPr>
        <a:xfrm>
          <a:off x="411480" y="1733487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Finansēšanas avotu izvēle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733487"/>
        <a:ext cx="5760720" cy="531360"/>
      </dsp:txXfrm>
    </dsp:sp>
    <dsp:sp modelId="{C000F1CC-CEB5-4163-BB54-7394CC10BB0D}">
      <dsp:nvSpPr>
        <dsp:cNvPr id="0" name=""/>
        <dsp:cNvSpPr/>
      </dsp:nvSpPr>
      <dsp:spPr>
        <a:xfrm>
          <a:off x="0" y="281564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7A0E0-BCF6-4B84-82D8-2323ED7103B1}">
      <dsp:nvSpPr>
        <dsp:cNvPr id="0" name=""/>
        <dsp:cNvSpPr/>
      </dsp:nvSpPr>
      <dsp:spPr>
        <a:xfrm>
          <a:off x="411480" y="254996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smtClean="0">
              <a:latin typeface="Times New Roman" pitchFamily="18" charset="0"/>
              <a:cs typeface="Times New Roman" pitchFamily="18" charset="0"/>
            </a:rPr>
            <a:t>Komercdarbdarbības 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formas izvēle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549966"/>
        <a:ext cx="5760720" cy="531360"/>
      </dsp:txXfrm>
    </dsp:sp>
    <dsp:sp modelId="{EB72DBC9-BE00-45DC-B608-D8A4DA2BAC70}">
      <dsp:nvSpPr>
        <dsp:cNvPr id="0" name=""/>
        <dsp:cNvSpPr/>
      </dsp:nvSpPr>
      <dsp:spPr>
        <a:xfrm>
          <a:off x="0" y="3632127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7595F2-A527-4E29-8A1C-5484E9B817A7}">
      <dsp:nvSpPr>
        <dsp:cNvPr id="0" name=""/>
        <dsp:cNvSpPr/>
      </dsp:nvSpPr>
      <dsp:spPr>
        <a:xfrm>
          <a:off x="411480" y="3366447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nosaukuma izvēle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366447"/>
        <a:ext cx="5760720" cy="53136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289696-5F29-4E33-8FA5-1795A6B67291}">
      <dsp:nvSpPr>
        <dsp:cNvPr id="0" name=""/>
        <dsp:cNvSpPr/>
      </dsp:nvSpPr>
      <dsp:spPr>
        <a:xfrm>
          <a:off x="71427" y="440220"/>
          <a:ext cx="3746120" cy="8456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Personālsabiedrības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427" y="440220"/>
        <a:ext cx="3746120" cy="845668"/>
      </dsp:txXfrm>
    </dsp:sp>
    <dsp:sp modelId="{7B418EB7-7DDA-4343-B460-532FCD5F1CF7}">
      <dsp:nvSpPr>
        <dsp:cNvPr id="0" name=""/>
        <dsp:cNvSpPr/>
      </dsp:nvSpPr>
      <dsp:spPr>
        <a:xfrm>
          <a:off x="4537847" y="340191"/>
          <a:ext cx="3691752" cy="8456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Kapitālsabiedrības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37847" y="340191"/>
        <a:ext cx="3691752" cy="84565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289696-5F29-4E33-8FA5-1795A6B67291}">
      <dsp:nvSpPr>
        <dsp:cNvPr id="0" name=""/>
        <dsp:cNvSpPr/>
      </dsp:nvSpPr>
      <dsp:spPr>
        <a:xfrm>
          <a:off x="142862" y="368792"/>
          <a:ext cx="3746120" cy="8456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Personālsabiedrības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62" y="368792"/>
        <a:ext cx="3746120" cy="845652"/>
      </dsp:txXfrm>
    </dsp:sp>
    <dsp:sp modelId="{7B418EB7-7DDA-4343-B460-532FCD5F1CF7}">
      <dsp:nvSpPr>
        <dsp:cNvPr id="0" name=""/>
        <dsp:cNvSpPr/>
      </dsp:nvSpPr>
      <dsp:spPr>
        <a:xfrm>
          <a:off x="4357715" y="368792"/>
          <a:ext cx="3691752" cy="8456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Kapitālsabiedrības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7715" y="368792"/>
        <a:ext cx="3691752" cy="8456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329130" cy="43291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164565" y="0"/>
          <a:ext cx="6065034" cy="43291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Tirgus risks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4565" y="0"/>
        <a:ext cx="3032517" cy="4329130"/>
      </dsp:txXfrm>
    </dsp:sp>
    <dsp:sp modelId="{7F97DE3E-3D5B-4C9C-9E95-096CDB952392}">
      <dsp:nvSpPr>
        <dsp:cNvPr id="0" name=""/>
        <dsp:cNvSpPr/>
      </dsp:nvSpPr>
      <dsp:spPr>
        <a:xfrm>
          <a:off x="5197082" y="0"/>
          <a:ext cx="3032517" cy="432913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Jaunu konkurentu parādīšanās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Neparedzētas cenu izmaiņas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Jaunas prasības kvalitātes standartos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err="1" smtClean="0">
              <a:latin typeface="Times New Roman" pitchFamily="18" charset="0"/>
              <a:cs typeface="Times New Roman" pitchFamily="18" charset="0"/>
            </a:rPr>
            <a:t>Aizstājējpreču</a:t>
          </a: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 parādīšanās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Pieprasījuma samazināšanās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97082" y="0"/>
        <a:ext cx="3032517" cy="43291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257692" cy="425769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128846" y="0"/>
          <a:ext cx="6100753" cy="42576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Ražošanas risks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28846" y="0"/>
        <a:ext cx="3050376" cy="4257692"/>
      </dsp:txXfrm>
    </dsp:sp>
    <dsp:sp modelId="{7F97DE3E-3D5B-4C9C-9E95-096CDB952392}">
      <dsp:nvSpPr>
        <dsp:cNvPr id="0" name=""/>
        <dsp:cNvSpPr/>
      </dsp:nvSpPr>
      <dsp:spPr>
        <a:xfrm>
          <a:off x="5179223" y="0"/>
          <a:ext cx="3050376" cy="42576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Neparedzētas izmaiņas ražošanas procesā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Novecojušas tehnoloģijas un ražošanas iekārtas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Ražošanas faktoru neatbilstība vajadzīgajā daudzumā un kvalitātē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9223" y="0"/>
        <a:ext cx="3050376" cy="425769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214842" cy="421484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107421" y="0"/>
          <a:ext cx="6122178" cy="42148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Finanšu risks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07421" y="0"/>
        <a:ext cx="3061089" cy="4214842"/>
      </dsp:txXfrm>
    </dsp:sp>
    <dsp:sp modelId="{7F97DE3E-3D5B-4C9C-9E95-096CDB952392}">
      <dsp:nvSpPr>
        <dsp:cNvPr id="0" name=""/>
        <dsp:cNvSpPr/>
      </dsp:nvSpPr>
      <dsp:spPr>
        <a:xfrm>
          <a:off x="5168510" y="0"/>
          <a:ext cx="3061089" cy="421484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Neparedzēta naudas līdzekļu kustība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Valūtu kursu maiņa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Biznesa partneru maksātnespēja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Nepietiekama apgrozāmo līdzekļu aprite, kas izraisa naudas trūkumu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Aizdevumu neatgūšana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Kredītiestāžu bankrots 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68510" y="0"/>
        <a:ext cx="3061089" cy="421484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168773" cy="41687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084386" y="0"/>
          <a:ext cx="6145213" cy="41687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Politiskais risks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4386" y="0"/>
        <a:ext cx="3072606" cy="4168773"/>
      </dsp:txXfrm>
    </dsp:sp>
    <dsp:sp modelId="{7F97DE3E-3D5B-4C9C-9E95-096CDB952392}">
      <dsp:nvSpPr>
        <dsp:cNvPr id="0" name=""/>
        <dsp:cNvSpPr/>
      </dsp:nvSpPr>
      <dsp:spPr>
        <a:xfrm>
          <a:off x="5156993" y="0"/>
          <a:ext cx="3072606" cy="416877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Nelabvēlīgas nodokļu izmaiņas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Nelabvēlīga muitas politika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Ekonomiskās un politiskās sistēmas </a:t>
          </a: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nestabilitāte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Attiecību pasliktināšanās ar citu valsti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56993" y="0"/>
        <a:ext cx="3072606" cy="416877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168773" cy="41687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084386" y="0"/>
          <a:ext cx="6145213" cy="41687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Cilvēciskā faktora risks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4386" y="0"/>
        <a:ext cx="3072606" cy="4168773"/>
      </dsp:txXfrm>
    </dsp:sp>
    <dsp:sp modelId="{7F97DE3E-3D5B-4C9C-9E95-096CDB952392}">
      <dsp:nvSpPr>
        <dsp:cNvPr id="0" name=""/>
        <dsp:cNvSpPr/>
      </dsp:nvSpPr>
      <dsp:spPr>
        <a:xfrm>
          <a:off x="5156993" y="0"/>
          <a:ext cx="3072606" cy="416877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Kvalificētāko darbinieku zaudēšana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Uzņēmuma vadītāja pēkšņa slimība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Uzņēmuma vadītāja maiņa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Darbinieku bezatbildība, nolaidība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Biznesa partneru neparedzēta rīcība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Darbinieku raksturs, uzvedība, veselības izmaiņas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56993" y="0"/>
        <a:ext cx="3072606" cy="416877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840047-E7FE-4A4C-ABC3-DAC0B88C4745}">
      <dsp:nvSpPr>
        <dsp:cNvPr id="0" name=""/>
        <dsp:cNvSpPr/>
      </dsp:nvSpPr>
      <dsp:spPr>
        <a:xfrm>
          <a:off x="0" y="0"/>
          <a:ext cx="4000528" cy="40005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4F0FA-1F5C-4CC1-8E8D-2007CE275B7D}">
      <dsp:nvSpPr>
        <dsp:cNvPr id="0" name=""/>
        <dsp:cNvSpPr/>
      </dsp:nvSpPr>
      <dsp:spPr>
        <a:xfrm>
          <a:off x="2000264" y="0"/>
          <a:ext cx="6229336" cy="40005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Citi riska veidi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00264" y="0"/>
        <a:ext cx="3114668" cy="4000528"/>
      </dsp:txXfrm>
    </dsp:sp>
    <dsp:sp modelId="{7F97DE3E-3D5B-4C9C-9E95-096CDB952392}">
      <dsp:nvSpPr>
        <dsp:cNvPr id="0" name=""/>
        <dsp:cNvSpPr/>
      </dsp:nvSpPr>
      <dsp:spPr>
        <a:xfrm>
          <a:off x="5114932" y="0"/>
          <a:ext cx="3114668" cy="40005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Negaidītas dabas stihijas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Ugunsgrēki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Zagļi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14932" y="0"/>
        <a:ext cx="3114668" cy="400052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F2F3FC-CEA0-4876-8DAB-D36849C0DDC5}">
      <dsp:nvSpPr>
        <dsp:cNvPr id="0" name=""/>
        <dsp:cNvSpPr/>
      </dsp:nvSpPr>
      <dsp:spPr>
        <a:xfrm>
          <a:off x="5090235" y="782440"/>
          <a:ext cx="990753" cy="357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703"/>
              </a:lnTo>
              <a:lnTo>
                <a:pt x="990753" y="243703"/>
              </a:lnTo>
              <a:lnTo>
                <a:pt x="990753" y="3576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701D4-9473-40ED-ABD5-2C78C84856BE}">
      <dsp:nvSpPr>
        <dsp:cNvPr id="0" name=""/>
        <dsp:cNvSpPr/>
      </dsp:nvSpPr>
      <dsp:spPr>
        <a:xfrm>
          <a:off x="6057413" y="3059282"/>
          <a:ext cx="951498" cy="357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703"/>
              </a:lnTo>
              <a:lnTo>
                <a:pt x="951498" y="243703"/>
              </a:lnTo>
              <a:lnTo>
                <a:pt x="951498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6BE5-1B04-4F7A-8764-B1C4F87A0D01}">
      <dsp:nvSpPr>
        <dsp:cNvPr id="0" name=""/>
        <dsp:cNvSpPr/>
      </dsp:nvSpPr>
      <dsp:spPr>
        <a:xfrm>
          <a:off x="5100124" y="3059282"/>
          <a:ext cx="957289" cy="357613"/>
        </a:xfrm>
        <a:custGeom>
          <a:avLst/>
          <a:gdLst/>
          <a:ahLst/>
          <a:cxnLst/>
          <a:rect l="0" t="0" r="0" b="0"/>
          <a:pathLst>
            <a:path>
              <a:moveTo>
                <a:pt x="957289" y="0"/>
              </a:moveTo>
              <a:lnTo>
                <a:pt x="957289" y="243703"/>
              </a:lnTo>
              <a:lnTo>
                <a:pt x="0" y="243703"/>
              </a:lnTo>
              <a:lnTo>
                <a:pt x="0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28021-3192-48FA-B1EC-63BEB5335C0F}">
      <dsp:nvSpPr>
        <dsp:cNvPr id="0" name=""/>
        <dsp:cNvSpPr/>
      </dsp:nvSpPr>
      <dsp:spPr>
        <a:xfrm>
          <a:off x="4120901" y="1920861"/>
          <a:ext cx="1936512" cy="357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703"/>
              </a:lnTo>
              <a:lnTo>
                <a:pt x="1936512" y="243703"/>
              </a:lnTo>
              <a:lnTo>
                <a:pt x="1936512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4206D-0E43-4DD1-BDFE-34E7CE0A7362}">
      <dsp:nvSpPr>
        <dsp:cNvPr id="0" name=""/>
        <dsp:cNvSpPr/>
      </dsp:nvSpPr>
      <dsp:spPr>
        <a:xfrm>
          <a:off x="2137700" y="3059282"/>
          <a:ext cx="1034521" cy="357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703"/>
              </a:lnTo>
              <a:lnTo>
                <a:pt x="1034521" y="243703"/>
              </a:lnTo>
              <a:lnTo>
                <a:pt x="1034521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B8208E-FB52-4038-ADAC-613CD4D28605}">
      <dsp:nvSpPr>
        <dsp:cNvPr id="0" name=""/>
        <dsp:cNvSpPr/>
      </dsp:nvSpPr>
      <dsp:spPr>
        <a:xfrm>
          <a:off x="1161295" y="3059282"/>
          <a:ext cx="976404" cy="357613"/>
        </a:xfrm>
        <a:custGeom>
          <a:avLst/>
          <a:gdLst/>
          <a:ahLst/>
          <a:cxnLst/>
          <a:rect l="0" t="0" r="0" b="0"/>
          <a:pathLst>
            <a:path>
              <a:moveTo>
                <a:pt x="976404" y="0"/>
              </a:moveTo>
              <a:lnTo>
                <a:pt x="976404" y="243703"/>
              </a:lnTo>
              <a:lnTo>
                <a:pt x="0" y="243703"/>
              </a:lnTo>
              <a:lnTo>
                <a:pt x="0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8BE8D-A354-4EBC-B2A2-EAE37B67E1E3}">
      <dsp:nvSpPr>
        <dsp:cNvPr id="0" name=""/>
        <dsp:cNvSpPr/>
      </dsp:nvSpPr>
      <dsp:spPr>
        <a:xfrm>
          <a:off x="2137700" y="1920861"/>
          <a:ext cx="1983201" cy="357613"/>
        </a:xfrm>
        <a:custGeom>
          <a:avLst/>
          <a:gdLst/>
          <a:ahLst/>
          <a:cxnLst/>
          <a:rect l="0" t="0" r="0" b="0"/>
          <a:pathLst>
            <a:path>
              <a:moveTo>
                <a:pt x="1983201" y="0"/>
              </a:moveTo>
              <a:lnTo>
                <a:pt x="1983201" y="243703"/>
              </a:lnTo>
              <a:lnTo>
                <a:pt x="0" y="243703"/>
              </a:lnTo>
              <a:lnTo>
                <a:pt x="0" y="3576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2F3F1-A55E-44EC-B7E8-51DBD41EAFB8}">
      <dsp:nvSpPr>
        <dsp:cNvPr id="0" name=""/>
        <dsp:cNvSpPr/>
      </dsp:nvSpPr>
      <dsp:spPr>
        <a:xfrm>
          <a:off x="4120901" y="782440"/>
          <a:ext cx="969333" cy="357613"/>
        </a:xfrm>
        <a:custGeom>
          <a:avLst/>
          <a:gdLst/>
          <a:ahLst/>
          <a:cxnLst/>
          <a:rect l="0" t="0" r="0" b="0"/>
          <a:pathLst>
            <a:path>
              <a:moveTo>
                <a:pt x="969333" y="0"/>
              </a:moveTo>
              <a:lnTo>
                <a:pt x="969333" y="243703"/>
              </a:lnTo>
              <a:lnTo>
                <a:pt x="0" y="243703"/>
              </a:lnTo>
              <a:lnTo>
                <a:pt x="0" y="3576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DF1C4-74BD-43F6-A0B6-114B861E30E9}">
      <dsp:nvSpPr>
        <dsp:cNvPr id="0" name=""/>
        <dsp:cNvSpPr/>
      </dsp:nvSpPr>
      <dsp:spPr>
        <a:xfrm>
          <a:off x="4195466" y="1632"/>
          <a:ext cx="1789536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615799-087B-4F68-B4D4-08B3298F2007}">
      <dsp:nvSpPr>
        <dsp:cNvPr id="0" name=""/>
        <dsp:cNvSpPr/>
      </dsp:nvSpPr>
      <dsp:spPr>
        <a:xfrm>
          <a:off x="4332090" y="131425"/>
          <a:ext cx="1789536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Komersants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32090" y="131425"/>
        <a:ext cx="1789536" cy="780807"/>
      </dsp:txXfrm>
    </dsp:sp>
    <dsp:sp modelId="{F8073E75-822B-488A-A2D3-49FC183EE94B}">
      <dsp:nvSpPr>
        <dsp:cNvPr id="0" name=""/>
        <dsp:cNvSpPr/>
      </dsp:nvSpPr>
      <dsp:spPr>
        <a:xfrm>
          <a:off x="3266771" y="1140054"/>
          <a:ext cx="1708259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42285B-8EDF-4FBE-A2CE-913CC3EDB14A}">
      <dsp:nvSpPr>
        <dsp:cNvPr id="0" name=""/>
        <dsp:cNvSpPr/>
      </dsp:nvSpPr>
      <dsp:spPr>
        <a:xfrm>
          <a:off x="3403395" y="1269847"/>
          <a:ext cx="1708259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600" kern="1200" dirty="0" smtClean="0">
              <a:latin typeface="Times New Roman" pitchFamily="18" charset="0"/>
              <a:cs typeface="Times New Roman" pitchFamily="18" charset="0"/>
            </a:rPr>
            <a:t>Komercsabiedrība</a:t>
          </a:r>
          <a:endParaRPr lang="lv-LV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3395" y="1269847"/>
        <a:ext cx="1708259" cy="780807"/>
      </dsp:txXfrm>
    </dsp:sp>
    <dsp:sp modelId="{67367E9F-AB75-4AEF-9FBC-090E0CA6DE3D}">
      <dsp:nvSpPr>
        <dsp:cNvPr id="0" name=""/>
        <dsp:cNvSpPr/>
      </dsp:nvSpPr>
      <dsp:spPr>
        <a:xfrm>
          <a:off x="1255233" y="2278475"/>
          <a:ext cx="1764932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57CC8-FAE7-4CF3-877F-AFF5742AEE86}">
      <dsp:nvSpPr>
        <dsp:cNvPr id="0" name=""/>
        <dsp:cNvSpPr/>
      </dsp:nvSpPr>
      <dsp:spPr>
        <a:xfrm>
          <a:off x="1391858" y="2408268"/>
          <a:ext cx="1764932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600" kern="1200" dirty="0" err="1" smtClean="0">
              <a:latin typeface="Times New Roman" pitchFamily="18" charset="0"/>
              <a:cs typeface="Times New Roman" pitchFamily="18" charset="0"/>
            </a:rPr>
            <a:t>Personālsabiedrība</a:t>
          </a:r>
          <a:endParaRPr lang="lv-LV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91858" y="2408268"/>
        <a:ext cx="1764932" cy="780807"/>
      </dsp:txXfrm>
    </dsp:sp>
    <dsp:sp modelId="{EE957783-1244-489E-9C19-E6CCC04A606F}">
      <dsp:nvSpPr>
        <dsp:cNvPr id="0" name=""/>
        <dsp:cNvSpPr/>
      </dsp:nvSpPr>
      <dsp:spPr>
        <a:xfrm>
          <a:off x="263398" y="3416896"/>
          <a:ext cx="1795795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0EEB3-A41B-45C0-B9FC-79644378EE85}">
      <dsp:nvSpPr>
        <dsp:cNvPr id="0" name=""/>
        <dsp:cNvSpPr/>
      </dsp:nvSpPr>
      <dsp:spPr>
        <a:xfrm>
          <a:off x="400022" y="3546689"/>
          <a:ext cx="1795795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400" kern="1200" dirty="0" err="1" smtClean="0">
              <a:latin typeface="Times New Roman" pitchFamily="18" charset="0"/>
              <a:cs typeface="Times New Roman" pitchFamily="18" charset="0"/>
            </a:rPr>
            <a:t>Pilnsabiedrība</a:t>
          </a:r>
          <a:endParaRPr lang="lv-LV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022" y="3546689"/>
        <a:ext cx="1795795" cy="780807"/>
      </dsp:txXfrm>
    </dsp:sp>
    <dsp:sp modelId="{1526587C-6B08-4669-9CCE-40104FD5E410}">
      <dsp:nvSpPr>
        <dsp:cNvPr id="0" name=""/>
        <dsp:cNvSpPr/>
      </dsp:nvSpPr>
      <dsp:spPr>
        <a:xfrm>
          <a:off x="2332442" y="3416896"/>
          <a:ext cx="1679559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AC205-9624-48B2-AF21-7A6C736BDC07}">
      <dsp:nvSpPr>
        <dsp:cNvPr id="0" name=""/>
        <dsp:cNvSpPr/>
      </dsp:nvSpPr>
      <dsp:spPr>
        <a:xfrm>
          <a:off x="2469066" y="3546689"/>
          <a:ext cx="1679559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400" kern="1200" dirty="0" err="1" smtClean="0">
              <a:latin typeface="Times New Roman" pitchFamily="18" charset="0"/>
              <a:cs typeface="Times New Roman" pitchFamily="18" charset="0"/>
            </a:rPr>
            <a:t>Komanditsabiedrība</a:t>
          </a:r>
          <a:endParaRPr lang="lv-LV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69066" y="3546689"/>
        <a:ext cx="1679559" cy="780807"/>
      </dsp:txXfrm>
    </dsp:sp>
    <dsp:sp modelId="{698EB7A2-937B-4312-9255-71691F7AAC9F}">
      <dsp:nvSpPr>
        <dsp:cNvPr id="0" name=""/>
        <dsp:cNvSpPr/>
      </dsp:nvSpPr>
      <dsp:spPr>
        <a:xfrm>
          <a:off x="5128259" y="2278475"/>
          <a:ext cx="1858309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B74A5D-0EA3-4D38-BE50-5B2C11C50403}">
      <dsp:nvSpPr>
        <dsp:cNvPr id="0" name=""/>
        <dsp:cNvSpPr/>
      </dsp:nvSpPr>
      <dsp:spPr>
        <a:xfrm>
          <a:off x="5264883" y="2408268"/>
          <a:ext cx="1858309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600" kern="1200" dirty="0" err="1" smtClean="0">
              <a:latin typeface="Times New Roman" pitchFamily="18" charset="0"/>
              <a:cs typeface="Times New Roman" pitchFamily="18" charset="0"/>
            </a:rPr>
            <a:t>Kapitālsabiedrība</a:t>
          </a:r>
          <a:endParaRPr lang="lv-LV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64883" y="2408268"/>
        <a:ext cx="1858309" cy="780807"/>
      </dsp:txXfrm>
    </dsp:sp>
    <dsp:sp modelId="{F204DB7B-6873-4C6E-8D21-F38014349B7C}">
      <dsp:nvSpPr>
        <dsp:cNvPr id="0" name=""/>
        <dsp:cNvSpPr/>
      </dsp:nvSpPr>
      <dsp:spPr>
        <a:xfrm>
          <a:off x="4285250" y="3416896"/>
          <a:ext cx="1629747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EE7E68-E967-4728-BAFE-DC9683BB4FA8}">
      <dsp:nvSpPr>
        <dsp:cNvPr id="0" name=""/>
        <dsp:cNvSpPr/>
      </dsp:nvSpPr>
      <dsp:spPr>
        <a:xfrm>
          <a:off x="4421874" y="3546689"/>
          <a:ext cx="1629747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400" kern="1200" dirty="0" smtClean="0">
              <a:latin typeface="Times New Roman" pitchFamily="18" charset="0"/>
              <a:cs typeface="Times New Roman" pitchFamily="18" charset="0"/>
            </a:rPr>
            <a:t>Sabiedrība ar ierobežotu atbildību</a:t>
          </a:r>
          <a:endParaRPr lang="lv-LV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1874" y="3546689"/>
        <a:ext cx="1629747" cy="780807"/>
      </dsp:txXfrm>
    </dsp:sp>
    <dsp:sp modelId="{F703B134-1CE9-42CB-BE59-255AC93AC405}">
      <dsp:nvSpPr>
        <dsp:cNvPr id="0" name=""/>
        <dsp:cNvSpPr/>
      </dsp:nvSpPr>
      <dsp:spPr>
        <a:xfrm>
          <a:off x="6188246" y="3416896"/>
          <a:ext cx="1641330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2485F-451B-4450-8714-F0B97CE92046}">
      <dsp:nvSpPr>
        <dsp:cNvPr id="0" name=""/>
        <dsp:cNvSpPr/>
      </dsp:nvSpPr>
      <dsp:spPr>
        <a:xfrm>
          <a:off x="6324870" y="3546689"/>
          <a:ext cx="1641330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400" kern="1200" dirty="0" smtClean="0">
              <a:latin typeface="Times New Roman" pitchFamily="18" charset="0"/>
              <a:cs typeface="Times New Roman" pitchFamily="18" charset="0"/>
            </a:rPr>
            <a:t>Akciju sabiedrība</a:t>
          </a:r>
          <a:endParaRPr lang="lv-LV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24870" y="3546689"/>
        <a:ext cx="1641330" cy="780807"/>
      </dsp:txXfrm>
    </dsp:sp>
    <dsp:sp modelId="{C7498B05-1AB8-4551-BDDF-8852DCBAF79A}">
      <dsp:nvSpPr>
        <dsp:cNvPr id="0" name=""/>
        <dsp:cNvSpPr/>
      </dsp:nvSpPr>
      <dsp:spPr>
        <a:xfrm>
          <a:off x="5248279" y="1140054"/>
          <a:ext cx="1665419" cy="780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CFA68-0019-415F-8FE5-D59F43F74BA2}">
      <dsp:nvSpPr>
        <dsp:cNvPr id="0" name=""/>
        <dsp:cNvSpPr/>
      </dsp:nvSpPr>
      <dsp:spPr>
        <a:xfrm>
          <a:off x="5384903" y="1269847"/>
          <a:ext cx="1665419" cy="780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Individuālais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komersants</a:t>
          </a:r>
          <a:endParaRPr lang="lv-LV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4903" y="1269847"/>
        <a:ext cx="1665419" cy="78080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48A1ED-7BEA-4089-862C-0F40C88D9355}">
      <dsp:nvSpPr>
        <dsp:cNvPr id="0" name=""/>
        <dsp:cNvSpPr/>
      </dsp:nvSpPr>
      <dsp:spPr>
        <a:xfrm>
          <a:off x="0" y="976453"/>
          <a:ext cx="8229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A324B4-BADD-4328-989C-4A95B734A11C}">
      <dsp:nvSpPr>
        <dsp:cNvPr id="0" name=""/>
        <dsp:cNvSpPr/>
      </dsp:nvSpPr>
      <dsp:spPr>
        <a:xfrm>
          <a:off x="411078" y="109368"/>
          <a:ext cx="5755094" cy="985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Fiziska persona - ar pilnu mantisku atbildību, IIN maksātājs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078" y="109368"/>
        <a:ext cx="5755094" cy="985165"/>
      </dsp:txXfrm>
    </dsp:sp>
    <dsp:sp modelId="{BFFE8981-7397-44A2-A457-8E82AA01A427}">
      <dsp:nvSpPr>
        <dsp:cNvPr id="0" name=""/>
        <dsp:cNvSpPr/>
      </dsp:nvSpPr>
      <dsp:spPr>
        <a:xfrm>
          <a:off x="0" y="2049447"/>
          <a:ext cx="8229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A78844-28E1-4557-9B30-85DAD848E4D3}">
      <dsp:nvSpPr>
        <dsp:cNvPr id="0" name=""/>
        <dsp:cNvSpPr/>
      </dsp:nvSpPr>
      <dsp:spPr>
        <a:xfrm>
          <a:off x="411078" y="1221253"/>
          <a:ext cx="5755094" cy="9462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Ienākuma aprēķināšanas kārtības izvēle (kases metode vai uzkrājumu metode)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078" y="1221253"/>
        <a:ext cx="5755094" cy="946274"/>
      </dsp:txXfrm>
    </dsp:sp>
    <dsp:sp modelId="{0D5DD676-685C-42DB-A9CF-F41D4845DD02}">
      <dsp:nvSpPr>
        <dsp:cNvPr id="0" name=""/>
        <dsp:cNvSpPr/>
      </dsp:nvSpPr>
      <dsp:spPr>
        <a:xfrm>
          <a:off x="0" y="3057374"/>
          <a:ext cx="8229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46C12C-D7C1-4A99-B22B-D23D13CE3095}">
      <dsp:nvSpPr>
        <dsp:cNvPr id="0" name=""/>
        <dsp:cNvSpPr/>
      </dsp:nvSpPr>
      <dsp:spPr>
        <a:xfrm>
          <a:off x="411078" y="2294247"/>
          <a:ext cx="5755094" cy="881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Uzskaites sistēmas izvēle (vienkāršā grāmatvedība vai ar divkāršo ierakstu)</a:t>
          </a:r>
          <a:endParaRPr lang="en-GB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078" y="2294247"/>
        <a:ext cx="5755094" cy="881207"/>
      </dsp:txXfrm>
    </dsp:sp>
    <dsp:sp modelId="{B8122615-24E5-4568-A7F8-DB45FA00621F}">
      <dsp:nvSpPr>
        <dsp:cNvPr id="0" name=""/>
        <dsp:cNvSpPr/>
      </dsp:nvSpPr>
      <dsp:spPr>
        <a:xfrm>
          <a:off x="0" y="4077166"/>
          <a:ext cx="82296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83CD8D-72FD-44D0-8A0F-3DC4E08A4A8A}">
      <dsp:nvSpPr>
        <dsp:cNvPr id="0" name=""/>
        <dsp:cNvSpPr/>
      </dsp:nvSpPr>
      <dsp:spPr>
        <a:xfrm>
          <a:off x="411078" y="3302174"/>
          <a:ext cx="5755094" cy="934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Pašnodarbinātā persona (nevis darba ņēmējs) un arī darba devējs - vienlaicīgi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078" y="3302174"/>
        <a:ext cx="5755094" cy="934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8A3B3-BEE6-4CBB-B09F-B99960D84F1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816C4-CE65-4D8C-BF31-37B754594761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816C4-CE65-4D8C-BF31-37B754594761}" type="slidenum">
              <a:rPr lang="lv-LV" smtClean="0"/>
              <a:pPr/>
              <a:t>4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816C4-CE65-4D8C-BF31-37B754594761}" type="slidenum">
              <a:rPr lang="lv-LV" smtClean="0"/>
              <a:pPr/>
              <a:t>14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816C4-CE65-4D8C-BF31-37B754594761}" type="slidenum">
              <a:rPr lang="lv-LV" smtClean="0"/>
              <a:pPr/>
              <a:t>23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EA9E1-6EAE-422E-B4D6-0ED50263E02C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7713-572F-48C0-B340-5FD761F7A3CA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2.gi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2.gi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2.gi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ur.gov.lv" TargetMode="External"/><Relationship Id="rId2" Type="http://schemas.openxmlformats.org/officeDocument/2006/relationships/hyperlink" Target="http://www.ur.gov.lv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kumi.lv/" TargetMode="External"/><Relationship Id="rId2" Type="http://schemas.openxmlformats.org/officeDocument/2006/relationships/hyperlink" Target="http://www.ur.gov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gif"/><Relationship Id="rId4" Type="http://schemas.openxmlformats.org/officeDocument/2006/relationships/hyperlink" Target="http://www.vid.gov.lv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2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ORGANIZĒŠANA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643313"/>
            <a:ext cx="6400800" cy="1995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28596" y="1571612"/>
          <a:ext cx="8229600" cy="4168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14489"/>
          <a:ext cx="8229600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formas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Citi uzņēmējdarbības subjekti </a:t>
            </a: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39"/>
          </a:xfrm>
        </p:spPr>
        <p:txBody>
          <a:bodyPr>
            <a:normAutofit/>
          </a:bodyPr>
          <a:lstStyle/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Individuālie uzņēmumi, zemnieku saimniecības, zvejnieku saimniecības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Kooperatīvās sabiedrības</a:t>
            </a:r>
          </a:p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Ārzemju komersantu pastāvīgas pārstāvniecības </a:t>
            </a:r>
          </a:p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Fiziskās personas - saimnieciskās darbības veicēji</a:t>
            </a:r>
          </a:p>
          <a:p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Nekomerciālās organizācijas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0" hangingPunct="0"/>
            <a:r>
              <a:rPr lang="lv-LV" b="1" dirty="0" smtClean="0">
                <a:solidFill>
                  <a:schemeClr val="tx2"/>
                </a:solidFill>
              </a:rPr>
              <a:t/>
            </a:r>
            <a:br>
              <a:rPr lang="lv-LV" b="1" dirty="0" smtClean="0">
                <a:solidFill>
                  <a:schemeClr val="tx2"/>
                </a:solidFill>
              </a:rPr>
            </a:br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>Individuālā komersanta īpatnības </a:t>
            </a:r>
            <a:r>
              <a:rPr lang="lv-LV" b="1" dirty="0" smtClean="0"/>
              <a:t/>
            </a:r>
            <a:br>
              <a:rPr lang="lv-LV" b="1" dirty="0" smtClean="0"/>
            </a:b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Individuālais komersants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1444727"/>
          <a:ext cx="8358246" cy="4351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455546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Priekšrocības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Trūkumi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9735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Vienkārša dibināšana un reģistrācija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Liels risks,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jo ir pilna mantiskā atbildība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9735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Nav noteikts minimālais pamatkapitāls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Ierobežotas paplašināšanas iespējas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7765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Vienkāršota grāmatvedības uzskaite un pārskats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Ierobežoti finansu resursi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1093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Spēcīga motivācija, jo uzņēmums pieder vienam cilvēkam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Vadītājam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problemātiski izmantot brīvdienas, apmeklēt kursus, doties atvaļinājumā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9735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Īpašnieks vienpersoniski pieņem lēmumus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Vāja konkurētspēja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0354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Darba konfidencialitāte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7765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Salīdzinoši viegla uzņēmumu pārdošanas procedūra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/>
            </a:r>
            <a:br>
              <a:rPr lang="lv-LV" dirty="0" smtClean="0"/>
            </a:br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>Komercsabiedrību salīdzinājums</a:t>
            </a:r>
            <a:r>
              <a:rPr lang="en-US" dirty="0" smtClean="0"/>
              <a:t/>
            </a:r>
            <a:br>
              <a:rPr lang="en-US" dirty="0" smtClean="0"/>
            </a:br>
            <a:endParaRPr lang="lv-LV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3000372"/>
            <a:ext cx="3308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Nav juridiskās personas statusa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429000"/>
            <a:ext cx="4209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Visiem dalībniekiem (vai vismaz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vienam dalībniekam) ir pilna solidāra,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mantiskā atbildība par firmas  saistībām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3000372"/>
            <a:ext cx="327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juridiskās personas statuss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3500438"/>
            <a:ext cx="4286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Dalībnieki neatbild par firmas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saistībām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4429132"/>
            <a:ext cx="3644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Pamatkapitāla lielums nav noteik</a:t>
            </a:r>
            <a:r>
              <a:rPr lang="lv-LV" dirty="0" smtClean="0"/>
              <a:t>ts</a:t>
            </a:r>
            <a:endParaRPr lang="lv-LV" dirty="0"/>
          </a:p>
        </p:txBody>
      </p:sp>
      <p:sp>
        <p:nvSpPr>
          <p:cNvPr id="12" name="TextBox 11"/>
          <p:cNvSpPr txBox="1"/>
          <p:nvPr/>
        </p:nvSpPr>
        <p:spPr>
          <a:xfrm>
            <a:off x="4857752" y="435769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Pamatkapitāla lielums ir noteikts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14" name="Picture 13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28596" y="4857760"/>
            <a:ext cx="4042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institūcija, firmas likumiskie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pārstāvji – dalībnieki ar pilnu atbildību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2" y="4786322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institūcija, firmas likumiskie pārstāvji – valdes locekļi ar pilnu solidāru atbildību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Komercsabiedrību salīdzinājums</a:t>
            </a:r>
            <a:endParaRPr lang="lv-LV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428596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0034" y="2643182"/>
            <a:ext cx="3795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Peļņa tiek sadalīta proporcionāli katra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dalībnieka kopējam ieguldījumam, t.i.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ņemot vērā mantas, naudas, darba un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saistību ieguldījumam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929066"/>
            <a:ext cx="3904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Peļņa netiek aplikta ar nodokli, bet tiek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sadalīta starp dalībniekiem, un katrs no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tiem maksā savu ienākuma nod</a:t>
            </a:r>
            <a:r>
              <a:rPr lang="lv-LV" dirty="0" smtClean="0"/>
              <a:t>okli</a:t>
            </a:r>
            <a:endParaRPr lang="en-US" dirty="0" smtClean="0"/>
          </a:p>
          <a:p>
            <a:endParaRPr lang="lv-LV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5000636"/>
            <a:ext cx="3493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Dalībnieku maiņa (daļu pārdošana,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dāvināšana) nav iespējama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11" name="Picture 10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6314" y="2643182"/>
            <a:ext cx="3739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Peļņa tiek dalīta stingri proporcionāli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vai mantas ieguldījumam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pamatkapitālā (neņemot vērā darba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ieguldījumu)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sp>
        <p:nvSpPr>
          <p:cNvPr id="13" name="TextBox 12"/>
          <p:cNvSpPr txBox="1"/>
          <p:nvPr/>
        </p:nvSpPr>
        <p:spPr>
          <a:xfrm>
            <a:off x="4786314" y="3929066"/>
            <a:ext cx="2970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Peļņa tiek aplikta ar nodokli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likmi 15%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6314" y="5000636"/>
            <a:ext cx="322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Dalībnieku maiņa ir iespējama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Sabiedrība ar ierobežotu atbildīb</a:t>
            </a:r>
            <a:r>
              <a:rPr lang="lv-LV" dirty="0" smtClean="0"/>
              <a:t>u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SIA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slēgta tipa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kapitālsabiedrība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, kuras kapitāla daļas nav publiskās apgrozības objekts.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Lielākajā daļā SIA ir divu pakāpju pārvaldes sistēma: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dalībnieku sapulce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valde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Sabiedrība ar ierobežotu atbildīb</a:t>
            </a:r>
            <a:r>
              <a:rPr lang="lv-LV" dirty="0" smtClean="0"/>
              <a:t>u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Priekšrocības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Trūkumi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Dalībnieki neriskē ar savu personisko mantu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Sarežģītāka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dibināšana, salīdzinot ar individuālo komersantu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Apvienojoties vieglāk savākt nepieciešamo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kapitālu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Sarežģītāka grāmatvedība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mtClean="0">
                          <a:latin typeface="Times New Roman" pitchFamily="18" charset="0"/>
                          <a:cs typeface="Times New Roman" pitchFamily="18" charset="0"/>
                        </a:rPr>
                        <a:t>Dalībniekam </a:t>
                      </a: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nav obligāti jāpiedalās sabiedrības darbības organizēšanā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Ir nepieciešams sākuma kapitāls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Lielāka konkurētspēja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Ja ir vairāki īpašnieki, viņu rīcības brīvība ir ierobežota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komercdarbība?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0059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lv-LV" dirty="0" smtClean="0"/>
              <a:t> 		</a:t>
            </a:r>
          </a:p>
          <a:p>
            <a:pPr>
              <a:buNone/>
            </a:pPr>
            <a:r>
              <a:rPr lang="lv-LV" b="1" dirty="0" smtClean="0"/>
              <a:t>		</a:t>
            </a:r>
            <a:r>
              <a:rPr lang="lv-LV" sz="5800" b="1" dirty="0" smtClean="0">
                <a:latin typeface="Times New Roman" pitchFamily="18" charset="0"/>
                <a:cs typeface="Times New Roman" pitchFamily="18" charset="0"/>
              </a:rPr>
              <a:t>Komercdarbība </a:t>
            </a:r>
            <a:r>
              <a:rPr lang="lv-LV" sz="5800" dirty="0" smtClean="0">
                <a:latin typeface="Times New Roman" pitchFamily="18" charset="0"/>
                <a:cs typeface="Times New Roman" pitchFamily="18" charset="0"/>
              </a:rPr>
              <a:t>ir atklāta saimnieciska darbība, ko savā vārdā peļņas gūšanas nolūkā veic komersants.</a:t>
            </a:r>
          </a:p>
          <a:p>
            <a:pPr>
              <a:buNone/>
            </a:pPr>
            <a:r>
              <a:rPr lang="lv-LV" sz="5800" dirty="0" smtClean="0">
                <a:latin typeface="Times New Roman" pitchFamily="18" charset="0"/>
                <a:cs typeface="Times New Roman" pitchFamily="18" charset="0"/>
              </a:rPr>
              <a:t>	Komercdarbība ir viens no uzņēmējdarbības veidiem.</a:t>
            </a:r>
          </a:p>
          <a:p>
            <a:pPr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59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lv-LV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5900" dirty="0" smtClean="0">
                <a:latin typeface="Times New Roman" pitchFamily="18" charset="0"/>
                <a:cs typeface="Times New Roman" pitchFamily="18" charset="0"/>
              </a:rPr>
              <a:t>	atklātība – sk. KL 7.pantu „Komercreģistra 	atklātība”</a:t>
            </a:r>
            <a:endParaRPr lang="en-US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5900" dirty="0" smtClean="0">
                <a:latin typeface="Times New Roman" pitchFamily="18" charset="0"/>
                <a:cs typeface="Times New Roman" pitchFamily="18" charset="0"/>
              </a:rPr>
              <a:t>	* 	saimnieciskā darbība – sistemātiska, par atlīdzību, 	patstāvīga</a:t>
            </a:r>
            <a:endParaRPr lang="en-US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5900" dirty="0" smtClean="0">
                <a:latin typeface="Times New Roman" pitchFamily="18" charset="0"/>
                <a:cs typeface="Times New Roman" pitchFamily="18" charset="0"/>
              </a:rPr>
              <a:t>	* 	savā vārdā – darbības subjekti ir firmas, nevis to 	īpašnieki vai pilnvarnieki</a:t>
            </a:r>
            <a:endParaRPr lang="en-US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59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sz="59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Lielākie valstij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piederošie uzņēmumi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11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71478">
                <a:tc>
                  <a:txBody>
                    <a:bodyPr/>
                    <a:lstStyle/>
                    <a:p>
                      <a:r>
                        <a:rPr lang="lv-LV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Uzņēmums</a:t>
                      </a:r>
                      <a:endParaRPr lang="lv-LV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Nozare</a:t>
                      </a:r>
                      <a:endParaRPr lang="lv-LV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Valsts</a:t>
                      </a:r>
                      <a:r>
                        <a:rPr lang="lv-LV" sz="2400" i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daļa</a:t>
                      </a:r>
                      <a:endParaRPr lang="lv-LV" sz="2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Koncerns </a:t>
                      </a:r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Latvenergo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elektroenerģija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Koncerns </a:t>
                      </a:r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Latvijas dzelzceļš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transports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VAS </a:t>
                      </a:r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Latvijas hipotēku un zemes banka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finanšu pakalpojumi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Paula Stradiņa</a:t>
                      </a:r>
                      <a:r>
                        <a:rPr lang="lv-LV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Klīniskā universitātes slimnīca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veselības aprūpe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052">
                <a:tc>
                  <a:txBody>
                    <a:bodyPr/>
                    <a:lstStyle/>
                    <a:p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Latvijas pasts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sakari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VAS </a:t>
                      </a:r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Valsts nekustamie īpašumi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nekustamie īpašumi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</a:p>
                    <a:p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i="1" dirty="0" smtClean="0">
                          <a:latin typeface="Times New Roman" pitchFamily="18" charset="0"/>
                          <a:cs typeface="Times New Roman" pitchFamily="18" charset="0"/>
                        </a:rPr>
                        <a:t>Latvijas Nacionālā opera</a:t>
                      </a:r>
                      <a:endParaRPr lang="lv-LV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kultūra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SIA ar samazinātu pamatkapitālu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No 2010. gada 1. maija ir iespējams dibināt SIA ar pamatkapitālu, kas ir mazāks par 2000 latiem, ja: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sabiedrības dibinātāji ir fiziskas personas, un to maksimālais skaits ir pieci;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sabiedrības dalībnieki ir fiziskas personas, un to maksimālais skaits ir pieci;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sabiedrības valdes sastāvā ir viens vai vairāki valdes locekļi, un visi valdes locekļi ir sabiedrības dalībnieki;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katrs dalībnieks ir tikai vienas tādas sabiedrības dalībnieks, kuras pamatkapitāls ir mazāks par 2000 latiem.</a:t>
            </a: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Uzņēmumu reģistrēšana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85861"/>
            <a:ext cx="8229600" cy="435771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lv-LV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Latvijas republikas </a:t>
            </a:r>
            <a:r>
              <a:rPr lang="lv-LV" sz="5100" b="1" dirty="0" smtClean="0">
                <a:latin typeface="Times New Roman" pitchFamily="18" charset="0"/>
                <a:cs typeface="Times New Roman" pitchFamily="18" charset="0"/>
              </a:rPr>
              <a:t>Uzņēmumu reģistrs</a:t>
            </a:r>
          </a:p>
          <a:p>
            <a:pPr algn="ctr">
              <a:buNone/>
            </a:pPr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Informatīvais tālrunis: 67031703</a:t>
            </a:r>
            <a:endParaRPr lang="lv-LV" sz="5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www.ur.gov.lv</a:t>
            </a:r>
            <a:endParaRPr lang="lv-LV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lv-LV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info@ur.gov.lv</a:t>
            </a:r>
            <a:endParaRPr lang="lv-LV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4400" dirty="0" smtClean="0"/>
              <a:t>	</a:t>
            </a:r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Zvanot uz UR informatīvo tālruni, var saņemt informāciju par: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 iesniedzamajiem dokumentiem;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 veidlapām;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 informācijas pieprasīšanu;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 par valsts nodevu likmēm;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 maksām par Reģistra pakalpojumiem;</a:t>
            </a:r>
          </a:p>
          <a:p>
            <a:pPr lvl="2"/>
            <a:r>
              <a:rPr lang="lv-LV" sz="5100" dirty="0" smtClean="0">
                <a:latin typeface="Times New Roman" pitchFamily="18" charset="0"/>
                <a:cs typeface="Times New Roman" pitchFamily="18" charset="0"/>
              </a:rPr>
              <a:t>dokumentu virzību. </a:t>
            </a:r>
            <a:r>
              <a:rPr lang="lv-LV" sz="4400" dirty="0" smtClean="0"/>
              <a:t>	 	</a:t>
            </a:r>
            <a:endParaRPr lang="lv-LV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Komercreģistrā reģistrētie komersanti 05.01.2012.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b="1" dirty="0" smtClean="0">
                <a:latin typeface="Times New Roman" pitchFamily="18" charset="0"/>
                <a:cs typeface="Times New Roman" pitchFamily="18" charset="0"/>
              </a:rPr>
            </a:b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4866"/>
                <a:gridCol w="1357322"/>
                <a:gridCol w="1285884"/>
                <a:gridCol w="971528"/>
              </a:tblGrid>
              <a:tr h="370840">
                <a:tc>
                  <a:txBody>
                    <a:bodyPr/>
                    <a:lstStyle/>
                    <a:p>
                      <a:r>
                        <a:rPr lang="lv-LV" sz="2000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Komercdarbības forma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sz="2000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Reģistrēti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sz="2000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Aktīvi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sz="2000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Izslēgti</a:t>
                      </a:r>
                    </a:p>
                  </a:txBody>
                  <a:tcPr marT="19050" marB="19050" anchor="ctr"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Akciju sabiedrība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Ārvalsts komersanta filiāle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525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Eiropas komercsabiedrība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Individuālais komersants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15638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12020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3618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Komandītsabiedrība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Latvijas komersanta filiāle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Pilnsabiedrība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437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357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Sabiedrība ar ierobežotu atbildību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94366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>
                          <a:latin typeface="Times New Roman" pitchFamily="18" charset="0"/>
                          <a:cs typeface="Times New Roman" pitchFamily="18" charset="0"/>
                        </a:rPr>
                        <a:t>89088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dirty="0">
                          <a:latin typeface="Times New Roman" pitchFamily="18" charset="0"/>
                          <a:cs typeface="Times New Roman" pitchFamily="18" charset="0"/>
                        </a:rPr>
                        <a:t>5278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Kopā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111931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102637</a:t>
                      </a:r>
                    </a:p>
                  </a:txBody>
                  <a:tcPr marT="19050" marB="19050" anchor="ctr"/>
                </a:tc>
                <a:tc>
                  <a:txBody>
                    <a:bodyPr/>
                    <a:lstStyle/>
                    <a:p>
                      <a:r>
                        <a:rPr lang="lv-LV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9294</a:t>
                      </a:r>
                    </a:p>
                  </a:txBody>
                  <a:tcPr marT="19050" marB="19050" anchor="ctr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www.ur.gov.lv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3"/>
              </a:rPr>
              <a:t>www.likumi.lv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4"/>
              </a:rPr>
              <a:t>www.vid.gov.lv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 smtClean="0"/>
          </a:p>
          <a:p>
            <a:endParaRPr lang="lv-LV" dirty="0" smtClean="0"/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/>
              <a:t>			Paldies par uzmanību!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komersants?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Komersants ir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Komercreģistrā ierakstīta fiziska persona (individuālais komersants) vai komercsabiedrība (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personālsabiedrība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vai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kapitālsabiedrība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Komercdarbība kā uzņēmējdarbības veid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5007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1924"/>
                <a:gridCol w="4257676"/>
              </a:tblGrid>
              <a:tr h="613277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Kopējas pazīmes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Atšķirības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8184">
                <a:tc>
                  <a:txBody>
                    <a:bodyPr/>
                    <a:lstStyle/>
                    <a:p>
                      <a:pPr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Mērķis (peļņa)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00100" algn="l"/>
                        </a:tabLst>
                        <a:defRPr/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Trešo personu interešu aizsardzībā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81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Ilgstošs, sistemātisks raksturs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Ar zaudējumiem strādājošo SIA un AS darbības kontrole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602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Par saviem līdzekļiem un personīgais risks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ES normu ievērošana reorganizācijas vai kapitāla apjoma izmaiņu gadījumos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7642">
                <a:tc>
                  <a:txBody>
                    <a:bodyPr/>
                    <a:lstStyle/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Valsts uzraudzība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248400"/>
            <a:ext cx="1857388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uzdevumi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571613"/>
          <a:ext cx="822960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riski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168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723</Words>
  <Application>Microsoft Office PowerPoint</Application>
  <PresentationFormat>On-screen Show (4:3)</PresentationFormat>
  <Paragraphs>262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KOMERCDARBĪBAS ORGANIZĒŠANA</vt:lpstr>
      <vt:lpstr>Kas ir komercdarbība?</vt:lpstr>
      <vt:lpstr>Kas ir komersants?</vt:lpstr>
      <vt:lpstr>Komercdarbība kā uzņēmējdarbības veids</vt:lpstr>
      <vt:lpstr>Komercdarbības uzdevumi</vt:lpstr>
      <vt:lpstr>Komercdarbības riski</vt:lpstr>
      <vt:lpstr>Komercdarbības riski</vt:lpstr>
      <vt:lpstr>Komercdarbības riski</vt:lpstr>
      <vt:lpstr>Komercdarbības riski</vt:lpstr>
      <vt:lpstr>Komercdarbības riski</vt:lpstr>
      <vt:lpstr>Komercdarbības riski</vt:lpstr>
      <vt:lpstr>Komercdarbības formas</vt:lpstr>
      <vt:lpstr> Citi uzņēmējdarbības subjekti  </vt:lpstr>
      <vt:lpstr> Individuālā komersanta īpatnības  </vt:lpstr>
      <vt:lpstr>Individuālais komersants</vt:lpstr>
      <vt:lpstr> Komercsabiedrību salīdzinājums </vt:lpstr>
      <vt:lpstr>Komercsabiedrību salīdzinājums</vt:lpstr>
      <vt:lpstr>Sabiedrība ar ierobežotu atbildību</vt:lpstr>
      <vt:lpstr>Sabiedrība ar ierobežotu atbildību</vt:lpstr>
      <vt:lpstr>Lielākie valstij  piederošie uzņēmumi</vt:lpstr>
      <vt:lpstr>SIA ar samazinātu pamatkapitālu</vt:lpstr>
      <vt:lpstr>Uzņēmumu reģistrēšana</vt:lpstr>
      <vt:lpstr> Komercreģistrā reģistrētie komersanti 05.01.2012. </vt:lpstr>
      <vt:lpstr>Iespējamie informācijas resursi</vt:lpstr>
      <vt:lpstr>Slide 25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KOMERCDARBĪBAS ORGANIZĒŠANA</dc:title>
  <dc:creator> </dc:creator>
  <cp:lastModifiedBy> </cp:lastModifiedBy>
  <cp:revision>100</cp:revision>
  <dcterms:created xsi:type="dcterms:W3CDTF">2012-01-02T11:58:28Z</dcterms:created>
  <dcterms:modified xsi:type="dcterms:W3CDTF">2012-06-25T13:00:26Z</dcterms:modified>
</cp:coreProperties>
</file>