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diagrams/colors6.xml" ContentType="application/vnd.openxmlformats-officedocument.drawingml.diagramColors+xml"/>
  <Override PartName="/ppt/diagrams/drawing6.xml" ContentType="application/vnd.ms-office.drawingml.diagramDrawing+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ppt/diagrams/drawing5.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diagrams/data5.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1" r:id="rId5"/>
    <p:sldId id="262" r:id="rId6"/>
    <p:sldId id="264" r:id="rId7"/>
    <p:sldId id="263" r:id="rId8"/>
    <p:sldId id="265" r:id="rId9"/>
    <p:sldId id="266" r:id="rId10"/>
    <p:sldId id="267" r:id="rId11"/>
    <p:sldId id="268" r:id="rId12"/>
    <p:sldId id="287" r:id="rId13"/>
    <p:sldId id="284" r:id="rId14"/>
    <p:sldId id="285" r:id="rId15"/>
    <p:sldId id="286" r:id="rId16"/>
    <p:sldId id="271" r:id="rId17"/>
    <p:sldId id="273" r:id="rId18"/>
    <p:sldId id="288" r:id="rId19"/>
    <p:sldId id="274" r:id="rId20"/>
    <p:sldId id="275" r:id="rId21"/>
    <p:sldId id="277" r:id="rId22"/>
    <p:sldId id="278" r:id="rId23"/>
    <p:sldId id="279" r:id="rId24"/>
    <p:sldId id="280" r:id="rId25"/>
    <p:sldId id="281" r:id="rId26"/>
    <p:sldId id="282" r:id="rId27"/>
    <p:sldId id="283" r:id="rId28"/>
  </p:sldIdLst>
  <p:sldSz cx="9144000" cy="6858000" type="screen4x3"/>
  <p:notesSz cx="6858000" cy="9144000"/>
  <p:defaultTextStyle>
    <a:defPPr>
      <a:defRPr lang="lv-L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110" autoAdjust="0"/>
    <p:restoredTop sz="94660"/>
  </p:normalViewPr>
  <p:slideViewPr>
    <p:cSldViewPr>
      <p:cViewPr varScale="1">
        <p:scale>
          <a:sx n="69" d="100"/>
          <a:sy n="69" d="100"/>
        </p:scale>
        <p:origin x="-53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DC6E04C-A8C6-407A-9DD2-9B2C1ADA4D53}"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lv-LV"/>
        </a:p>
      </dgm:t>
    </dgm:pt>
    <dgm:pt modelId="{2310A09B-2807-4FE1-A8B0-F231CDA95A86}">
      <dgm:prSet phldrT="[Text]" custT="1"/>
      <dgm:spPr/>
      <dgm:t>
        <a:bodyPr/>
        <a:lstStyle/>
        <a:p>
          <a:r>
            <a:rPr lang="lv-LV" sz="2400" dirty="0" smtClean="0">
              <a:latin typeface="Times New Roman" pitchFamily="18" charset="0"/>
              <a:cs typeface="Times New Roman" pitchFamily="18" charset="0"/>
            </a:rPr>
            <a:t>Pēc dokumentu veida</a:t>
          </a:r>
          <a:endParaRPr lang="lv-LV" sz="2400" dirty="0">
            <a:latin typeface="Times New Roman" pitchFamily="18" charset="0"/>
            <a:cs typeface="Times New Roman" pitchFamily="18" charset="0"/>
          </a:endParaRPr>
        </a:p>
      </dgm:t>
    </dgm:pt>
    <dgm:pt modelId="{C41BD619-DCCE-4D3E-A7E6-54154184B438}" type="parTrans" cxnId="{DF6DB944-F9ED-4A7F-98D6-686082B75C69}">
      <dgm:prSet/>
      <dgm:spPr/>
      <dgm:t>
        <a:bodyPr/>
        <a:lstStyle/>
        <a:p>
          <a:endParaRPr lang="lv-LV"/>
        </a:p>
      </dgm:t>
    </dgm:pt>
    <dgm:pt modelId="{B6805F10-AAB2-4187-8961-394B9D278D19}" type="sibTrans" cxnId="{DF6DB944-F9ED-4A7F-98D6-686082B75C69}">
      <dgm:prSet/>
      <dgm:spPr/>
      <dgm:t>
        <a:bodyPr/>
        <a:lstStyle/>
        <a:p>
          <a:endParaRPr lang="lv-LV"/>
        </a:p>
      </dgm:t>
    </dgm:pt>
    <dgm:pt modelId="{B3DC6616-0567-4FE1-918E-656832AA930E}">
      <dgm:prSet phldrT="[Text]" custT="1"/>
      <dgm:spPr/>
      <dgm:t>
        <a:bodyPr/>
        <a:lstStyle/>
        <a:p>
          <a:r>
            <a:rPr lang="lv-LV" sz="2400" dirty="0" smtClean="0">
              <a:latin typeface="Times New Roman" pitchFamily="18" charset="0"/>
              <a:cs typeface="Times New Roman" pitchFamily="18" charset="0"/>
            </a:rPr>
            <a:t>Pēc dokumentu virzības</a:t>
          </a:r>
          <a:endParaRPr lang="lv-LV" sz="2400" dirty="0">
            <a:latin typeface="Times New Roman" pitchFamily="18" charset="0"/>
            <a:cs typeface="Times New Roman" pitchFamily="18" charset="0"/>
          </a:endParaRPr>
        </a:p>
      </dgm:t>
    </dgm:pt>
    <dgm:pt modelId="{DB8E4D55-6353-404E-AC6D-D0E238B6CD25}" type="parTrans" cxnId="{60998A74-8753-414B-8B8A-4D3B097541CF}">
      <dgm:prSet/>
      <dgm:spPr/>
      <dgm:t>
        <a:bodyPr/>
        <a:lstStyle/>
        <a:p>
          <a:endParaRPr lang="lv-LV"/>
        </a:p>
      </dgm:t>
    </dgm:pt>
    <dgm:pt modelId="{5CB5944E-EB3C-49AC-8867-022222822495}" type="sibTrans" cxnId="{60998A74-8753-414B-8B8A-4D3B097541CF}">
      <dgm:prSet/>
      <dgm:spPr/>
      <dgm:t>
        <a:bodyPr/>
        <a:lstStyle/>
        <a:p>
          <a:endParaRPr lang="lv-LV"/>
        </a:p>
      </dgm:t>
    </dgm:pt>
    <dgm:pt modelId="{97FA1C34-618E-4124-80CE-A778F6D1EBFB}">
      <dgm:prSet custT="1"/>
      <dgm:spPr/>
      <dgm:t>
        <a:bodyPr/>
        <a:lstStyle/>
        <a:p>
          <a:r>
            <a:rPr lang="lv-LV" sz="2400" dirty="0" smtClean="0">
              <a:latin typeface="Times New Roman" pitchFamily="18" charset="0"/>
              <a:cs typeface="Times New Roman" pitchFamily="18" charset="0"/>
            </a:rPr>
            <a:t>Pēc dokumentu uzrakstīšanas tehnikas</a:t>
          </a:r>
          <a:endParaRPr lang="lv-LV" sz="2400" dirty="0">
            <a:latin typeface="Times New Roman" pitchFamily="18" charset="0"/>
            <a:cs typeface="Times New Roman" pitchFamily="18" charset="0"/>
          </a:endParaRPr>
        </a:p>
      </dgm:t>
    </dgm:pt>
    <dgm:pt modelId="{91B883AD-DC86-48EE-88A9-72CDA36C674E}" type="parTrans" cxnId="{9BE2D701-086A-4792-8AAB-08465D1BFDD2}">
      <dgm:prSet/>
      <dgm:spPr/>
      <dgm:t>
        <a:bodyPr/>
        <a:lstStyle/>
        <a:p>
          <a:endParaRPr lang="lv-LV"/>
        </a:p>
      </dgm:t>
    </dgm:pt>
    <dgm:pt modelId="{4C69B895-D331-4B5E-BEB2-F799DA7ECC4C}" type="sibTrans" cxnId="{9BE2D701-086A-4792-8AAB-08465D1BFDD2}">
      <dgm:prSet/>
      <dgm:spPr/>
      <dgm:t>
        <a:bodyPr/>
        <a:lstStyle/>
        <a:p>
          <a:endParaRPr lang="lv-LV"/>
        </a:p>
      </dgm:t>
    </dgm:pt>
    <dgm:pt modelId="{BC444CC9-3E70-4125-8D05-56BD4AC70E7B}">
      <dgm:prSet custT="1"/>
      <dgm:spPr/>
      <dgm:t>
        <a:bodyPr/>
        <a:lstStyle/>
        <a:p>
          <a:r>
            <a:rPr lang="lv-LV" sz="2400" dirty="0" smtClean="0">
              <a:latin typeface="Times New Roman" pitchFamily="18" charset="0"/>
              <a:cs typeface="Times New Roman" pitchFamily="18" charset="0"/>
            </a:rPr>
            <a:t>Pēc dokumentu sagatavošanas stadijas</a:t>
          </a:r>
          <a:endParaRPr lang="lv-LV" sz="2400" dirty="0">
            <a:latin typeface="Times New Roman" pitchFamily="18" charset="0"/>
            <a:cs typeface="Times New Roman" pitchFamily="18" charset="0"/>
          </a:endParaRPr>
        </a:p>
      </dgm:t>
    </dgm:pt>
    <dgm:pt modelId="{6131BADF-B443-4748-AF9C-BA3A8AECB897}" type="parTrans" cxnId="{631A0BCE-2902-472D-A28B-E70CFA376BC6}">
      <dgm:prSet/>
      <dgm:spPr/>
      <dgm:t>
        <a:bodyPr/>
        <a:lstStyle/>
        <a:p>
          <a:endParaRPr lang="lv-LV"/>
        </a:p>
      </dgm:t>
    </dgm:pt>
    <dgm:pt modelId="{9290EE8D-7B61-4964-965D-18CC9FDB8AE3}" type="sibTrans" cxnId="{631A0BCE-2902-472D-A28B-E70CFA376BC6}">
      <dgm:prSet/>
      <dgm:spPr/>
      <dgm:t>
        <a:bodyPr/>
        <a:lstStyle/>
        <a:p>
          <a:endParaRPr lang="lv-LV"/>
        </a:p>
      </dgm:t>
    </dgm:pt>
    <dgm:pt modelId="{BE273BD1-74DC-4AA7-9216-5EAD1C717FA7}">
      <dgm:prSet custT="1"/>
      <dgm:spPr/>
      <dgm:t>
        <a:bodyPr/>
        <a:lstStyle/>
        <a:p>
          <a:r>
            <a:rPr lang="lv-LV" sz="2400" dirty="0" smtClean="0">
              <a:latin typeface="Times New Roman" pitchFamily="18" charset="0"/>
              <a:cs typeface="Times New Roman" pitchFamily="18" charset="0"/>
            </a:rPr>
            <a:t>Pēc glabāšanas un darbības laika</a:t>
          </a:r>
          <a:endParaRPr lang="lv-LV" sz="2400" dirty="0">
            <a:latin typeface="Times New Roman" pitchFamily="18" charset="0"/>
            <a:cs typeface="Times New Roman" pitchFamily="18" charset="0"/>
          </a:endParaRPr>
        </a:p>
      </dgm:t>
    </dgm:pt>
    <dgm:pt modelId="{7D63CC00-9506-4E78-B586-22D79B153B99}" type="parTrans" cxnId="{5A321566-6FB9-460F-8520-E83C4774C00F}">
      <dgm:prSet/>
      <dgm:spPr/>
      <dgm:t>
        <a:bodyPr/>
        <a:lstStyle/>
        <a:p>
          <a:endParaRPr lang="lv-LV"/>
        </a:p>
      </dgm:t>
    </dgm:pt>
    <dgm:pt modelId="{6EEEA410-EB1D-4528-ADA3-0B06B0DAADEC}" type="sibTrans" cxnId="{5A321566-6FB9-460F-8520-E83C4774C00F}">
      <dgm:prSet/>
      <dgm:spPr/>
      <dgm:t>
        <a:bodyPr/>
        <a:lstStyle/>
        <a:p>
          <a:endParaRPr lang="lv-LV"/>
        </a:p>
      </dgm:t>
    </dgm:pt>
    <dgm:pt modelId="{2E891DC7-DE8D-43D4-8CAA-ED3406ABD2FD}">
      <dgm:prSet custT="1"/>
      <dgm:spPr/>
      <dgm:t>
        <a:bodyPr/>
        <a:lstStyle/>
        <a:p>
          <a:r>
            <a:rPr lang="lv-LV" sz="2400" dirty="0" smtClean="0">
              <a:latin typeface="Times New Roman" pitchFamily="18" charset="0"/>
              <a:cs typeface="Times New Roman" pitchFamily="18" charset="0"/>
            </a:rPr>
            <a:t>Pēc dokumentu satura</a:t>
          </a:r>
          <a:endParaRPr lang="lv-LV" sz="2400" dirty="0">
            <a:latin typeface="Times New Roman" pitchFamily="18" charset="0"/>
            <a:cs typeface="Times New Roman" pitchFamily="18" charset="0"/>
          </a:endParaRPr>
        </a:p>
      </dgm:t>
    </dgm:pt>
    <dgm:pt modelId="{250EA7DC-CE80-4A32-A7E1-E120AE9DA88E}" type="parTrans" cxnId="{13EABF46-6D54-40C1-8E51-7E1B94DA7FCC}">
      <dgm:prSet/>
      <dgm:spPr/>
      <dgm:t>
        <a:bodyPr/>
        <a:lstStyle/>
        <a:p>
          <a:endParaRPr lang="lv-LV"/>
        </a:p>
      </dgm:t>
    </dgm:pt>
    <dgm:pt modelId="{FB888F09-8D27-423B-A06A-B505D12CBD95}" type="sibTrans" cxnId="{13EABF46-6D54-40C1-8E51-7E1B94DA7FCC}">
      <dgm:prSet/>
      <dgm:spPr/>
      <dgm:t>
        <a:bodyPr/>
        <a:lstStyle/>
        <a:p>
          <a:endParaRPr lang="lv-LV"/>
        </a:p>
      </dgm:t>
    </dgm:pt>
    <dgm:pt modelId="{4472E457-952E-4D45-B3EC-C13F47E50B23}">
      <dgm:prSet custT="1"/>
      <dgm:spPr/>
      <dgm:t>
        <a:bodyPr/>
        <a:lstStyle/>
        <a:p>
          <a:r>
            <a:rPr lang="lv-LV" sz="2400" dirty="0" smtClean="0">
              <a:latin typeface="Times New Roman" pitchFamily="18" charset="0"/>
              <a:cs typeface="Times New Roman" pitchFamily="18" charset="0"/>
            </a:rPr>
            <a:t>Pēc dokumentu atklātības pakāpes</a:t>
          </a:r>
          <a:endParaRPr lang="lv-LV" sz="2400" dirty="0">
            <a:latin typeface="Times New Roman" pitchFamily="18" charset="0"/>
            <a:cs typeface="Times New Roman" pitchFamily="18" charset="0"/>
          </a:endParaRPr>
        </a:p>
      </dgm:t>
    </dgm:pt>
    <dgm:pt modelId="{E85C5648-AFF9-40FC-A441-CEF01A58BE06}" type="parTrans" cxnId="{DD269E0D-B441-4C58-A11E-53A7FBA6D1C3}">
      <dgm:prSet/>
      <dgm:spPr/>
      <dgm:t>
        <a:bodyPr/>
        <a:lstStyle/>
        <a:p>
          <a:endParaRPr lang="lv-LV"/>
        </a:p>
      </dgm:t>
    </dgm:pt>
    <dgm:pt modelId="{5EC0081D-2ED6-4C01-8329-026404DF54F3}" type="sibTrans" cxnId="{DD269E0D-B441-4C58-A11E-53A7FBA6D1C3}">
      <dgm:prSet/>
      <dgm:spPr/>
      <dgm:t>
        <a:bodyPr/>
        <a:lstStyle/>
        <a:p>
          <a:endParaRPr lang="lv-LV"/>
        </a:p>
      </dgm:t>
    </dgm:pt>
    <dgm:pt modelId="{A389424D-F15B-4EFD-9AD4-54A6A82E5941}" type="pres">
      <dgm:prSet presAssocID="{2DC6E04C-A8C6-407A-9DD2-9B2C1ADA4D53}" presName="linear" presStyleCnt="0">
        <dgm:presLayoutVars>
          <dgm:dir/>
          <dgm:animLvl val="lvl"/>
          <dgm:resizeHandles val="exact"/>
        </dgm:presLayoutVars>
      </dgm:prSet>
      <dgm:spPr/>
      <dgm:t>
        <a:bodyPr/>
        <a:lstStyle/>
        <a:p>
          <a:endParaRPr lang="lv-LV"/>
        </a:p>
      </dgm:t>
    </dgm:pt>
    <dgm:pt modelId="{38FB25BA-F7CE-44B9-B0BE-2546CB08E630}" type="pres">
      <dgm:prSet presAssocID="{2310A09B-2807-4FE1-A8B0-F231CDA95A86}" presName="parentLin" presStyleCnt="0"/>
      <dgm:spPr/>
    </dgm:pt>
    <dgm:pt modelId="{01F6DD2B-6C0A-449A-A1C7-4098FB8C1631}" type="pres">
      <dgm:prSet presAssocID="{2310A09B-2807-4FE1-A8B0-F231CDA95A86}" presName="parentLeftMargin" presStyleLbl="node1" presStyleIdx="0" presStyleCnt="7"/>
      <dgm:spPr/>
      <dgm:t>
        <a:bodyPr/>
        <a:lstStyle/>
        <a:p>
          <a:endParaRPr lang="lv-LV"/>
        </a:p>
      </dgm:t>
    </dgm:pt>
    <dgm:pt modelId="{2257B189-5A1A-44CB-9277-268455080EA1}" type="pres">
      <dgm:prSet presAssocID="{2310A09B-2807-4FE1-A8B0-F231CDA95A86}" presName="parentText" presStyleLbl="node1" presStyleIdx="0" presStyleCnt="7">
        <dgm:presLayoutVars>
          <dgm:chMax val="0"/>
          <dgm:bulletEnabled val="1"/>
        </dgm:presLayoutVars>
      </dgm:prSet>
      <dgm:spPr/>
      <dgm:t>
        <a:bodyPr/>
        <a:lstStyle/>
        <a:p>
          <a:endParaRPr lang="lv-LV"/>
        </a:p>
      </dgm:t>
    </dgm:pt>
    <dgm:pt modelId="{9E9EE32D-913D-48A5-B86E-AA27628D33D9}" type="pres">
      <dgm:prSet presAssocID="{2310A09B-2807-4FE1-A8B0-F231CDA95A86}" presName="negativeSpace" presStyleCnt="0"/>
      <dgm:spPr/>
    </dgm:pt>
    <dgm:pt modelId="{6B12DB1A-D8D5-42F9-BB0C-2934740B94CF}" type="pres">
      <dgm:prSet presAssocID="{2310A09B-2807-4FE1-A8B0-F231CDA95A86}" presName="childText" presStyleLbl="conFgAcc1" presStyleIdx="0" presStyleCnt="7">
        <dgm:presLayoutVars>
          <dgm:bulletEnabled val="1"/>
        </dgm:presLayoutVars>
      </dgm:prSet>
      <dgm:spPr/>
    </dgm:pt>
    <dgm:pt modelId="{F5A78F4F-E9BB-4AFD-97E1-6841A2B8EE9D}" type="pres">
      <dgm:prSet presAssocID="{B6805F10-AAB2-4187-8961-394B9D278D19}" presName="spaceBetweenRectangles" presStyleCnt="0"/>
      <dgm:spPr/>
    </dgm:pt>
    <dgm:pt modelId="{FF1D42AA-FE4E-490B-ADD2-87D97F30640A}" type="pres">
      <dgm:prSet presAssocID="{B3DC6616-0567-4FE1-918E-656832AA930E}" presName="parentLin" presStyleCnt="0"/>
      <dgm:spPr/>
    </dgm:pt>
    <dgm:pt modelId="{355145AD-C6A1-4196-8E69-710B4BF2CF9D}" type="pres">
      <dgm:prSet presAssocID="{B3DC6616-0567-4FE1-918E-656832AA930E}" presName="parentLeftMargin" presStyleLbl="node1" presStyleIdx="0" presStyleCnt="7"/>
      <dgm:spPr/>
      <dgm:t>
        <a:bodyPr/>
        <a:lstStyle/>
        <a:p>
          <a:endParaRPr lang="lv-LV"/>
        </a:p>
      </dgm:t>
    </dgm:pt>
    <dgm:pt modelId="{DDC504F8-E8C9-4A6B-AA37-0AF20D9F6D06}" type="pres">
      <dgm:prSet presAssocID="{B3DC6616-0567-4FE1-918E-656832AA930E}" presName="parentText" presStyleLbl="node1" presStyleIdx="1" presStyleCnt="7">
        <dgm:presLayoutVars>
          <dgm:chMax val="0"/>
          <dgm:bulletEnabled val="1"/>
        </dgm:presLayoutVars>
      </dgm:prSet>
      <dgm:spPr/>
      <dgm:t>
        <a:bodyPr/>
        <a:lstStyle/>
        <a:p>
          <a:endParaRPr lang="lv-LV"/>
        </a:p>
      </dgm:t>
    </dgm:pt>
    <dgm:pt modelId="{35BDA15E-1C5C-47E1-8C5F-4F0D63AB5275}" type="pres">
      <dgm:prSet presAssocID="{B3DC6616-0567-4FE1-918E-656832AA930E}" presName="negativeSpace" presStyleCnt="0"/>
      <dgm:spPr/>
    </dgm:pt>
    <dgm:pt modelId="{71B98F15-47FE-42F6-97DC-605B10B2207B}" type="pres">
      <dgm:prSet presAssocID="{B3DC6616-0567-4FE1-918E-656832AA930E}" presName="childText" presStyleLbl="conFgAcc1" presStyleIdx="1" presStyleCnt="7">
        <dgm:presLayoutVars>
          <dgm:bulletEnabled val="1"/>
        </dgm:presLayoutVars>
      </dgm:prSet>
      <dgm:spPr/>
    </dgm:pt>
    <dgm:pt modelId="{95AC9ACF-E6A7-443E-AC54-44239A3D31BD}" type="pres">
      <dgm:prSet presAssocID="{5CB5944E-EB3C-49AC-8867-022222822495}" presName="spaceBetweenRectangles" presStyleCnt="0"/>
      <dgm:spPr/>
    </dgm:pt>
    <dgm:pt modelId="{5D18A44D-88A0-443B-82B9-7D38F5894524}" type="pres">
      <dgm:prSet presAssocID="{97FA1C34-618E-4124-80CE-A778F6D1EBFB}" presName="parentLin" presStyleCnt="0"/>
      <dgm:spPr/>
    </dgm:pt>
    <dgm:pt modelId="{D9030A9C-B00F-4460-A020-D467C1D1C23C}" type="pres">
      <dgm:prSet presAssocID="{97FA1C34-618E-4124-80CE-A778F6D1EBFB}" presName="parentLeftMargin" presStyleLbl="node1" presStyleIdx="1" presStyleCnt="7"/>
      <dgm:spPr/>
      <dgm:t>
        <a:bodyPr/>
        <a:lstStyle/>
        <a:p>
          <a:endParaRPr lang="lv-LV"/>
        </a:p>
      </dgm:t>
    </dgm:pt>
    <dgm:pt modelId="{DE6EB9AC-8ADE-4CEA-AEB0-5B33BF1A2DC0}" type="pres">
      <dgm:prSet presAssocID="{97FA1C34-618E-4124-80CE-A778F6D1EBFB}" presName="parentText" presStyleLbl="node1" presStyleIdx="2" presStyleCnt="7">
        <dgm:presLayoutVars>
          <dgm:chMax val="0"/>
          <dgm:bulletEnabled val="1"/>
        </dgm:presLayoutVars>
      </dgm:prSet>
      <dgm:spPr/>
      <dgm:t>
        <a:bodyPr/>
        <a:lstStyle/>
        <a:p>
          <a:endParaRPr lang="lv-LV"/>
        </a:p>
      </dgm:t>
    </dgm:pt>
    <dgm:pt modelId="{188FB543-55B7-448A-A881-2D13339C6FB3}" type="pres">
      <dgm:prSet presAssocID="{97FA1C34-618E-4124-80CE-A778F6D1EBFB}" presName="negativeSpace" presStyleCnt="0"/>
      <dgm:spPr/>
    </dgm:pt>
    <dgm:pt modelId="{BE8F2A3C-547B-4484-9629-996634F8AF95}" type="pres">
      <dgm:prSet presAssocID="{97FA1C34-618E-4124-80CE-A778F6D1EBFB}" presName="childText" presStyleLbl="conFgAcc1" presStyleIdx="2" presStyleCnt="7">
        <dgm:presLayoutVars>
          <dgm:bulletEnabled val="1"/>
        </dgm:presLayoutVars>
      </dgm:prSet>
      <dgm:spPr/>
    </dgm:pt>
    <dgm:pt modelId="{35EA4E91-5497-4D7B-A43C-D38E53D99CD2}" type="pres">
      <dgm:prSet presAssocID="{4C69B895-D331-4B5E-BEB2-F799DA7ECC4C}" presName="spaceBetweenRectangles" presStyleCnt="0"/>
      <dgm:spPr/>
    </dgm:pt>
    <dgm:pt modelId="{8312670D-5D30-416E-9E21-C752BCE10C3E}" type="pres">
      <dgm:prSet presAssocID="{BC444CC9-3E70-4125-8D05-56BD4AC70E7B}" presName="parentLin" presStyleCnt="0"/>
      <dgm:spPr/>
    </dgm:pt>
    <dgm:pt modelId="{6263CE63-972D-4EC2-902B-E0C9458A1D54}" type="pres">
      <dgm:prSet presAssocID="{BC444CC9-3E70-4125-8D05-56BD4AC70E7B}" presName="parentLeftMargin" presStyleLbl="node1" presStyleIdx="2" presStyleCnt="7"/>
      <dgm:spPr/>
      <dgm:t>
        <a:bodyPr/>
        <a:lstStyle/>
        <a:p>
          <a:endParaRPr lang="lv-LV"/>
        </a:p>
      </dgm:t>
    </dgm:pt>
    <dgm:pt modelId="{16C0C6D8-DF0E-4818-A008-48A5BDBDB524}" type="pres">
      <dgm:prSet presAssocID="{BC444CC9-3E70-4125-8D05-56BD4AC70E7B}" presName="parentText" presStyleLbl="node1" presStyleIdx="3" presStyleCnt="7">
        <dgm:presLayoutVars>
          <dgm:chMax val="0"/>
          <dgm:bulletEnabled val="1"/>
        </dgm:presLayoutVars>
      </dgm:prSet>
      <dgm:spPr/>
      <dgm:t>
        <a:bodyPr/>
        <a:lstStyle/>
        <a:p>
          <a:endParaRPr lang="lv-LV"/>
        </a:p>
      </dgm:t>
    </dgm:pt>
    <dgm:pt modelId="{AE35BD04-3606-442D-9F6B-0305820898DA}" type="pres">
      <dgm:prSet presAssocID="{BC444CC9-3E70-4125-8D05-56BD4AC70E7B}" presName="negativeSpace" presStyleCnt="0"/>
      <dgm:spPr/>
    </dgm:pt>
    <dgm:pt modelId="{A8B3697D-80BB-425E-8046-42CDA2FB591E}" type="pres">
      <dgm:prSet presAssocID="{BC444CC9-3E70-4125-8D05-56BD4AC70E7B}" presName="childText" presStyleLbl="conFgAcc1" presStyleIdx="3" presStyleCnt="7">
        <dgm:presLayoutVars>
          <dgm:bulletEnabled val="1"/>
        </dgm:presLayoutVars>
      </dgm:prSet>
      <dgm:spPr/>
    </dgm:pt>
    <dgm:pt modelId="{C6C56B1F-0113-4F45-8D7D-454913DCDE84}" type="pres">
      <dgm:prSet presAssocID="{9290EE8D-7B61-4964-965D-18CC9FDB8AE3}" presName="spaceBetweenRectangles" presStyleCnt="0"/>
      <dgm:spPr/>
    </dgm:pt>
    <dgm:pt modelId="{82E3B472-F1AA-490D-B599-66D0A99731F8}" type="pres">
      <dgm:prSet presAssocID="{BE273BD1-74DC-4AA7-9216-5EAD1C717FA7}" presName="parentLin" presStyleCnt="0"/>
      <dgm:spPr/>
    </dgm:pt>
    <dgm:pt modelId="{51D5104A-CEDB-4156-96DB-9D0BA7589447}" type="pres">
      <dgm:prSet presAssocID="{BE273BD1-74DC-4AA7-9216-5EAD1C717FA7}" presName="parentLeftMargin" presStyleLbl="node1" presStyleIdx="3" presStyleCnt="7"/>
      <dgm:spPr/>
      <dgm:t>
        <a:bodyPr/>
        <a:lstStyle/>
        <a:p>
          <a:endParaRPr lang="lv-LV"/>
        </a:p>
      </dgm:t>
    </dgm:pt>
    <dgm:pt modelId="{0A0B4BFD-20D8-480B-B39E-9400C7D3456A}" type="pres">
      <dgm:prSet presAssocID="{BE273BD1-74DC-4AA7-9216-5EAD1C717FA7}" presName="parentText" presStyleLbl="node1" presStyleIdx="4" presStyleCnt="7">
        <dgm:presLayoutVars>
          <dgm:chMax val="0"/>
          <dgm:bulletEnabled val="1"/>
        </dgm:presLayoutVars>
      </dgm:prSet>
      <dgm:spPr/>
      <dgm:t>
        <a:bodyPr/>
        <a:lstStyle/>
        <a:p>
          <a:endParaRPr lang="lv-LV"/>
        </a:p>
      </dgm:t>
    </dgm:pt>
    <dgm:pt modelId="{C851D23B-E149-4C42-8EDB-9B604F0B58FD}" type="pres">
      <dgm:prSet presAssocID="{BE273BD1-74DC-4AA7-9216-5EAD1C717FA7}" presName="negativeSpace" presStyleCnt="0"/>
      <dgm:spPr/>
    </dgm:pt>
    <dgm:pt modelId="{08E318F7-7901-4B92-BBCB-E5EE68F4E878}" type="pres">
      <dgm:prSet presAssocID="{BE273BD1-74DC-4AA7-9216-5EAD1C717FA7}" presName="childText" presStyleLbl="conFgAcc1" presStyleIdx="4" presStyleCnt="7">
        <dgm:presLayoutVars>
          <dgm:bulletEnabled val="1"/>
        </dgm:presLayoutVars>
      </dgm:prSet>
      <dgm:spPr/>
    </dgm:pt>
    <dgm:pt modelId="{0FCD2D26-27F9-4CD0-94B1-6B2F36DCB927}" type="pres">
      <dgm:prSet presAssocID="{6EEEA410-EB1D-4528-ADA3-0B06B0DAADEC}" presName="spaceBetweenRectangles" presStyleCnt="0"/>
      <dgm:spPr/>
    </dgm:pt>
    <dgm:pt modelId="{0B79A873-70BE-475A-8A51-418C57BBC31F}" type="pres">
      <dgm:prSet presAssocID="{2E891DC7-DE8D-43D4-8CAA-ED3406ABD2FD}" presName="parentLin" presStyleCnt="0"/>
      <dgm:spPr/>
    </dgm:pt>
    <dgm:pt modelId="{70BF5CD5-96B0-42D7-B370-9D3D877B9861}" type="pres">
      <dgm:prSet presAssocID="{2E891DC7-DE8D-43D4-8CAA-ED3406ABD2FD}" presName="parentLeftMargin" presStyleLbl="node1" presStyleIdx="4" presStyleCnt="7"/>
      <dgm:spPr/>
      <dgm:t>
        <a:bodyPr/>
        <a:lstStyle/>
        <a:p>
          <a:endParaRPr lang="lv-LV"/>
        </a:p>
      </dgm:t>
    </dgm:pt>
    <dgm:pt modelId="{C02BFE1D-B1A2-438F-9304-2F45BD9FCF36}" type="pres">
      <dgm:prSet presAssocID="{2E891DC7-DE8D-43D4-8CAA-ED3406ABD2FD}" presName="parentText" presStyleLbl="node1" presStyleIdx="5" presStyleCnt="7">
        <dgm:presLayoutVars>
          <dgm:chMax val="0"/>
          <dgm:bulletEnabled val="1"/>
        </dgm:presLayoutVars>
      </dgm:prSet>
      <dgm:spPr/>
      <dgm:t>
        <a:bodyPr/>
        <a:lstStyle/>
        <a:p>
          <a:endParaRPr lang="lv-LV"/>
        </a:p>
      </dgm:t>
    </dgm:pt>
    <dgm:pt modelId="{96130DFD-94C0-4331-890F-D479A8A40086}" type="pres">
      <dgm:prSet presAssocID="{2E891DC7-DE8D-43D4-8CAA-ED3406ABD2FD}" presName="negativeSpace" presStyleCnt="0"/>
      <dgm:spPr/>
    </dgm:pt>
    <dgm:pt modelId="{6FD405C8-2AAC-40B5-AF53-6CF1A5367625}" type="pres">
      <dgm:prSet presAssocID="{2E891DC7-DE8D-43D4-8CAA-ED3406ABD2FD}" presName="childText" presStyleLbl="conFgAcc1" presStyleIdx="5" presStyleCnt="7">
        <dgm:presLayoutVars>
          <dgm:bulletEnabled val="1"/>
        </dgm:presLayoutVars>
      </dgm:prSet>
      <dgm:spPr/>
    </dgm:pt>
    <dgm:pt modelId="{C8D8DE44-6949-4A80-9D0C-F951E6AA2D5B}" type="pres">
      <dgm:prSet presAssocID="{FB888F09-8D27-423B-A06A-B505D12CBD95}" presName="spaceBetweenRectangles" presStyleCnt="0"/>
      <dgm:spPr/>
    </dgm:pt>
    <dgm:pt modelId="{8A906751-15AC-4610-A3D1-98C0C1EF08D7}" type="pres">
      <dgm:prSet presAssocID="{4472E457-952E-4D45-B3EC-C13F47E50B23}" presName="parentLin" presStyleCnt="0"/>
      <dgm:spPr/>
    </dgm:pt>
    <dgm:pt modelId="{54F295F7-0700-4FF5-BB6F-364169A66EC9}" type="pres">
      <dgm:prSet presAssocID="{4472E457-952E-4D45-B3EC-C13F47E50B23}" presName="parentLeftMargin" presStyleLbl="node1" presStyleIdx="5" presStyleCnt="7"/>
      <dgm:spPr/>
      <dgm:t>
        <a:bodyPr/>
        <a:lstStyle/>
        <a:p>
          <a:endParaRPr lang="lv-LV"/>
        </a:p>
      </dgm:t>
    </dgm:pt>
    <dgm:pt modelId="{ABB6ED5B-CFE7-4868-B901-D28B4F1FA833}" type="pres">
      <dgm:prSet presAssocID="{4472E457-952E-4D45-B3EC-C13F47E50B23}" presName="parentText" presStyleLbl="node1" presStyleIdx="6" presStyleCnt="7">
        <dgm:presLayoutVars>
          <dgm:chMax val="0"/>
          <dgm:bulletEnabled val="1"/>
        </dgm:presLayoutVars>
      </dgm:prSet>
      <dgm:spPr/>
      <dgm:t>
        <a:bodyPr/>
        <a:lstStyle/>
        <a:p>
          <a:endParaRPr lang="lv-LV"/>
        </a:p>
      </dgm:t>
    </dgm:pt>
    <dgm:pt modelId="{CD5548D9-3BA2-405A-9628-398C786A647D}" type="pres">
      <dgm:prSet presAssocID="{4472E457-952E-4D45-B3EC-C13F47E50B23}" presName="negativeSpace" presStyleCnt="0"/>
      <dgm:spPr/>
    </dgm:pt>
    <dgm:pt modelId="{6AF9ADC7-4945-46B2-8727-BA000AF223ED}" type="pres">
      <dgm:prSet presAssocID="{4472E457-952E-4D45-B3EC-C13F47E50B23}" presName="childText" presStyleLbl="conFgAcc1" presStyleIdx="6" presStyleCnt="7">
        <dgm:presLayoutVars>
          <dgm:bulletEnabled val="1"/>
        </dgm:presLayoutVars>
      </dgm:prSet>
      <dgm:spPr/>
    </dgm:pt>
  </dgm:ptLst>
  <dgm:cxnLst>
    <dgm:cxn modelId="{B7809804-B1C0-4844-8C99-62D312A43ABA}" type="presOf" srcId="{2DC6E04C-A8C6-407A-9DD2-9B2C1ADA4D53}" destId="{A389424D-F15B-4EFD-9AD4-54A6A82E5941}" srcOrd="0" destOrd="0" presId="urn:microsoft.com/office/officeart/2005/8/layout/list1"/>
    <dgm:cxn modelId="{FC0C68ED-31C5-48BA-930C-302D3C37B917}" type="presOf" srcId="{4472E457-952E-4D45-B3EC-C13F47E50B23}" destId="{ABB6ED5B-CFE7-4868-B901-D28B4F1FA833}" srcOrd="1" destOrd="0" presId="urn:microsoft.com/office/officeart/2005/8/layout/list1"/>
    <dgm:cxn modelId="{E15EA7BD-9CB9-44FD-AB54-FB42FDB9FFEA}" type="presOf" srcId="{BE273BD1-74DC-4AA7-9216-5EAD1C717FA7}" destId="{51D5104A-CEDB-4156-96DB-9D0BA7589447}" srcOrd="0" destOrd="0" presId="urn:microsoft.com/office/officeart/2005/8/layout/list1"/>
    <dgm:cxn modelId="{932058E4-9F38-4BED-AA2B-E2B28E56853A}" type="presOf" srcId="{2E891DC7-DE8D-43D4-8CAA-ED3406ABD2FD}" destId="{C02BFE1D-B1A2-438F-9304-2F45BD9FCF36}" srcOrd="1" destOrd="0" presId="urn:microsoft.com/office/officeart/2005/8/layout/list1"/>
    <dgm:cxn modelId="{E93EFF47-FAE2-46F6-B993-20847BA74C6F}" type="presOf" srcId="{B3DC6616-0567-4FE1-918E-656832AA930E}" destId="{DDC504F8-E8C9-4A6B-AA37-0AF20D9F6D06}" srcOrd="1" destOrd="0" presId="urn:microsoft.com/office/officeart/2005/8/layout/list1"/>
    <dgm:cxn modelId="{ED38225F-F369-488B-A50A-DEC2C17A4948}" type="presOf" srcId="{2E891DC7-DE8D-43D4-8CAA-ED3406ABD2FD}" destId="{70BF5CD5-96B0-42D7-B370-9D3D877B9861}" srcOrd="0" destOrd="0" presId="urn:microsoft.com/office/officeart/2005/8/layout/list1"/>
    <dgm:cxn modelId="{B7502883-7D58-42A4-967C-5C7274B0CCF4}" type="presOf" srcId="{2310A09B-2807-4FE1-A8B0-F231CDA95A86}" destId="{2257B189-5A1A-44CB-9277-268455080EA1}" srcOrd="1" destOrd="0" presId="urn:microsoft.com/office/officeart/2005/8/layout/list1"/>
    <dgm:cxn modelId="{758140B8-415D-4D83-B06C-F1B57B797DCF}" type="presOf" srcId="{BC444CC9-3E70-4125-8D05-56BD4AC70E7B}" destId="{6263CE63-972D-4EC2-902B-E0C9458A1D54}" srcOrd="0" destOrd="0" presId="urn:microsoft.com/office/officeart/2005/8/layout/list1"/>
    <dgm:cxn modelId="{E7A63C22-95D6-4AAE-A925-349E2D33EDE1}" type="presOf" srcId="{2310A09B-2807-4FE1-A8B0-F231CDA95A86}" destId="{01F6DD2B-6C0A-449A-A1C7-4098FB8C1631}" srcOrd="0" destOrd="0" presId="urn:microsoft.com/office/officeart/2005/8/layout/list1"/>
    <dgm:cxn modelId="{4BCCE34F-D10C-482A-8262-C6F7FF56549C}" type="presOf" srcId="{BE273BD1-74DC-4AA7-9216-5EAD1C717FA7}" destId="{0A0B4BFD-20D8-480B-B39E-9400C7D3456A}" srcOrd="1" destOrd="0" presId="urn:microsoft.com/office/officeart/2005/8/layout/list1"/>
    <dgm:cxn modelId="{631A0BCE-2902-472D-A28B-E70CFA376BC6}" srcId="{2DC6E04C-A8C6-407A-9DD2-9B2C1ADA4D53}" destId="{BC444CC9-3E70-4125-8D05-56BD4AC70E7B}" srcOrd="3" destOrd="0" parTransId="{6131BADF-B443-4748-AF9C-BA3A8AECB897}" sibTransId="{9290EE8D-7B61-4964-965D-18CC9FDB8AE3}"/>
    <dgm:cxn modelId="{4418EDE7-F08B-495A-BF51-21D0A2763F55}" type="presOf" srcId="{97FA1C34-618E-4124-80CE-A778F6D1EBFB}" destId="{D9030A9C-B00F-4460-A020-D467C1D1C23C}" srcOrd="0" destOrd="0" presId="urn:microsoft.com/office/officeart/2005/8/layout/list1"/>
    <dgm:cxn modelId="{DD269E0D-B441-4C58-A11E-53A7FBA6D1C3}" srcId="{2DC6E04C-A8C6-407A-9DD2-9B2C1ADA4D53}" destId="{4472E457-952E-4D45-B3EC-C13F47E50B23}" srcOrd="6" destOrd="0" parTransId="{E85C5648-AFF9-40FC-A441-CEF01A58BE06}" sibTransId="{5EC0081D-2ED6-4C01-8329-026404DF54F3}"/>
    <dgm:cxn modelId="{E4832669-B6E4-4F4A-8265-6B8956F9D65D}" type="presOf" srcId="{B3DC6616-0567-4FE1-918E-656832AA930E}" destId="{355145AD-C6A1-4196-8E69-710B4BF2CF9D}" srcOrd="0" destOrd="0" presId="urn:microsoft.com/office/officeart/2005/8/layout/list1"/>
    <dgm:cxn modelId="{9E7B267A-FEFF-4488-A0CA-196AF934468A}" type="presOf" srcId="{BC444CC9-3E70-4125-8D05-56BD4AC70E7B}" destId="{16C0C6D8-DF0E-4818-A008-48A5BDBDB524}" srcOrd="1" destOrd="0" presId="urn:microsoft.com/office/officeart/2005/8/layout/list1"/>
    <dgm:cxn modelId="{13EABF46-6D54-40C1-8E51-7E1B94DA7FCC}" srcId="{2DC6E04C-A8C6-407A-9DD2-9B2C1ADA4D53}" destId="{2E891DC7-DE8D-43D4-8CAA-ED3406ABD2FD}" srcOrd="5" destOrd="0" parTransId="{250EA7DC-CE80-4A32-A7E1-E120AE9DA88E}" sibTransId="{FB888F09-8D27-423B-A06A-B505D12CBD95}"/>
    <dgm:cxn modelId="{60998A74-8753-414B-8B8A-4D3B097541CF}" srcId="{2DC6E04C-A8C6-407A-9DD2-9B2C1ADA4D53}" destId="{B3DC6616-0567-4FE1-918E-656832AA930E}" srcOrd="1" destOrd="0" parTransId="{DB8E4D55-6353-404E-AC6D-D0E238B6CD25}" sibTransId="{5CB5944E-EB3C-49AC-8867-022222822495}"/>
    <dgm:cxn modelId="{5A321566-6FB9-460F-8520-E83C4774C00F}" srcId="{2DC6E04C-A8C6-407A-9DD2-9B2C1ADA4D53}" destId="{BE273BD1-74DC-4AA7-9216-5EAD1C717FA7}" srcOrd="4" destOrd="0" parTransId="{7D63CC00-9506-4E78-B586-22D79B153B99}" sibTransId="{6EEEA410-EB1D-4528-ADA3-0B06B0DAADEC}"/>
    <dgm:cxn modelId="{DF6DB944-F9ED-4A7F-98D6-686082B75C69}" srcId="{2DC6E04C-A8C6-407A-9DD2-9B2C1ADA4D53}" destId="{2310A09B-2807-4FE1-A8B0-F231CDA95A86}" srcOrd="0" destOrd="0" parTransId="{C41BD619-DCCE-4D3E-A7E6-54154184B438}" sibTransId="{B6805F10-AAB2-4187-8961-394B9D278D19}"/>
    <dgm:cxn modelId="{EF65E0E6-C1F3-4394-B1C9-5B533A8706B9}" type="presOf" srcId="{4472E457-952E-4D45-B3EC-C13F47E50B23}" destId="{54F295F7-0700-4FF5-BB6F-364169A66EC9}" srcOrd="0" destOrd="0" presId="urn:microsoft.com/office/officeart/2005/8/layout/list1"/>
    <dgm:cxn modelId="{08C21A81-6D93-4431-A3E5-3D35CD48E92A}" type="presOf" srcId="{97FA1C34-618E-4124-80CE-A778F6D1EBFB}" destId="{DE6EB9AC-8ADE-4CEA-AEB0-5B33BF1A2DC0}" srcOrd="1" destOrd="0" presId="urn:microsoft.com/office/officeart/2005/8/layout/list1"/>
    <dgm:cxn modelId="{9BE2D701-086A-4792-8AAB-08465D1BFDD2}" srcId="{2DC6E04C-A8C6-407A-9DD2-9B2C1ADA4D53}" destId="{97FA1C34-618E-4124-80CE-A778F6D1EBFB}" srcOrd="2" destOrd="0" parTransId="{91B883AD-DC86-48EE-88A9-72CDA36C674E}" sibTransId="{4C69B895-D331-4B5E-BEB2-F799DA7ECC4C}"/>
    <dgm:cxn modelId="{BA49F847-7CDA-450E-82C5-6DD49A203985}" type="presParOf" srcId="{A389424D-F15B-4EFD-9AD4-54A6A82E5941}" destId="{38FB25BA-F7CE-44B9-B0BE-2546CB08E630}" srcOrd="0" destOrd="0" presId="urn:microsoft.com/office/officeart/2005/8/layout/list1"/>
    <dgm:cxn modelId="{C354B3D7-B3A7-471B-8788-DA4D0677BD37}" type="presParOf" srcId="{38FB25BA-F7CE-44B9-B0BE-2546CB08E630}" destId="{01F6DD2B-6C0A-449A-A1C7-4098FB8C1631}" srcOrd="0" destOrd="0" presId="urn:microsoft.com/office/officeart/2005/8/layout/list1"/>
    <dgm:cxn modelId="{DF2E6F8F-F8A5-4BD0-A05A-22F7569CA280}" type="presParOf" srcId="{38FB25BA-F7CE-44B9-B0BE-2546CB08E630}" destId="{2257B189-5A1A-44CB-9277-268455080EA1}" srcOrd="1" destOrd="0" presId="urn:microsoft.com/office/officeart/2005/8/layout/list1"/>
    <dgm:cxn modelId="{B81E2067-634C-4C03-AF6D-AC399101B6C8}" type="presParOf" srcId="{A389424D-F15B-4EFD-9AD4-54A6A82E5941}" destId="{9E9EE32D-913D-48A5-B86E-AA27628D33D9}" srcOrd="1" destOrd="0" presId="urn:microsoft.com/office/officeart/2005/8/layout/list1"/>
    <dgm:cxn modelId="{F58E55EA-5CC0-486D-ABC4-6F3747116423}" type="presParOf" srcId="{A389424D-F15B-4EFD-9AD4-54A6A82E5941}" destId="{6B12DB1A-D8D5-42F9-BB0C-2934740B94CF}" srcOrd="2" destOrd="0" presId="urn:microsoft.com/office/officeart/2005/8/layout/list1"/>
    <dgm:cxn modelId="{D55A7465-8B2C-49C7-BA0D-2982C0B8384F}" type="presParOf" srcId="{A389424D-F15B-4EFD-9AD4-54A6A82E5941}" destId="{F5A78F4F-E9BB-4AFD-97E1-6841A2B8EE9D}" srcOrd="3" destOrd="0" presId="urn:microsoft.com/office/officeart/2005/8/layout/list1"/>
    <dgm:cxn modelId="{22EC34F9-C51A-42AA-8C4E-8E73D8A3204E}" type="presParOf" srcId="{A389424D-F15B-4EFD-9AD4-54A6A82E5941}" destId="{FF1D42AA-FE4E-490B-ADD2-87D97F30640A}" srcOrd="4" destOrd="0" presId="urn:microsoft.com/office/officeart/2005/8/layout/list1"/>
    <dgm:cxn modelId="{DB7BD821-D7C3-439A-A0FE-DD065074F515}" type="presParOf" srcId="{FF1D42AA-FE4E-490B-ADD2-87D97F30640A}" destId="{355145AD-C6A1-4196-8E69-710B4BF2CF9D}" srcOrd="0" destOrd="0" presId="urn:microsoft.com/office/officeart/2005/8/layout/list1"/>
    <dgm:cxn modelId="{73ACF911-E6B3-4021-9590-AF583EAB5B1F}" type="presParOf" srcId="{FF1D42AA-FE4E-490B-ADD2-87D97F30640A}" destId="{DDC504F8-E8C9-4A6B-AA37-0AF20D9F6D06}" srcOrd="1" destOrd="0" presId="urn:microsoft.com/office/officeart/2005/8/layout/list1"/>
    <dgm:cxn modelId="{BB0A39D5-C128-4DE2-9BBA-D97AB32AB7EF}" type="presParOf" srcId="{A389424D-F15B-4EFD-9AD4-54A6A82E5941}" destId="{35BDA15E-1C5C-47E1-8C5F-4F0D63AB5275}" srcOrd="5" destOrd="0" presId="urn:microsoft.com/office/officeart/2005/8/layout/list1"/>
    <dgm:cxn modelId="{664DDA14-D938-4C57-A7BF-96BF5CBBCE79}" type="presParOf" srcId="{A389424D-F15B-4EFD-9AD4-54A6A82E5941}" destId="{71B98F15-47FE-42F6-97DC-605B10B2207B}" srcOrd="6" destOrd="0" presId="urn:microsoft.com/office/officeart/2005/8/layout/list1"/>
    <dgm:cxn modelId="{963B5A87-CA0D-48D5-A3AD-ADC8D924EBC9}" type="presParOf" srcId="{A389424D-F15B-4EFD-9AD4-54A6A82E5941}" destId="{95AC9ACF-E6A7-443E-AC54-44239A3D31BD}" srcOrd="7" destOrd="0" presId="urn:microsoft.com/office/officeart/2005/8/layout/list1"/>
    <dgm:cxn modelId="{8DF13B22-AF57-4324-8C76-1C2F26C76BC3}" type="presParOf" srcId="{A389424D-F15B-4EFD-9AD4-54A6A82E5941}" destId="{5D18A44D-88A0-443B-82B9-7D38F5894524}" srcOrd="8" destOrd="0" presId="urn:microsoft.com/office/officeart/2005/8/layout/list1"/>
    <dgm:cxn modelId="{E0449DEC-2B7D-4FA7-8429-FD114DB032FE}" type="presParOf" srcId="{5D18A44D-88A0-443B-82B9-7D38F5894524}" destId="{D9030A9C-B00F-4460-A020-D467C1D1C23C}" srcOrd="0" destOrd="0" presId="urn:microsoft.com/office/officeart/2005/8/layout/list1"/>
    <dgm:cxn modelId="{6F51D880-E094-4749-8B07-6AA0102A339B}" type="presParOf" srcId="{5D18A44D-88A0-443B-82B9-7D38F5894524}" destId="{DE6EB9AC-8ADE-4CEA-AEB0-5B33BF1A2DC0}" srcOrd="1" destOrd="0" presId="urn:microsoft.com/office/officeart/2005/8/layout/list1"/>
    <dgm:cxn modelId="{6C06E05B-B943-4F75-8D87-A0A842E18811}" type="presParOf" srcId="{A389424D-F15B-4EFD-9AD4-54A6A82E5941}" destId="{188FB543-55B7-448A-A881-2D13339C6FB3}" srcOrd="9" destOrd="0" presId="urn:microsoft.com/office/officeart/2005/8/layout/list1"/>
    <dgm:cxn modelId="{E1CDDDF8-D007-42BB-8BE5-46AB91A67EBE}" type="presParOf" srcId="{A389424D-F15B-4EFD-9AD4-54A6A82E5941}" destId="{BE8F2A3C-547B-4484-9629-996634F8AF95}" srcOrd="10" destOrd="0" presId="urn:microsoft.com/office/officeart/2005/8/layout/list1"/>
    <dgm:cxn modelId="{26C8AB44-D6B2-4340-B0DD-3936222C9463}" type="presParOf" srcId="{A389424D-F15B-4EFD-9AD4-54A6A82E5941}" destId="{35EA4E91-5497-4D7B-A43C-D38E53D99CD2}" srcOrd="11" destOrd="0" presId="urn:microsoft.com/office/officeart/2005/8/layout/list1"/>
    <dgm:cxn modelId="{5BE6B719-86D0-4EAD-A8DB-FC1CDB38F50C}" type="presParOf" srcId="{A389424D-F15B-4EFD-9AD4-54A6A82E5941}" destId="{8312670D-5D30-416E-9E21-C752BCE10C3E}" srcOrd="12" destOrd="0" presId="urn:microsoft.com/office/officeart/2005/8/layout/list1"/>
    <dgm:cxn modelId="{D6415030-1D5F-44A4-9A55-3A98A2C45373}" type="presParOf" srcId="{8312670D-5D30-416E-9E21-C752BCE10C3E}" destId="{6263CE63-972D-4EC2-902B-E0C9458A1D54}" srcOrd="0" destOrd="0" presId="urn:microsoft.com/office/officeart/2005/8/layout/list1"/>
    <dgm:cxn modelId="{33BF4422-E549-42F3-ADAD-3D0909C6676F}" type="presParOf" srcId="{8312670D-5D30-416E-9E21-C752BCE10C3E}" destId="{16C0C6D8-DF0E-4818-A008-48A5BDBDB524}" srcOrd="1" destOrd="0" presId="urn:microsoft.com/office/officeart/2005/8/layout/list1"/>
    <dgm:cxn modelId="{803FDB6D-4798-43F7-9233-F87377DB0119}" type="presParOf" srcId="{A389424D-F15B-4EFD-9AD4-54A6A82E5941}" destId="{AE35BD04-3606-442D-9F6B-0305820898DA}" srcOrd="13" destOrd="0" presId="urn:microsoft.com/office/officeart/2005/8/layout/list1"/>
    <dgm:cxn modelId="{949DC2B2-F630-463F-80EB-96807E591E20}" type="presParOf" srcId="{A389424D-F15B-4EFD-9AD4-54A6A82E5941}" destId="{A8B3697D-80BB-425E-8046-42CDA2FB591E}" srcOrd="14" destOrd="0" presId="urn:microsoft.com/office/officeart/2005/8/layout/list1"/>
    <dgm:cxn modelId="{843F0B1F-13C0-4DC8-96A6-5F8FF385216D}" type="presParOf" srcId="{A389424D-F15B-4EFD-9AD4-54A6A82E5941}" destId="{C6C56B1F-0113-4F45-8D7D-454913DCDE84}" srcOrd="15" destOrd="0" presId="urn:microsoft.com/office/officeart/2005/8/layout/list1"/>
    <dgm:cxn modelId="{2BEC192B-FA59-4CDC-8128-6F79EA886786}" type="presParOf" srcId="{A389424D-F15B-4EFD-9AD4-54A6A82E5941}" destId="{82E3B472-F1AA-490D-B599-66D0A99731F8}" srcOrd="16" destOrd="0" presId="urn:microsoft.com/office/officeart/2005/8/layout/list1"/>
    <dgm:cxn modelId="{7C4F4169-6315-4B1A-A29E-7BF5F19CB1E5}" type="presParOf" srcId="{82E3B472-F1AA-490D-B599-66D0A99731F8}" destId="{51D5104A-CEDB-4156-96DB-9D0BA7589447}" srcOrd="0" destOrd="0" presId="urn:microsoft.com/office/officeart/2005/8/layout/list1"/>
    <dgm:cxn modelId="{1082780A-562E-46CA-9084-5AD18EFE2FCF}" type="presParOf" srcId="{82E3B472-F1AA-490D-B599-66D0A99731F8}" destId="{0A0B4BFD-20D8-480B-B39E-9400C7D3456A}" srcOrd="1" destOrd="0" presId="urn:microsoft.com/office/officeart/2005/8/layout/list1"/>
    <dgm:cxn modelId="{103DD124-D89F-4FE2-A510-AA1F7E8B957A}" type="presParOf" srcId="{A389424D-F15B-4EFD-9AD4-54A6A82E5941}" destId="{C851D23B-E149-4C42-8EDB-9B604F0B58FD}" srcOrd="17" destOrd="0" presId="urn:microsoft.com/office/officeart/2005/8/layout/list1"/>
    <dgm:cxn modelId="{718CF1F9-6056-4D8E-8947-A7A8F34CC1D3}" type="presParOf" srcId="{A389424D-F15B-4EFD-9AD4-54A6A82E5941}" destId="{08E318F7-7901-4B92-BBCB-E5EE68F4E878}" srcOrd="18" destOrd="0" presId="urn:microsoft.com/office/officeart/2005/8/layout/list1"/>
    <dgm:cxn modelId="{905CF850-C734-408E-96E5-98267C301256}" type="presParOf" srcId="{A389424D-F15B-4EFD-9AD4-54A6A82E5941}" destId="{0FCD2D26-27F9-4CD0-94B1-6B2F36DCB927}" srcOrd="19" destOrd="0" presId="urn:microsoft.com/office/officeart/2005/8/layout/list1"/>
    <dgm:cxn modelId="{CFA9F011-C1D1-4DAB-994A-460AD6B7BC98}" type="presParOf" srcId="{A389424D-F15B-4EFD-9AD4-54A6A82E5941}" destId="{0B79A873-70BE-475A-8A51-418C57BBC31F}" srcOrd="20" destOrd="0" presId="urn:microsoft.com/office/officeart/2005/8/layout/list1"/>
    <dgm:cxn modelId="{2C4A476B-59E9-4B44-8BDE-2879F57566E1}" type="presParOf" srcId="{0B79A873-70BE-475A-8A51-418C57BBC31F}" destId="{70BF5CD5-96B0-42D7-B370-9D3D877B9861}" srcOrd="0" destOrd="0" presId="urn:microsoft.com/office/officeart/2005/8/layout/list1"/>
    <dgm:cxn modelId="{07100B33-A4DB-4DD9-9E9C-29A9FAF2CC83}" type="presParOf" srcId="{0B79A873-70BE-475A-8A51-418C57BBC31F}" destId="{C02BFE1D-B1A2-438F-9304-2F45BD9FCF36}" srcOrd="1" destOrd="0" presId="urn:microsoft.com/office/officeart/2005/8/layout/list1"/>
    <dgm:cxn modelId="{3D825D5B-BC66-49E4-A4C7-265BD5BB2C53}" type="presParOf" srcId="{A389424D-F15B-4EFD-9AD4-54A6A82E5941}" destId="{96130DFD-94C0-4331-890F-D479A8A40086}" srcOrd="21" destOrd="0" presId="urn:microsoft.com/office/officeart/2005/8/layout/list1"/>
    <dgm:cxn modelId="{E01B7D85-642A-4240-9B13-A80B719FB15E}" type="presParOf" srcId="{A389424D-F15B-4EFD-9AD4-54A6A82E5941}" destId="{6FD405C8-2AAC-40B5-AF53-6CF1A5367625}" srcOrd="22" destOrd="0" presId="urn:microsoft.com/office/officeart/2005/8/layout/list1"/>
    <dgm:cxn modelId="{2DC4096C-7386-49E4-B48C-217628827546}" type="presParOf" srcId="{A389424D-F15B-4EFD-9AD4-54A6A82E5941}" destId="{C8D8DE44-6949-4A80-9D0C-F951E6AA2D5B}" srcOrd="23" destOrd="0" presId="urn:microsoft.com/office/officeart/2005/8/layout/list1"/>
    <dgm:cxn modelId="{B69A3B51-66BE-42D2-8BA3-83FAFB950C09}" type="presParOf" srcId="{A389424D-F15B-4EFD-9AD4-54A6A82E5941}" destId="{8A906751-15AC-4610-A3D1-98C0C1EF08D7}" srcOrd="24" destOrd="0" presId="urn:microsoft.com/office/officeart/2005/8/layout/list1"/>
    <dgm:cxn modelId="{C3FD6E3D-E03E-444F-A452-0944FF719FEF}" type="presParOf" srcId="{8A906751-15AC-4610-A3D1-98C0C1EF08D7}" destId="{54F295F7-0700-4FF5-BB6F-364169A66EC9}" srcOrd="0" destOrd="0" presId="urn:microsoft.com/office/officeart/2005/8/layout/list1"/>
    <dgm:cxn modelId="{D8958044-4AC0-40C2-BED4-0A0CF29933AE}" type="presParOf" srcId="{8A906751-15AC-4610-A3D1-98C0C1EF08D7}" destId="{ABB6ED5B-CFE7-4868-B901-D28B4F1FA833}" srcOrd="1" destOrd="0" presId="urn:microsoft.com/office/officeart/2005/8/layout/list1"/>
    <dgm:cxn modelId="{D8046352-E563-4E0B-9298-371BFB2921CF}" type="presParOf" srcId="{A389424D-F15B-4EFD-9AD4-54A6A82E5941}" destId="{CD5548D9-3BA2-405A-9628-398C786A647D}" srcOrd="25" destOrd="0" presId="urn:microsoft.com/office/officeart/2005/8/layout/list1"/>
    <dgm:cxn modelId="{2DFDB330-32FC-46FC-851C-BE0AFA6E6800}" type="presParOf" srcId="{A389424D-F15B-4EFD-9AD4-54A6A82E5941}" destId="{6AF9ADC7-4945-46B2-8727-BA000AF223ED}" srcOrd="26"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2F00D34-FB81-4A18-9404-977CBD3FD1DA}"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lv-LV"/>
        </a:p>
      </dgm:t>
    </dgm:pt>
    <dgm:pt modelId="{D26D729C-6798-4394-9CA1-17397979FC40}">
      <dgm:prSet phldrT="[Text]"/>
      <dgm:spPr/>
      <dgm:t>
        <a:bodyPr/>
        <a:lstStyle/>
        <a:p>
          <a:r>
            <a:rPr lang="lv-LV" dirty="0" smtClean="0">
              <a:latin typeface="Times New Roman" pitchFamily="18" charset="0"/>
              <a:cs typeface="Times New Roman" pitchFamily="18" charset="0"/>
            </a:rPr>
            <a:t>Saņemtie dokumenti </a:t>
          </a:r>
          <a:endParaRPr lang="lv-LV" dirty="0">
            <a:latin typeface="Times New Roman" pitchFamily="18" charset="0"/>
            <a:cs typeface="Times New Roman" pitchFamily="18" charset="0"/>
          </a:endParaRPr>
        </a:p>
      </dgm:t>
    </dgm:pt>
    <dgm:pt modelId="{DBD02FBE-3DC5-424C-8712-6238E88917EB}" type="parTrans" cxnId="{05C0C61D-05DF-4B60-AE8B-5536DA78D41C}">
      <dgm:prSet/>
      <dgm:spPr/>
      <dgm:t>
        <a:bodyPr/>
        <a:lstStyle/>
        <a:p>
          <a:endParaRPr lang="lv-LV"/>
        </a:p>
      </dgm:t>
    </dgm:pt>
    <dgm:pt modelId="{E3DD4397-51BA-44D4-969C-A086C9E38E7C}" type="sibTrans" cxnId="{05C0C61D-05DF-4B60-AE8B-5536DA78D41C}">
      <dgm:prSet/>
      <dgm:spPr/>
      <dgm:t>
        <a:bodyPr/>
        <a:lstStyle/>
        <a:p>
          <a:endParaRPr lang="lv-LV"/>
        </a:p>
      </dgm:t>
    </dgm:pt>
    <dgm:pt modelId="{FEBC30CB-F93E-43FD-BC65-CDEF4340F875}">
      <dgm:prSet phldrT="[Text]"/>
      <dgm:spPr/>
      <dgm:t>
        <a:bodyPr/>
        <a:lstStyle/>
        <a:p>
          <a:r>
            <a:rPr lang="lv-LV" dirty="0" smtClean="0">
              <a:latin typeface="Times New Roman" pitchFamily="18" charset="0"/>
              <a:cs typeface="Times New Roman" pitchFamily="18" charset="0"/>
            </a:rPr>
            <a:t>Nosūtāmie dokumenti</a:t>
          </a:r>
          <a:endParaRPr lang="lv-LV" dirty="0">
            <a:latin typeface="Times New Roman" pitchFamily="18" charset="0"/>
            <a:cs typeface="Times New Roman" pitchFamily="18" charset="0"/>
          </a:endParaRPr>
        </a:p>
      </dgm:t>
    </dgm:pt>
    <dgm:pt modelId="{929F99CD-F1EB-40D8-BA5D-F8C016E4566A}" type="parTrans" cxnId="{9E2A98F2-5F5A-427B-98C9-373168FD9C31}">
      <dgm:prSet/>
      <dgm:spPr/>
      <dgm:t>
        <a:bodyPr/>
        <a:lstStyle/>
        <a:p>
          <a:endParaRPr lang="lv-LV"/>
        </a:p>
      </dgm:t>
    </dgm:pt>
    <dgm:pt modelId="{EF5DC1A9-7429-40AD-AE68-32E84A919DE1}" type="sibTrans" cxnId="{9E2A98F2-5F5A-427B-98C9-373168FD9C31}">
      <dgm:prSet/>
      <dgm:spPr/>
      <dgm:t>
        <a:bodyPr/>
        <a:lstStyle/>
        <a:p>
          <a:endParaRPr lang="lv-LV"/>
        </a:p>
      </dgm:t>
    </dgm:pt>
    <dgm:pt modelId="{F7DADE51-2404-4AD2-892E-FCD91CE30CA5}">
      <dgm:prSet phldrT="[Text]"/>
      <dgm:spPr/>
      <dgm:t>
        <a:bodyPr/>
        <a:lstStyle/>
        <a:p>
          <a:r>
            <a:rPr lang="lv-LV" dirty="0" smtClean="0">
              <a:latin typeface="Times New Roman" pitchFamily="18" charset="0"/>
              <a:cs typeface="Times New Roman" pitchFamily="18" charset="0"/>
            </a:rPr>
            <a:t>Iekšējās lietošanas doku</a:t>
          </a:r>
          <a:r>
            <a:rPr lang="lv-LV" dirty="0" smtClean="0"/>
            <a:t>menti</a:t>
          </a:r>
          <a:endParaRPr lang="lv-LV" dirty="0"/>
        </a:p>
      </dgm:t>
    </dgm:pt>
    <dgm:pt modelId="{F44BF16A-43B3-4B82-97FA-73CB283F54BA}" type="parTrans" cxnId="{70FA682D-30F4-42E6-9CB2-9E52C9DA95EB}">
      <dgm:prSet/>
      <dgm:spPr/>
      <dgm:t>
        <a:bodyPr/>
        <a:lstStyle/>
        <a:p>
          <a:endParaRPr lang="lv-LV"/>
        </a:p>
      </dgm:t>
    </dgm:pt>
    <dgm:pt modelId="{CF55EE63-2AF2-413F-A497-58DA7286B8BD}" type="sibTrans" cxnId="{70FA682D-30F4-42E6-9CB2-9E52C9DA95EB}">
      <dgm:prSet/>
      <dgm:spPr/>
      <dgm:t>
        <a:bodyPr/>
        <a:lstStyle/>
        <a:p>
          <a:endParaRPr lang="lv-LV"/>
        </a:p>
      </dgm:t>
    </dgm:pt>
    <dgm:pt modelId="{4CA84439-5D04-408C-AAB9-27C82CD10584}" type="pres">
      <dgm:prSet presAssocID="{02F00D34-FB81-4A18-9404-977CBD3FD1DA}" presName="linear" presStyleCnt="0">
        <dgm:presLayoutVars>
          <dgm:dir/>
          <dgm:animLvl val="lvl"/>
          <dgm:resizeHandles val="exact"/>
        </dgm:presLayoutVars>
      </dgm:prSet>
      <dgm:spPr/>
      <dgm:t>
        <a:bodyPr/>
        <a:lstStyle/>
        <a:p>
          <a:endParaRPr lang="lv-LV"/>
        </a:p>
      </dgm:t>
    </dgm:pt>
    <dgm:pt modelId="{2F2A0147-E764-4E79-A597-C862EDB6D9E8}" type="pres">
      <dgm:prSet presAssocID="{D26D729C-6798-4394-9CA1-17397979FC40}" presName="parentLin" presStyleCnt="0"/>
      <dgm:spPr/>
    </dgm:pt>
    <dgm:pt modelId="{55487D73-80BA-43D4-971B-9DC252C60333}" type="pres">
      <dgm:prSet presAssocID="{D26D729C-6798-4394-9CA1-17397979FC40}" presName="parentLeftMargin" presStyleLbl="node1" presStyleIdx="0" presStyleCnt="3"/>
      <dgm:spPr/>
      <dgm:t>
        <a:bodyPr/>
        <a:lstStyle/>
        <a:p>
          <a:endParaRPr lang="lv-LV"/>
        </a:p>
      </dgm:t>
    </dgm:pt>
    <dgm:pt modelId="{5050772A-AB6E-48D6-A1C0-916C71099666}" type="pres">
      <dgm:prSet presAssocID="{D26D729C-6798-4394-9CA1-17397979FC40}" presName="parentText" presStyleLbl="node1" presStyleIdx="0" presStyleCnt="3">
        <dgm:presLayoutVars>
          <dgm:chMax val="0"/>
          <dgm:bulletEnabled val="1"/>
        </dgm:presLayoutVars>
      </dgm:prSet>
      <dgm:spPr/>
      <dgm:t>
        <a:bodyPr/>
        <a:lstStyle/>
        <a:p>
          <a:endParaRPr lang="lv-LV"/>
        </a:p>
      </dgm:t>
    </dgm:pt>
    <dgm:pt modelId="{D0744E42-E031-4739-8529-92FA87781604}" type="pres">
      <dgm:prSet presAssocID="{D26D729C-6798-4394-9CA1-17397979FC40}" presName="negativeSpace" presStyleCnt="0"/>
      <dgm:spPr/>
    </dgm:pt>
    <dgm:pt modelId="{A373BAA1-70DA-4313-B167-1C8EC1F90304}" type="pres">
      <dgm:prSet presAssocID="{D26D729C-6798-4394-9CA1-17397979FC40}" presName="childText" presStyleLbl="conFgAcc1" presStyleIdx="0" presStyleCnt="3">
        <dgm:presLayoutVars>
          <dgm:bulletEnabled val="1"/>
        </dgm:presLayoutVars>
      </dgm:prSet>
      <dgm:spPr/>
    </dgm:pt>
    <dgm:pt modelId="{1AF03CB7-17DB-46C9-A6C3-A63694ED1475}" type="pres">
      <dgm:prSet presAssocID="{E3DD4397-51BA-44D4-969C-A086C9E38E7C}" presName="spaceBetweenRectangles" presStyleCnt="0"/>
      <dgm:spPr/>
    </dgm:pt>
    <dgm:pt modelId="{6D20C4FC-3804-4E9D-BB72-2E4D304BA137}" type="pres">
      <dgm:prSet presAssocID="{FEBC30CB-F93E-43FD-BC65-CDEF4340F875}" presName="parentLin" presStyleCnt="0"/>
      <dgm:spPr/>
    </dgm:pt>
    <dgm:pt modelId="{663B5A6E-99F6-443A-8513-93D214689791}" type="pres">
      <dgm:prSet presAssocID="{FEBC30CB-F93E-43FD-BC65-CDEF4340F875}" presName="parentLeftMargin" presStyleLbl="node1" presStyleIdx="0" presStyleCnt="3"/>
      <dgm:spPr/>
      <dgm:t>
        <a:bodyPr/>
        <a:lstStyle/>
        <a:p>
          <a:endParaRPr lang="lv-LV"/>
        </a:p>
      </dgm:t>
    </dgm:pt>
    <dgm:pt modelId="{205D3CE6-D4E1-4B6F-A4D0-F1D435BB8FEC}" type="pres">
      <dgm:prSet presAssocID="{FEBC30CB-F93E-43FD-BC65-CDEF4340F875}" presName="parentText" presStyleLbl="node1" presStyleIdx="1" presStyleCnt="3">
        <dgm:presLayoutVars>
          <dgm:chMax val="0"/>
          <dgm:bulletEnabled val="1"/>
        </dgm:presLayoutVars>
      </dgm:prSet>
      <dgm:spPr/>
      <dgm:t>
        <a:bodyPr/>
        <a:lstStyle/>
        <a:p>
          <a:endParaRPr lang="lv-LV"/>
        </a:p>
      </dgm:t>
    </dgm:pt>
    <dgm:pt modelId="{49249DB3-7A34-41F8-A9D0-3841FC270D76}" type="pres">
      <dgm:prSet presAssocID="{FEBC30CB-F93E-43FD-BC65-CDEF4340F875}" presName="negativeSpace" presStyleCnt="0"/>
      <dgm:spPr/>
    </dgm:pt>
    <dgm:pt modelId="{630F2AF1-EBB8-4076-8354-C405B65CA265}" type="pres">
      <dgm:prSet presAssocID="{FEBC30CB-F93E-43FD-BC65-CDEF4340F875}" presName="childText" presStyleLbl="conFgAcc1" presStyleIdx="1" presStyleCnt="3">
        <dgm:presLayoutVars>
          <dgm:bulletEnabled val="1"/>
        </dgm:presLayoutVars>
      </dgm:prSet>
      <dgm:spPr/>
    </dgm:pt>
    <dgm:pt modelId="{252BC8A6-C2A8-4E5F-8690-D279D6A46A9D}" type="pres">
      <dgm:prSet presAssocID="{EF5DC1A9-7429-40AD-AE68-32E84A919DE1}" presName="spaceBetweenRectangles" presStyleCnt="0"/>
      <dgm:spPr/>
    </dgm:pt>
    <dgm:pt modelId="{02A7B249-9EE0-464D-B765-8CC99EBFC756}" type="pres">
      <dgm:prSet presAssocID="{F7DADE51-2404-4AD2-892E-FCD91CE30CA5}" presName="parentLin" presStyleCnt="0"/>
      <dgm:spPr/>
    </dgm:pt>
    <dgm:pt modelId="{AA31633C-A2E0-43DA-90BF-7295DDCB1C9C}" type="pres">
      <dgm:prSet presAssocID="{F7DADE51-2404-4AD2-892E-FCD91CE30CA5}" presName="parentLeftMargin" presStyleLbl="node1" presStyleIdx="1" presStyleCnt="3"/>
      <dgm:spPr/>
      <dgm:t>
        <a:bodyPr/>
        <a:lstStyle/>
        <a:p>
          <a:endParaRPr lang="lv-LV"/>
        </a:p>
      </dgm:t>
    </dgm:pt>
    <dgm:pt modelId="{733A39F4-9549-4DE0-A51B-724A0ABF3CC9}" type="pres">
      <dgm:prSet presAssocID="{F7DADE51-2404-4AD2-892E-FCD91CE30CA5}" presName="parentText" presStyleLbl="node1" presStyleIdx="2" presStyleCnt="3">
        <dgm:presLayoutVars>
          <dgm:chMax val="0"/>
          <dgm:bulletEnabled val="1"/>
        </dgm:presLayoutVars>
      </dgm:prSet>
      <dgm:spPr/>
      <dgm:t>
        <a:bodyPr/>
        <a:lstStyle/>
        <a:p>
          <a:endParaRPr lang="lv-LV"/>
        </a:p>
      </dgm:t>
    </dgm:pt>
    <dgm:pt modelId="{9ABFF5C3-025B-48D8-AE08-86E1F9164B9D}" type="pres">
      <dgm:prSet presAssocID="{F7DADE51-2404-4AD2-892E-FCD91CE30CA5}" presName="negativeSpace" presStyleCnt="0"/>
      <dgm:spPr/>
    </dgm:pt>
    <dgm:pt modelId="{5D0F4E6A-C8F6-488A-95F7-2A6F0B34BCC0}" type="pres">
      <dgm:prSet presAssocID="{F7DADE51-2404-4AD2-892E-FCD91CE30CA5}" presName="childText" presStyleLbl="conFgAcc1" presStyleIdx="2" presStyleCnt="3">
        <dgm:presLayoutVars>
          <dgm:bulletEnabled val="1"/>
        </dgm:presLayoutVars>
      </dgm:prSet>
      <dgm:spPr/>
    </dgm:pt>
  </dgm:ptLst>
  <dgm:cxnLst>
    <dgm:cxn modelId="{AFDD98BE-C5C8-4FFF-B574-64CC949AF1B8}" type="presOf" srcId="{D26D729C-6798-4394-9CA1-17397979FC40}" destId="{55487D73-80BA-43D4-971B-9DC252C60333}" srcOrd="0" destOrd="0" presId="urn:microsoft.com/office/officeart/2005/8/layout/list1"/>
    <dgm:cxn modelId="{9E2A98F2-5F5A-427B-98C9-373168FD9C31}" srcId="{02F00D34-FB81-4A18-9404-977CBD3FD1DA}" destId="{FEBC30CB-F93E-43FD-BC65-CDEF4340F875}" srcOrd="1" destOrd="0" parTransId="{929F99CD-F1EB-40D8-BA5D-F8C016E4566A}" sibTransId="{EF5DC1A9-7429-40AD-AE68-32E84A919DE1}"/>
    <dgm:cxn modelId="{7968BB6D-EE4B-4E88-BE9D-50AF0A0B64E7}" type="presOf" srcId="{D26D729C-6798-4394-9CA1-17397979FC40}" destId="{5050772A-AB6E-48D6-A1C0-916C71099666}" srcOrd="1" destOrd="0" presId="urn:microsoft.com/office/officeart/2005/8/layout/list1"/>
    <dgm:cxn modelId="{05C0C61D-05DF-4B60-AE8B-5536DA78D41C}" srcId="{02F00D34-FB81-4A18-9404-977CBD3FD1DA}" destId="{D26D729C-6798-4394-9CA1-17397979FC40}" srcOrd="0" destOrd="0" parTransId="{DBD02FBE-3DC5-424C-8712-6238E88917EB}" sibTransId="{E3DD4397-51BA-44D4-969C-A086C9E38E7C}"/>
    <dgm:cxn modelId="{9F8FBD60-19F9-433F-AFE2-F7CEB118EB34}" type="presOf" srcId="{F7DADE51-2404-4AD2-892E-FCD91CE30CA5}" destId="{733A39F4-9549-4DE0-A51B-724A0ABF3CC9}" srcOrd="1" destOrd="0" presId="urn:microsoft.com/office/officeart/2005/8/layout/list1"/>
    <dgm:cxn modelId="{B4C8EB03-00B6-48DD-8CAE-43B14026D07C}" type="presOf" srcId="{F7DADE51-2404-4AD2-892E-FCD91CE30CA5}" destId="{AA31633C-A2E0-43DA-90BF-7295DDCB1C9C}" srcOrd="0" destOrd="0" presId="urn:microsoft.com/office/officeart/2005/8/layout/list1"/>
    <dgm:cxn modelId="{161EC0F4-9D14-4239-BBDD-4CA18186F9DD}" type="presOf" srcId="{FEBC30CB-F93E-43FD-BC65-CDEF4340F875}" destId="{205D3CE6-D4E1-4B6F-A4D0-F1D435BB8FEC}" srcOrd="1" destOrd="0" presId="urn:microsoft.com/office/officeart/2005/8/layout/list1"/>
    <dgm:cxn modelId="{193BD837-A1BE-43ED-B72F-82AB25B7E16A}" type="presOf" srcId="{02F00D34-FB81-4A18-9404-977CBD3FD1DA}" destId="{4CA84439-5D04-408C-AAB9-27C82CD10584}" srcOrd="0" destOrd="0" presId="urn:microsoft.com/office/officeart/2005/8/layout/list1"/>
    <dgm:cxn modelId="{A7AA0CF6-1CBA-474C-848D-445C5281DF8E}" type="presOf" srcId="{FEBC30CB-F93E-43FD-BC65-CDEF4340F875}" destId="{663B5A6E-99F6-443A-8513-93D214689791}" srcOrd="0" destOrd="0" presId="urn:microsoft.com/office/officeart/2005/8/layout/list1"/>
    <dgm:cxn modelId="{70FA682D-30F4-42E6-9CB2-9E52C9DA95EB}" srcId="{02F00D34-FB81-4A18-9404-977CBD3FD1DA}" destId="{F7DADE51-2404-4AD2-892E-FCD91CE30CA5}" srcOrd="2" destOrd="0" parTransId="{F44BF16A-43B3-4B82-97FA-73CB283F54BA}" sibTransId="{CF55EE63-2AF2-413F-A497-58DA7286B8BD}"/>
    <dgm:cxn modelId="{1782DFC2-BA31-4D93-B10E-807B3B2E1587}" type="presParOf" srcId="{4CA84439-5D04-408C-AAB9-27C82CD10584}" destId="{2F2A0147-E764-4E79-A597-C862EDB6D9E8}" srcOrd="0" destOrd="0" presId="urn:microsoft.com/office/officeart/2005/8/layout/list1"/>
    <dgm:cxn modelId="{6396DB34-4A7C-4787-92F3-F7CC554F8902}" type="presParOf" srcId="{2F2A0147-E764-4E79-A597-C862EDB6D9E8}" destId="{55487D73-80BA-43D4-971B-9DC252C60333}" srcOrd="0" destOrd="0" presId="urn:microsoft.com/office/officeart/2005/8/layout/list1"/>
    <dgm:cxn modelId="{8074C03B-6A5D-484E-858C-FA9ABC0CC6FC}" type="presParOf" srcId="{2F2A0147-E764-4E79-A597-C862EDB6D9E8}" destId="{5050772A-AB6E-48D6-A1C0-916C71099666}" srcOrd="1" destOrd="0" presId="urn:microsoft.com/office/officeart/2005/8/layout/list1"/>
    <dgm:cxn modelId="{A114E30C-EC71-423D-80FA-C03B58BE0907}" type="presParOf" srcId="{4CA84439-5D04-408C-AAB9-27C82CD10584}" destId="{D0744E42-E031-4739-8529-92FA87781604}" srcOrd="1" destOrd="0" presId="urn:microsoft.com/office/officeart/2005/8/layout/list1"/>
    <dgm:cxn modelId="{FD8168C4-03E2-4924-AC84-3C281C6D1433}" type="presParOf" srcId="{4CA84439-5D04-408C-AAB9-27C82CD10584}" destId="{A373BAA1-70DA-4313-B167-1C8EC1F90304}" srcOrd="2" destOrd="0" presId="urn:microsoft.com/office/officeart/2005/8/layout/list1"/>
    <dgm:cxn modelId="{FB90B194-4AC3-4F8E-921E-308DDE2164D0}" type="presParOf" srcId="{4CA84439-5D04-408C-AAB9-27C82CD10584}" destId="{1AF03CB7-17DB-46C9-A6C3-A63694ED1475}" srcOrd="3" destOrd="0" presId="urn:microsoft.com/office/officeart/2005/8/layout/list1"/>
    <dgm:cxn modelId="{57539B23-622C-44AB-B8D1-39B1F40BE6F7}" type="presParOf" srcId="{4CA84439-5D04-408C-AAB9-27C82CD10584}" destId="{6D20C4FC-3804-4E9D-BB72-2E4D304BA137}" srcOrd="4" destOrd="0" presId="urn:microsoft.com/office/officeart/2005/8/layout/list1"/>
    <dgm:cxn modelId="{CBB71609-9521-46E4-8A52-C41A4891063C}" type="presParOf" srcId="{6D20C4FC-3804-4E9D-BB72-2E4D304BA137}" destId="{663B5A6E-99F6-443A-8513-93D214689791}" srcOrd="0" destOrd="0" presId="urn:microsoft.com/office/officeart/2005/8/layout/list1"/>
    <dgm:cxn modelId="{CE5BE2BA-23B7-4A94-B0FA-A67A42BE1EB4}" type="presParOf" srcId="{6D20C4FC-3804-4E9D-BB72-2E4D304BA137}" destId="{205D3CE6-D4E1-4B6F-A4D0-F1D435BB8FEC}" srcOrd="1" destOrd="0" presId="urn:microsoft.com/office/officeart/2005/8/layout/list1"/>
    <dgm:cxn modelId="{DC616797-9957-4558-8C0B-1837DCB84553}" type="presParOf" srcId="{4CA84439-5D04-408C-AAB9-27C82CD10584}" destId="{49249DB3-7A34-41F8-A9D0-3841FC270D76}" srcOrd="5" destOrd="0" presId="urn:microsoft.com/office/officeart/2005/8/layout/list1"/>
    <dgm:cxn modelId="{2BD41558-E346-4482-BED9-F1030F8DEEDD}" type="presParOf" srcId="{4CA84439-5D04-408C-AAB9-27C82CD10584}" destId="{630F2AF1-EBB8-4076-8354-C405B65CA265}" srcOrd="6" destOrd="0" presId="urn:microsoft.com/office/officeart/2005/8/layout/list1"/>
    <dgm:cxn modelId="{A665630E-52F1-428C-B39F-6BC87F5F6C6F}" type="presParOf" srcId="{4CA84439-5D04-408C-AAB9-27C82CD10584}" destId="{252BC8A6-C2A8-4E5F-8690-D279D6A46A9D}" srcOrd="7" destOrd="0" presId="urn:microsoft.com/office/officeart/2005/8/layout/list1"/>
    <dgm:cxn modelId="{5AD82921-B5C6-4D38-8A50-C20E2A7C8D7E}" type="presParOf" srcId="{4CA84439-5D04-408C-AAB9-27C82CD10584}" destId="{02A7B249-9EE0-464D-B765-8CC99EBFC756}" srcOrd="8" destOrd="0" presId="urn:microsoft.com/office/officeart/2005/8/layout/list1"/>
    <dgm:cxn modelId="{FDD704E6-CC0A-4385-A682-881A2F4435A1}" type="presParOf" srcId="{02A7B249-9EE0-464D-B765-8CC99EBFC756}" destId="{AA31633C-A2E0-43DA-90BF-7295DDCB1C9C}" srcOrd="0" destOrd="0" presId="urn:microsoft.com/office/officeart/2005/8/layout/list1"/>
    <dgm:cxn modelId="{321B998F-C3E4-4AA3-877E-B4070B2C2397}" type="presParOf" srcId="{02A7B249-9EE0-464D-B765-8CC99EBFC756}" destId="{733A39F4-9549-4DE0-A51B-724A0ABF3CC9}" srcOrd="1" destOrd="0" presId="urn:microsoft.com/office/officeart/2005/8/layout/list1"/>
    <dgm:cxn modelId="{D178756E-5895-4075-AB6B-606EBE20CFC9}" type="presParOf" srcId="{4CA84439-5D04-408C-AAB9-27C82CD10584}" destId="{9ABFF5C3-025B-48D8-AE08-86E1F9164B9D}" srcOrd="9" destOrd="0" presId="urn:microsoft.com/office/officeart/2005/8/layout/list1"/>
    <dgm:cxn modelId="{6C699AD8-7B52-4EBB-91B2-0A226A4A09A9}" type="presParOf" srcId="{4CA84439-5D04-408C-AAB9-27C82CD10584}" destId="{5D0F4E6A-C8F6-488A-95F7-2A6F0B34BCC0}" srcOrd="10"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F513D99-831F-479E-A1F5-0DC1E5FEF852}"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lv-LV"/>
        </a:p>
      </dgm:t>
    </dgm:pt>
    <dgm:pt modelId="{C8A405CD-36E5-4BD9-85E8-212638FB0924}">
      <dgm:prSet phldrT="[Text]"/>
      <dgm:spPr/>
      <dgm:t>
        <a:bodyPr/>
        <a:lstStyle/>
        <a:p>
          <a:r>
            <a:rPr lang="lv-LV" dirty="0" smtClean="0">
              <a:latin typeface="Times New Roman" pitchFamily="18" charset="0"/>
              <a:cs typeface="Times New Roman" pitchFamily="18" charset="0"/>
            </a:rPr>
            <a:t>Dokumenti rokrakstā</a:t>
          </a:r>
          <a:endParaRPr lang="lv-LV" dirty="0">
            <a:latin typeface="Times New Roman" pitchFamily="18" charset="0"/>
            <a:cs typeface="Times New Roman" pitchFamily="18" charset="0"/>
          </a:endParaRPr>
        </a:p>
      </dgm:t>
    </dgm:pt>
    <dgm:pt modelId="{EAE974D3-06E1-40CA-BC74-321097C03D90}" type="parTrans" cxnId="{EE9FC45C-E1DA-40CA-BA7B-408ACEC55C0F}">
      <dgm:prSet/>
      <dgm:spPr/>
      <dgm:t>
        <a:bodyPr/>
        <a:lstStyle/>
        <a:p>
          <a:endParaRPr lang="lv-LV"/>
        </a:p>
      </dgm:t>
    </dgm:pt>
    <dgm:pt modelId="{C7DA7388-72F6-43A3-AF5D-F038F10A3F66}" type="sibTrans" cxnId="{EE9FC45C-E1DA-40CA-BA7B-408ACEC55C0F}">
      <dgm:prSet/>
      <dgm:spPr/>
      <dgm:t>
        <a:bodyPr/>
        <a:lstStyle/>
        <a:p>
          <a:endParaRPr lang="lv-LV"/>
        </a:p>
      </dgm:t>
    </dgm:pt>
    <dgm:pt modelId="{C1C6385B-F0C2-4602-BE52-B3F30C364A82}">
      <dgm:prSet phldrT="[Text]"/>
      <dgm:spPr/>
      <dgm:t>
        <a:bodyPr/>
        <a:lstStyle/>
        <a:p>
          <a:r>
            <a:rPr lang="lv-LV" dirty="0" smtClean="0">
              <a:latin typeface="Times New Roman" pitchFamily="18" charset="0"/>
              <a:cs typeface="Times New Roman" pitchFamily="18" charset="0"/>
            </a:rPr>
            <a:t>Dokumenti </a:t>
          </a:r>
          <a:r>
            <a:rPr lang="lv-LV" dirty="0" err="1" smtClean="0">
              <a:latin typeface="Times New Roman" pitchFamily="18" charset="0"/>
              <a:cs typeface="Times New Roman" pitchFamily="18" charset="0"/>
            </a:rPr>
            <a:t>datorrakstā</a:t>
          </a:r>
          <a:endParaRPr lang="lv-LV" dirty="0">
            <a:latin typeface="Times New Roman" pitchFamily="18" charset="0"/>
            <a:cs typeface="Times New Roman" pitchFamily="18" charset="0"/>
          </a:endParaRPr>
        </a:p>
      </dgm:t>
    </dgm:pt>
    <dgm:pt modelId="{2965DD6B-0BB8-4E60-B7ED-B62C07AE8B13}" type="parTrans" cxnId="{15F6315E-3893-4E20-8A1D-05EC257FE297}">
      <dgm:prSet/>
      <dgm:spPr/>
      <dgm:t>
        <a:bodyPr/>
        <a:lstStyle/>
        <a:p>
          <a:endParaRPr lang="lv-LV"/>
        </a:p>
      </dgm:t>
    </dgm:pt>
    <dgm:pt modelId="{D4C001AD-9D42-4447-A22E-EB90E5CD10A8}" type="sibTrans" cxnId="{15F6315E-3893-4E20-8A1D-05EC257FE297}">
      <dgm:prSet/>
      <dgm:spPr/>
      <dgm:t>
        <a:bodyPr/>
        <a:lstStyle/>
        <a:p>
          <a:endParaRPr lang="lv-LV"/>
        </a:p>
      </dgm:t>
    </dgm:pt>
    <dgm:pt modelId="{6379BDB8-95D7-4C13-9E94-EBF38BEF1103}">
      <dgm:prSet phldrT="[Text]"/>
      <dgm:spPr/>
      <dgm:t>
        <a:bodyPr/>
        <a:lstStyle/>
        <a:p>
          <a:r>
            <a:rPr lang="lv-LV" dirty="0" smtClean="0">
              <a:latin typeface="Times New Roman" pitchFamily="18" charset="0"/>
              <a:cs typeface="Times New Roman" pitchFamily="18" charset="0"/>
            </a:rPr>
            <a:t>Tipogrāfiski iespiesti dokumenti</a:t>
          </a:r>
          <a:endParaRPr lang="lv-LV" dirty="0">
            <a:latin typeface="Times New Roman" pitchFamily="18" charset="0"/>
            <a:cs typeface="Times New Roman" pitchFamily="18" charset="0"/>
          </a:endParaRPr>
        </a:p>
      </dgm:t>
    </dgm:pt>
    <dgm:pt modelId="{AE142FCA-E088-4A5C-854D-27F4CE7F9C00}" type="parTrans" cxnId="{25614E55-6218-4760-B752-4EE67F9760B3}">
      <dgm:prSet/>
      <dgm:spPr/>
      <dgm:t>
        <a:bodyPr/>
        <a:lstStyle/>
        <a:p>
          <a:endParaRPr lang="lv-LV"/>
        </a:p>
      </dgm:t>
    </dgm:pt>
    <dgm:pt modelId="{7FE8AB80-4D03-4C71-B02A-3AC9106AEB82}" type="sibTrans" cxnId="{25614E55-6218-4760-B752-4EE67F9760B3}">
      <dgm:prSet/>
      <dgm:spPr/>
      <dgm:t>
        <a:bodyPr/>
        <a:lstStyle/>
        <a:p>
          <a:endParaRPr lang="lv-LV"/>
        </a:p>
      </dgm:t>
    </dgm:pt>
    <dgm:pt modelId="{E0ECCF44-DC29-456B-8B5D-F0CCEC66DBA3}" type="pres">
      <dgm:prSet presAssocID="{DF513D99-831F-479E-A1F5-0DC1E5FEF852}" presName="linear" presStyleCnt="0">
        <dgm:presLayoutVars>
          <dgm:dir/>
          <dgm:animLvl val="lvl"/>
          <dgm:resizeHandles val="exact"/>
        </dgm:presLayoutVars>
      </dgm:prSet>
      <dgm:spPr/>
      <dgm:t>
        <a:bodyPr/>
        <a:lstStyle/>
        <a:p>
          <a:endParaRPr lang="lv-LV"/>
        </a:p>
      </dgm:t>
    </dgm:pt>
    <dgm:pt modelId="{0E5BD6B8-6C78-4DD8-A30E-08083FE78895}" type="pres">
      <dgm:prSet presAssocID="{C8A405CD-36E5-4BD9-85E8-212638FB0924}" presName="parentLin" presStyleCnt="0"/>
      <dgm:spPr/>
    </dgm:pt>
    <dgm:pt modelId="{044216EF-031D-4C25-8A60-A3C911306F1C}" type="pres">
      <dgm:prSet presAssocID="{C8A405CD-36E5-4BD9-85E8-212638FB0924}" presName="parentLeftMargin" presStyleLbl="node1" presStyleIdx="0" presStyleCnt="3"/>
      <dgm:spPr/>
      <dgm:t>
        <a:bodyPr/>
        <a:lstStyle/>
        <a:p>
          <a:endParaRPr lang="lv-LV"/>
        </a:p>
      </dgm:t>
    </dgm:pt>
    <dgm:pt modelId="{077CC176-73BE-4138-87D5-6B8635D89D67}" type="pres">
      <dgm:prSet presAssocID="{C8A405CD-36E5-4BD9-85E8-212638FB0924}" presName="parentText" presStyleLbl="node1" presStyleIdx="0" presStyleCnt="3">
        <dgm:presLayoutVars>
          <dgm:chMax val="0"/>
          <dgm:bulletEnabled val="1"/>
        </dgm:presLayoutVars>
      </dgm:prSet>
      <dgm:spPr/>
      <dgm:t>
        <a:bodyPr/>
        <a:lstStyle/>
        <a:p>
          <a:endParaRPr lang="lv-LV"/>
        </a:p>
      </dgm:t>
    </dgm:pt>
    <dgm:pt modelId="{8C851446-44C0-404A-97C2-775F95521856}" type="pres">
      <dgm:prSet presAssocID="{C8A405CD-36E5-4BD9-85E8-212638FB0924}" presName="negativeSpace" presStyleCnt="0"/>
      <dgm:spPr/>
    </dgm:pt>
    <dgm:pt modelId="{E91AE7F9-13E0-4CDF-A7CE-1A1496454E97}" type="pres">
      <dgm:prSet presAssocID="{C8A405CD-36E5-4BD9-85E8-212638FB0924}" presName="childText" presStyleLbl="conFgAcc1" presStyleIdx="0" presStyleCnt="3">
        <dgm:presLayoutVars>
          <dgm:bulletEnabled val="1"/>
        </dgm:presLayoutVars>
      </dgm:prSet>
      <dgm:spPr/>
    </dgm:pt>
    <dgm:pt modelId="{BD32F107-5D43-4460-9645-C98E049D6B0E}" type="pres">
      <dgm:prSet presAssocID="{C7DA7388-72F6-43A3-AF5D-F038F10A3F66}" presName="spaceBetweenRectangles" presStyleCnt="0"/>
      <dgm:spPr/>
    </dgm:pt>
    <dgm:pt modelId="{F38A40A9-A214-4696-B67E-73F692990953}" type="pres">
      <dgm:prSet presAssocID="{C1C6385B-F0C2-4602-BE52-B3F30C364A82}" presName="parentLin" presStyleCnt="0"/>
      <dgm:spPr/>
    </dgm:pt>
    <dgm:pt modelId="{4B03E47C-C7B5-4745-AAE6-2FC99BBFF854}" type="pres">
      <dgm:prSet presAssocID="{C1C6385B-F0C2-4602-BE52-B3F30C364A82}" presName="parentLeftMargin" presStyleLbl="node1" presStyleIdx="0" presStyleCnt="3"/>
      <dgm:spPr/>
      <dgm:t>
        <a:bodyPr/>
        <a:lstStyle/>
        <a:p>
          <a:endParaRPr lang="lv-LV"/>
        </a:p>
      </dgm:t>
    </dgm:pt>
    <dgm:pt modelId="{6D7C3723-0C8B-4923-9048-D0A0A8E48635}" type="pres">
      <dgm:prSet presAssocID="{C1C6385B-F0C2-4602-BE52-B3F30C364A82}" presName="parentText" presStyleLbl="node1" presStyleIdx="1" presStyleCnt="3">
        <dgm:presLayoutVars>
          <dgm:chMax val="0"/>
          <dgm:bulletEnabled val="1"/>
        </dgm:presLayoutVars>
      </dgm:prSet>
      <dgm:spPr/>
      <dgm:t>
        <a:bodyPr/>
        <a:lstStyle/>
        <a:p>
          <a:endParaRPr lang="lv-LV"/>
        </a:p>
      </dgm:t>
    </dgm:pt>
    <dgm:pt modelId="{E1A673BE-62D0-4C4B-902D-F633D2BB2D89}" type="pres">
      <dgm:prSet presAssocID="{C1C6385B-F0C2-4602-BE52-B3F30C364A82}" presName="negativeSpace" presStyleCnt="0"/>
      <dgm:spPr/>
    </dgm:pt>
    <dgm:pt modelId="{F5D7C76B-8392-4205-8803-057DAAC63F69}" type="pres">
      <dgm:prSet presAssocID="{C1C6385B-F0C2-4602-BE52-B3F30C364A82}" presName="childText" presStyleLbl="conFgAcc1" presStyleIdx="1" presStyleCnt="3">
        <dgm:presLayoutVars>
          <dgm:bulletEnabled val="1"/>
        </dgm:presLayoutVars>
      </dgm:prSet>
      <dgm:spPr/>
    </dgm:pt>
    <dgm:pt modelId="{DA51B0AB-68FC-42F0-9182-F0E18EBA2CCD}" type="pres">
      <dgm:prSet presAssocID="{D4C001AD-9D42-4447-A22E-EB90E5CD10A8}" presName="spaceBetweenRectangles" presStyleCnt="0"/>
      <dgm:spPr/>
    </dgm:pt>
    <dgm:pt modelId="{736EB455-C71E-484D-8A73-CCDF5A3305B0}" type="pres">
      <dgm:prSet presAssocID="{6379BDB8-95D7-4C13-9E94-EBF38BEF1103}" presName="parentLin" presStyleCnt="0"/>
      <dgm:spPr/>
    </dgm:pt>
    <dgm:pt modelId="{5879332A-E9D8-482E-9A8F-B370C888EC57}" type="pres">
      <dgm:prSet presAssocID="{6379BDB8-95D7-4C13-9E94-EBF38BEF1103}" presName="parentLeftMargin" presStyleLbl="node1" presStyleIdx="1" presStyleCnt="3"/>
      <dgm:spPr/>
      <dgm:t>
        <a:bodyPr/>
        <a:lstStyle/>
        <a:p>
          <a:endParaRPr lang="lv-LV"/>
        </a:p>
      </dgm:t>
    </dgm:pt>
    <dgm:pt modelId="{660A20F2-007E-409B-BC29-4F9F239BA291}" type="pres">
      <dgm:prSet presAssocID="{6379BDB8-95D7-4C13-9E94-EBF38BEF1103}" presName="parentText" presStyleLbl="node1" presStyleIdx="2" presStyleCnt="3">
        <dgm:presLayoutVars>
          <dgm:chMax val="0"/>
          <dgm:bulletEnabled val="1"/>
        </dgm:presLayoutVars>
      </dgm:prSet>
      <dgm:spPr/>
      <dgm:t>
        <a:bodyPr/>
        <a:lstStyle/>
        <a:p>
          <a:endParaRPr lang="lv-LV"/>
        </a:p>
      </dgm:t>
    </dgm:pt>
    <dgm:pt modelId="{128FCA79-F261-4C0E-A4AB-662E4DB55EDA}" type="pres">
      <dgm:prSet presAssocID="{6379BDB8-95D7-4C13-9E94-EBF38BEF1103}" presName="negativeSpace" presStyleCnt="0"/>
      <dgm:spPr/>
    </dgm:pt>
    <dgm:pt modelId="{B831EE92-9FF8-46A4-B978-8FE05A3D3E08}" type="pres">
      <dgm:prSet presAssocID="{6379BDB8-95D7-4C13-9E94-EBF38BEF1103}" presName="childText" presStyleLbl="conFgAcc1" presStyleIdx="2" presStyleCnt="3">
        <dgm:presLayoutVars>
          <dgm:bulletEnabled val="1"/>
        </dgm:presLayoutVars>
      </dgm:prSet>
      <dgm:spPr/>
    </dgm:pt>
  </dgm:ptLst>
  <dgm:cxnLst>
    <dgm:cxn modelId="{5ACA60EE-D108-4A86-BD70-C04B67032D4F}" type="presOf" srcId="{C8A405CD-36E5-4BD9-85E8-212638FB0924}" destId="{044216EF-031D-4C25-8A60-A3C911306F1C}" srcOrd="0" destOrd="0" presId="urn:microsoft.com/office/officeart/2005/8/layout/list1"/>
    <dgm:cxn modelId="{1C2658A3-C66B-4606-AA65-1AA7F2B0DF59}" type="presOf" srcId="{6379BDB8-95D7-4C13-9E94-EBF38BEF1103}" destId="{660A20F2-007E-409B-BC29-4F9F239BA291}" srcOrd="1" destOrd="0" presId="urn:microsoft.com/office/officeart/2005/8/layout/list1"/>
    <dgm:cxn modelId="{93A6E00A-C34B-4A11-8F25-8F11750CF410}" type="presOf" srcId="{C1C6385B-F0C2-4602-BE52-B3F30C364A82}" destId="{4B03E47C-C7B5-4745-AAE6-2FC99BBFF854}" srcOrd="0" destOrd="0" presId="urn:microsoft.com/office/officeart/2005/8/layout/list1"/>
    <dgm:cxn modelId="{25614E55-6218-4760-B752-4EE67F9760B3}" srcId="{DF513D99-831F-479E-A1F5-0DC1E5FEF852}" destId="{6379BDB8-95D7-4C13-9E94-EBF38BEF1103}" srcOrd="2" destOrd="0" parTransId="{AE142FCA-E088-4A5C-854D-27F4CE7F9C00}" sibTransId="{7FE8AB80-4D03-4C71-B02A-3AC9106AEB82}"/>
    <dgm:cxn modelId="{62179A35-78D1-433F-AF86-A6776800F52B}" type="presOf" srcId="{6379BDB8-95D7-4C13-9E94-EBF38BEF1103}" destId="{5879332A-E9D8-482E-9A8F-B370C888EC57}" srcOrd="0" destOrd="0" presId="urn:microsoft.com/office/officeart/2005/8/layout/list1"/>
    <dgm:cxn modelId="{15F6315E-3893-4E20-8A1D-05EC257FE297}" srcId="{DF513D99-831F-479E-A1F5-0DC1E5FEF852}" destId="{C1C6385B-F0C2-4602-BE52-B3F30C364A82}" srcOrd="1" destOrd="0" parTransId="{2965DD6B-0BB8-4E60-B7ED-B62C07AE8B13}" sibTransId="{D4C001AD-9D42-4447-A22E-EB90E5CD10A8}"/>
    <dgm:cxn modelId="{CC49E7B9-638D-4C6E-B8F5-ACA3BF0AD627}" type="presOf" srcId="{C8A405CD-36E5-4BD9-85E8-212638FB0924}" destId="{077CC176-73BE-4138-87D5-6B8635D89D67}" srcOrd="1" destOrd="0" presId="urn:microsoft.com/office/officeart/2005/8/layout/list1"/>
    <dgm:cxn modelId="{26FF6279-5940-4661-946B-4D1B17346068}" type="presOf" srcId="{DF513D99-831F-479E-A1F5-0DC1E5FEF852}" destId="{E0ECCF44-DC29-456B-8B5D-F0CCEC66DBA3}" srcOrd="0" destOrd="0" presId="urn:microsoft.com/office/officeart/2005/8/layout/list1"/>
    <dgm:cxn modelId="{35288A9A-0A39-4581-8B74-E1D5A4D06517}" type="presOf" srcId="{C1C6385B-F0C2-4602-BE52-B3F30C364A82}" destId="{6D7C3723-0C8B-4923-9048-D0A0A8E48635}" srcOrd="1" destOrd="0" presId="urn:microsoft.com/office/officeart/2005/8/layout/list1"/>
    <dgm:cxn modelId="{EE9FC45C-E1DA-40CA-BA7B-408ACEC55C0F}" srcId="{DF513D99-831F-479E-A1F5-0DC1E5FEF852}" destId="{C8A405CD-36E5-4BD9-85E8-212638FB0924}" srcOrd="0" destOrd="0" parTransId="{EAE974D3-06E1-40CA-BC74-321097C03D90}" sibTransId="{C7DA7388-72F6-43A3-AF5D-F038F10A3F66}"/>
    <dgm:cxn modelId="{882D6AB1-57EA-4405-9369-B67BBA5736F9}" type="presParOf" srcId="{E0ECCF44-DC29-456B-8B5D-F0CCEC66DBA3}" destId="{0E5BD6B8-6C78-4DD8-A30E-08083FE78895}" srcOrd="0" destOrd="0" presId="urn:microsoft.com/office/officeart/2005/8/layout/list1"/>
    <dgm:cxn modelId="{DD97DD7B-9C6F-4877-B93B-0FED8B1C1282}" type="presParOf" srcId="{0E5BD6B8-6C78-4DD8-A30E-08083FE78895}" destId="{044216EF-031D-4C25-8A60-A3C911306F1C}" srcOrd="0" destOrd="0" presId="urn:microsoft.com/office/officeart/2005/8/layout/list1"/>
    <dgm:cxn modelId="{13A841C8-1754-4AB9-862D-4CADCBAD657D}" type="presParOf" srcId="{0E5BD6B8-6C78-4DD8-A30E-08083FE78895}" destId="{077CC176-73BE-4138-87D5-6B8635D89D67}" srcOrd="1" destOrd="0" presId="urn:microsoft.com/office/officeart/2005/8/layout/list1"/>
    <dgm:cxn modelId="{3EA082C9-CE2C-49C6-A30B-104F0613A173}" type="presParOf" srcId="{E0ECCF44-DC29-456B-8B5D-F0CCEC66DBA3}" destId="{8C851446-44C0-404A-97C2-775F95521856}" srcOrd="1" destOrd="0" presId="urn:microsoft.com/office/officeart/2005/8/layout/list1"/>
    <dgm:cxn modelId="{27617242-EBCD-4334-AE3E-CC7DF025F312}" type="presParOf" srcId="{E0ECCF44-DC29-456B-8B5D-F0CCEC66DBA3}" destId="{E91AE7F9-13E0-4CDF-A7CE-1A1496454E97}" srcOrd="2" destOrd="0" presId="urn:microsoft.com/office/officeart/2005/8/layout/list1"/>
    <dgm:cxn modelId="{CCC38AD6-4E8C-4D49-9066-8A1B6D57B22F}" type="presParOf" srcId="{E0ECCF44-DC29-456B-8B5D-F0CCEC66DBA3}" destId="{BD32F107-5D43-4460-9645-C98E049D6B0E}" srcOrd="3" destOrd="0" presId="urn:microsoft.com/office/officeart/2005/8/layout/list1"/>
    <dgm:cxn modelId="{CA31FCA5-E260-41DD-A8EF-9A800A419428}" type="presParOf" srcId="{E0ECCF44-DC29-456B-8B5D-F0CCEC66DBA3}" destId="{F38A40A9-A214-4696-B67E-73F692990953}" srcOrd="4" destOrd="0" presId="urn:microsoft.com/office/officeart/2005/8/layout/list1"/>
    <dgm:cxn modelId="{CEA1502A-F9DE-48BD-B043-F56E727B0444}" type="presParOf" srcId="{F38A40A9-A214-4696-B67E-73F692990953}" destId="{4B03E47C-C7B5-4745-AAE6-2FC99BBFF854}" srcOrd="0" destOrd="0" presId="urn:microsoft.com/office/officeart/2005/8/layout/list1"/>
    <dgm:cxn modelId="{3B9FCE9F-F4D5-4572-98BA-C22C576A1042}" type="presParOf" srcId="{F38A40A9-A214-4696-B67E-73F692990953}" destId="{6D7C3723-0C8B-4923-9048-D0A0A8E48635}" srcOrd="1" destOrd="0" presId="urn:microsoft.com/office/officeart/2005/8/layout/list1"/>
    <dgm:cxn modelId="{04ADABE5-23E3-456E-82C4-66B02F22B548}" type="presParOf" srcId="{E0ECCF44-DC29-456B-8B5D-F0CCEC66DBA3}" destId="{E1A673BE-62D0-4C4B-902D-F633D2BB2D89}" srcOrd="5" destOrd="0" presId="urn:microsoft.com/office/officeart/2005/8/layout/list1"/>
    <dgm:cxn modelId="{548CFD68-D469-409D-BF0B-FB53CB1BA823}" type="presParOf" srcId="{E0ECCF44-DC29-456B-8B5D-F0CCEC66DBA3}" destId="{F5D7C76B-8392-4205-8803-057DAAC63F69}" srcOrd="6" destOrd="0" presId="urn:microsoft.com/office/officeart/2005/8/layout/list1"/>
    <dgm:cxn modelId="{CE5D2281-0F2E-4569-A509-496191393A6C}" type="presParOf" srcId="{E0ECCF44-DC29-456B-8B5D-F0CCEC66DBA3}" destId="{DA51B0AB-68FC-42F0-9182-F0E18EBA2CCD}" srcOrd="7" destOrd="0" presId="urn:microsoft.com/office/officeart/2005/8/layout/list1"/>
    <dgm:cxn modelId="{2B7D8F03-4836-4B97-894C-302E7A43F8FC}" type="presParOf" srcId="{E0ECCF44-DC29-456B-8B5D-F0CCEC66DBA3}" destId="{736EB455-C71E-484D-8A73-CCDF5A3305B0}" srcOrd="8" destOrd="0" presId="urn:microsoft.com/office/officeart/2005/8/layout/list1"/>
    <dgm:cxn modelId="{1A411656-1F11-492F-833B-9B7B6EC2C719}" type="presParOf" srcId="{736EB455-C71E-484D-8A73-CCDF5A3305B0}" destId="{5879332A-E9D8-482E-9A8F-B370C888EC57}" srcOrd="0" destOrd="0" presId="urn:microsoft.com/office/officeart/2005/8/layout/list1"/>
    <dgm:cxn modelId="{403D7E12-16A9-4D9A-9E69-FF1AF372B4C2}" type="presParOf" srcId="{736EB455-C71E-484D-8A73-CCDF5A3305B0}" destId="{660A20F2-007E-409B-BC29-4F9F239BA291}" srcOrd="1" destOrd="0" presId="urn:microsoft.com/office/officeart/2005/8/layout/list1"/>
    <dgm:cxn modelId="{1C404148-3AAC-45B8-BAF2-CFC3A49111A7}" type="presParOf" srcId="{E0ECCF44-DC29-456B-8B5D-F0CCEC66DBA3}" destId="{128FCA79-F261-4C0E-A4AB-662E4DB55EDA}" srcOrd="9" destOrd="0" presId="urn:microsoft.com/office/officeart/2005/8/layout/list1"/>
    <dgm:cxn modelId="{1F4BB292-AEE3-49DC-835C-ADA2B7805647}" type="presParOf" srcId="{E0ECCF44-DC29-456B-8B5D-F0CCEC66DBA3}" destId="{B831EE92-9FF8-46A4-B978-8FE05A3D3E08}" srcOrd="10"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0CC1D6E-8F04-4E3A-9AF1-6FB0BD3AF3D6}"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lv-LV"/>
        </a:p>
      </dgm:t>
    </dgm:pt>
    <dgm:pt modelId="{CA9C6512-98BD-4474-A6DA-F05FAEB6D943}">
      <dgm:prSet phldrT="[Text]"/>
      <dgm:spPr/>
      <dgm:t>
        <a:bodyPr/>
        <a:lstStyle/>
        <a:p>
          <a:r>
            <a:rPr lang="lv-LV" dirty="0" smtClean="0">
              <a:latin typeface="Times New Roman" pitchFamily="18" charset="0"/>
              <a:cs typeface="Times New Roman" pitchFamily="18" charset="0"/>
            </a:rPr>
            <a:t>Dokumenta projekts</a:t>
          </a:r>
          <a:endParaRPr lang="lv-LV" dirty="0">
            <a:latin typeface="Times New Roman" pitchFamily="18" charset="0"/>
            <a:cs typeface="Times New Roman" pitchFamily="18" charset="0"/>
          </a:endParaRPr>
        </a:p>
      </dgm:t>
    </dgm:pt>
    <dgm:pt modelId="{7B0FBE40-CB54-41AC-A568-947840B4FECB}" type="parTrans" cxnId="{CFBD7D9B-E6DA-4DB9-ACB4-B95477C79312}">
      <dgm:prSet/>
      <dgm:spPr/>
      <dgm:t>
        <a:bodyPr/>
        <a:lstStyle/>
        <a:p>
          <a:endParaRPr lang="lv-LV"/>
        </a:p>
      </dgm:t>
    </dgm:pt>
    <dgm:pt modelId="{93BB68CA-429E-4FFB-840E-372CB636C3A2}" type="sibTrans" cxnId="{CFBD7D9B-E6DA-4DB9-ACB4-B95477C79312}">
      <dgm:prSet/>
      <dgm:spPr/>
      <dgm:t>
        <a:bodyPr/>
        <a:lstStyle/>
        <a:p>
          <a:endParaRPr lang="lv-LV"/>
        </a:p>
      </dgm:t>
    </dgm:pt>
    <dgm:pt modelId="{50BFF420-09AF-49E2-BD9B-C8821332DD72}">
      <dgm:prSet phldrT="[Text]" custT="1"/>
      <dgm:spPr/>
      <dgm:t>
        <a:bodyPr/>
        <a:lstStyle/>
        <a:p>
          <a:r>
            <a:rPr lang="lv-LV" sz="2000" dirty="0" smtClean="0">
              <a:latin typeface="Times New Roman" pitchFamily="18" charset="0"/>
              <a:cs typeface="Times New Roman" pitchFamily="18" charset="0"/>
            </a:rPr>
            <a:t>Dokumenta projekta uzmetums</a:t>
          </a:r>
          <a:endParaRPr lang="lv-LV" sz="2000" dirty="0">
            <a:latin typeface="Times New Roman" pitchFamily="18" charset="0"/>
            <a:cs typeface="Times New Roman" pitchFamily="18" charset="0"/>
          </a:endParaRPr>
        </a:p>
      </dgm:t>
    </dgm:pt>
    <dgm:pt modelId="{BEEFC9A6-9432-4387-AFC3-DC1D133017B0}" type="parTrans" cxnId="{0BFA2E56-4A72-421C-AAFD-E6032D6A9960}">
      <dgm:prSet/>
      <dgm:spPr/>
      <dgm:t>
        <a:bodyPr/>
        <a:lstStyle/>
        <a:p>
          <a:endParaRPr lang="lv-LV"/>
        </a:p>
      </dgm:t>
    </dgm:pt>
    <dgm:pt modelId="{823C646B-7D93-45E4-9B30-E81F01F5A612}" type="sibTrans" cxnId="{0BFA2E56-4A72-421C-AAFD-E6032D6A9960}">
      <dgm:prSet/>
      <dgm:spPr/>
      <dgm:t>
        <a:bodyPr/>
        <a:lstStyle/>
        <a:p>
          <a:endParaRPr lang="lv-LV"/>
        </a:p>
      </dgm:t>
    </dgm:pt>
    <dgm:pt modelId="{3D3C21D6-C54D-45BD-9BB7-C18C1783C94A}">
      <dgm:prSet phldrT="[Text]" custT="1"/>
      <dgm:spPr/>
      <dgm:t>
        <a:bodyPr/>
        <a:lstStyle/>
        <a:p>
          <a:r>
            <a:rPr lang="lv-LV" sz="2000" dirty="0" smtClean="0">
              <a:latin typeface="Times New Roman" pitchFamily="18" charset="0"/>
              <a:cs typeface="Times New Roman" pitchFamily="18" charset="0"/>
            </a:rPr>
            <a:t>Dokumenta projekta melnraksts</a:t>
          </a:r>
          <a:endParaRPr lang="lv-LV" sz="2000" dirty="0"/>
        </a:p>
      </dgm:t>
    </dgm:pt>
    <dgm:pt modelId="{7750D3A2-FD50-40E4-B8A1-00DDB9DFD5C8}" type="parTrans" cxnId="{7C105BD9-C1AB-4DEA-8036-0FC2FE4C0EB4}">
      <dgm:prSet/>
      <dgm:spPr/>
      <dgm:t>
        <a:bodyPr/>
        <a:lstStyle/>
        <a:p>
          <a:endParaRPr lang="lv-LV"/>
        </a:p>
      </dgm:t>
    </dgm:pt>
    <dgm:pt modelId="{B92F571F-69FC-4809-BEE8-91A2CB9832DC}" type="sibTrans" cxnId="{7C105BD9-C1AB-4DEA-8036-0FC2FE4C0EB4}">
      <dgm:prSet/>
      <dgm:spPr/>
      <dgm:t>
        <a:bodyPr/>
        <a:lstStyle/>
        <a:p>
          <a:endParaRPr lang="lv-LV"/>
        </a:p>
      </dgm:t>
    </dgm:pt>
    <dgm:pt modelId="{E61A8EAD-CFD9-437F-916E-A3417E5EA475}">
      <dgm:prSet phldrT="[Text]"/>
      <dgm:spPr/>
      <dgm:t>
        <a:bodyPr/>
        <a:lstStyle/>
        <a:p>
          <a:r>
            <a:rPr lang="lv-LV" dirty="0" smtClean="0">
              <a:latin typeface="Times New Roman" pitchFamily="18" charset="0"/>
              <a:cs typeface="Times New Roman" pitchFamily="18" charset="0"/>
            </a:rPr>
            <a:t>Manuskripts </a:t>
          </a:r>
          <a:endParaRPr lang="lv-LV" dirty="0">
            <a:latin typeface="Times New Roman" pitchFamily="18" charset="0"/>
            <a:cs typeface="Times New Roman" pitchFamily="18" charset="0"/>
          </a:endParaRPr>
        </a:p>
      </dgm:t>
    </dgm:pt>
    <dgm:pt modelId="{E28BBBC0-90C3-4447-8D5A-F947049FDF76}" type="parTrans" cxnId="{F3A1F19C-252C-4B29-9117-209A9B39B5AE}">
      <dgm:prSet/>
      <dgm:spPr/>
      <dgm:t>
        <a:bodyPr/>
        <a:lstStyle/>
        <a:p>
          <a:endParaRPr lang="lv-LV"/>
        </a:p>
      </dgm:t>
    </dgm:pt>
    <dgm:pt modelId="{0441A860-A85B-4D3B-9390-2EA3BCF41805}" type="sibTrans" cxnId="{F3A1F19C-252C-4B29-9117-209A9B39B5AE}">
      <dgm:prSet/>
      <dgm:spPr/>
      <dgm:t>
        <a:bodyPr/>
        <a:lstStyle/>
        <a:p>
          <a:endParaRPr lang="lv-LV"/>
        </a:p>
      </dgm:t>
    </dgm:pt>
    <dgm:pt modelId="{D6E3BA60-4575-47FA-B52B-5EE73FBA04E3}">
      <dgm:prSet phldrT="[Text]" custT="1"/>
      <dgm:spPr/>
      <dgm:t>
        <a:bodyPr/>
        <a:lstStyle/>
        <a:p>
          <a:r>
            <a:rPr lang="lv-LV" sz="2000" dirty="0" smtClean="0">
              <a:latin typeface="Times New Roman" pitchFamily="18" charset="0"/>
              <a:cs typeface="Times New Roman" pitchFamily="18" charset="0"/>
            </a:rPr>
            <a:t>Iespiešanai un izdošanai sagatavots dokuments</a:t>
          </a:r>
          <a:endParaRPr lang="lv-LV" sz="2000" dirty="0">
            <a:latin typeface="Times New Roman" pitchFamily="18" charset="0"/>
            <a:cs typeface="Times New Roman" pitchFamily="18" charset="0"/>
          </a:endParaRPr>
        </a:p>
      </dgm:t>
    </dgm:pt>
    <dgm:pt modelId="{F751BCC0-FC1C-4678-B05B-F562F559610D}" type="parTrans" cxnId="{042298BC-ACEA-4C8B-86D9-AB62F5D775A6}">
      <dgm:prSet/>
      <dgm:spPr/>
      <dgm:t>
        <a:bodyPr/>
        <a:lstStyle/>
        <a:p>
          <a:endParaRPr lang="lv-LV"/>
        </a:p>
      </dgm:t>
    </dgm:pt>
    <dgm:pt modelId="{A69C5539-BAD1-4A3C-B242-E9D0DD35C6CF}" type="sibTrans" cxnId="{042298BC-ACEA-4C8B-86D9-AB62F5D775A6}">
      <dgm:prSet/>
      <dgm:spPr/>
      <dgm:t>
        <a:bodyPr/>
        <a:lstStyle/>
        <a:p>
          <a:endParaRPr lang="lv-LV"/>
        </a:p>
      </dgm:t>
    </dgm:pt>
    <dgm:pt modelId="{944DFBE0-F267-4D6F-B304-BA953EAECB2D}">
      <dgm:prSet phldrT="[Text]"/>
      <dgm:spPr/>
      <dgm:t>
        <a:bodyPr/>
        <a:lstStyle/>
        <a:p>
          <a:r>
            <a:rPr lang="lv-LV" dirty="0" smtClean="0">
              <a:latin typeface="Times New Roman" pitchFamily="18" charset="0"/>
              <a:cs typeface="Times New Roman" pitchFamily="18" charset="0"/>
            </a:rPr>
            <a:t>Dokumenta oriģināls</a:t>
          </a:r>
          <a:endParaRPr lang="lv-LV" dirty="0">
            <a:latin typeface="Times New Roman" pitchFamily="18" charset="0"/>
            <a:cs typeface="Times New Roman" pitchFamily="18" charset="0"/>
          </a:endParaRPr>
        </a:p>
      </dgm:t>
    </dgm:pt>
    <dgm:pt modelId="{9E1D2936-7903-45F4-A389-4DB950E97FC3}" type="parTrans" cxnId="{340D2EEB-4DD2-4167-8C03-DA63F8F81292}">
      <dgm:prSet/>
      <dgm:spPr/>
      <dgm:t>
        <a:bodyPr/>
        <a:lstStyle/>
        <a:p>
          <a:endParaRPr lang="lv-LV"/>
        </a:p>
      </dgm:t>
    </dgm:pt>
    <dgm:pt modelId="{6D59FF1D-B33E-45E0-8E5D-0D67F98EFD26}" type="sibTrans" cxnId="{340D2EEB-4DD2-4167-8C03-DA63F8F81292}">
      <dgm:prSet/>
      <dgm:spPr/>
      <dgm:t>
        <a:bodyPr/>
        <a:lstStyle/>
        <a:p>
          <a:endParaRPr lang="lv-LV"/>
        </a:p>
      </dgm:t>
    </dgm:pt>
    <dgm:pt modelId="{6D161449-B99D-4543-A4AF-C82BAA8456BD}">
      <dgm:prSet phldrT="[Text]" custT="1"/>
      <dgm:spPr/>
      <dgm:t>
        <a:bodyPr/>
        <a:lstStyle/>
        <a:p>
          <a:r>
            <a:rPr lang="lv-LV" sz="2000" dirty="0" smtClean="0">
              <a:latin typeface="Times New Roman" pitchFamily="18" charset="0"/>
              <a:cs typeface="Times New Roman" pitchFamily="18" charset="0"/>
            </a:rPr>
            <a:t>Dokuments, kas pretstatā atdarinājumiem tiek pašrocīgi parakstīts, un uz tā redzams neatdarināts zīmoga nospiedums (ja tāds ir attiecīgajam dokumentam nepieciešams)</a:t>
          </a:r>
          <a:endParaRPr lang="lv-LV" sz="2000" dirty="0">
            <a:latin typeface="Times New Roman" pitchFamily="18" charset="0"/>
            <a:cs typeface="Times New Roman" pitchFamily="18" charset="0"/>
          </a:endParaRPr>
        </a:p>
      </dgm:t>
    </dgm:pt>
    <dgm:pt modelId="{8DDA8BC7-EE0A-403C-A369-90C99EFE29D0}" type="parTrans" cxnId="{18AE12C7-E7F7-4ECD-9FB2-9A44A1F70A88}">
      <dgm:prSet/>
      <dgm:spPr/>
      <dgm:t>
        <a:bodyPr/>
        <a:lstStyle/>
        <a:p>
          <a:endParaRPr lang="lv-LV"/>
        </a:p>
      </dgm:t>
    </dgm:pt>
    <dgm:pt modelId="{9F7ADD35-9980-4E4D-B92F-B32F707EBF5D}" type="sibTrans" cxnId="{18AE12C7-E7F7-4ECD-9FB2-9A44A1F70A88}">
      <dgm:prSet/>
      <dgm:spPr/>
      <dgm:t>
        <a:bodyPr/>
        <a:lstStyle/>
        <a:p>
          <a:endParaRPr lang="lv-LV"/>
        </a:p>
      </dgm:t>
    </dgm:pt>
    <dgm:pt modelId="{F2D52681-2417-4E84-A2FE-2BBC0D26FFBE}">
      <dgm:prSet phldrT="[Text]"/>
      <dgm:spPr/>
      <dgm:t>
        <a:bodyPr/>
        <a:lstStyle/>
        <a:p>
          <a:endParaRPr lang="lv-LV" sz="1600" dirty="0"/>
        </a:p>
      </dgm:t>
    </dgm:pt>
    <dgm:pt modelId="{498F4545-007D-44FF-93E9-323D6B6054E6}" type="parTrans" cxnId="{8A264D3C-2259-461E-8225-2CC933740478}">
      <dgm:prSet/>
      <dgm:spPr/>
      <dgm:t>
        <a:bodyPr/>
        <a:lstStyle/>
        <a:p>
          <a:endParaRPr lang="lv-LV"/>
        </a:p>
      </dgm:t>
    </dgm:pt>
    <dgm:pt modelId="{02F213B2-6D01-40EE-8DA8-5EC2ECC05036}" type="sibTrans" cxnId="{8A264D3C-2259-461E-8225-2CC933740478}">
      <dgm:prSet/>
      <dgm:spPr/>
      <dgm:t>
        <a:bodyPr/>
        <a:lstStyle/>
        <a:p>
          <a:endParaRPr lang="lv-LV"/>
        </a:p>
      </dgm:t>
    </dgm:pt>
    <dgm:pt modelId="{98FE3CE6-EC2B-4571-BF8B-FBB16EB32DBD}">
      <dgm:prSet phldrT="[Text]" custT="1"/>
      <dgm:spPr/>
      <dgm:t>
        <a:bodyPr/>
        <a:lstStyle/>
        <a:p>
          <a:r>
            <a:rPr lang="lv-LV" sz="2000" dirty="0" smtClean="0">
              <a:latin typeface="Times New Roman" pitchFamily="18" charset="0"/>
              <a:cs typeface="Times New Roman" pitchFamily="18" charset="0"/>
            </a:rPr>
            <a:t>Dokumenta projekta tīrraksts</a:t>
          </a:r>
          <a:endParaRPr lang="lv-LV" sz="2000" dirty="0"/>
        </a:p>
      </dgm:t>
    </dgm:pt>
    <dgm:pt modelId="{2093B82F-A38E-480C-9DD7-4CF043231F0A}" type="parTrans" cxnId="{B7466205-930A-4972-BEE4-CDB955623CC2}">
      <dgm:prSet/>
      <dgm:spPr/>
      <dgm:t>
        <a:bodyPr/>
        <a:lstStyle/>
        <a:p>
          <a:endParaRPr lang="lv-LV"/>
        </a:p>
      </dgm:t>
    </dgm:pt>
    <dgm:pt modelId="{CFDF6B6D-DAEC-418B-8DF5-8043F7999DB8}" type="sibTrans" cxnId="{B7466205-930A-4972-BEE4-CDB955623CC2}">
      <dgm:prSet/>
      <dgm:spPr/>
      <dgm:t>
        <a:bodyPr/>
        <a:lstStyle/>
        <a:p>
          <a:endParaRPr lang="lv-LV"/>
        </a:p>
      </dgm:t>
    </dgm:pt>
    <dgm:pt modelId="{DB4E049E-DA09-44A8-B35A-8F7287C112D9}">
      <dgm:prSet phldrT="[Text]" custT="1"/>
      <dgm:spPr/>
      <dgm:t>
        <a:bodyPr/>
        <a:lstStyle/>
        <a:p>
          <a:endParaRPr lang="lv-LV" sz="2000" dirty="0">
            <a:latin typeface="Times New Roman" pitchFamily="18" charset="0"/>
            <a:cs typeface="Times New Roman" pitchFamily="18" charset="0"/>
          </a:endParaRPr>
        </a:p>
      </dgm:t>
    </dgm:pt>
    <dgm:pt modelId="{298074E0-9C5A-42F3-8170-1B8F21979700}" type="parTrans" cxnId="{197C1750-5FC4-49FE-B50C-4F8D3629F638}">
      <dgm:prSet/>
      <dgm:spPr/>
    </dgm:pt>
    <dgm:pt modelId="{BAFA6DAC-D835-482F-B5D5-F9DF572BFCE1}" type="sibTrans" cxnId="{197C1750-5FC4-49FE-B50C-4F8D3629F638}">
      <dgm:prSet/>
      <dgm:spPr/>
    </dgm:pt>
    <dgm:pt modelId="{811FE03D-059D-4564-A863-2439816F1953}" type="pres">
      <dgm:prSet presAssocID="{90CC1D6E-8F04-4E3A-9AF1-6FB0BD3AF3D6}" presName="Name0" presStyleCnt="0">
        <dgm:presLayoutVars>
          <dgm:dir/>
          <dgm:animLvl val="lvl"/>
          <dgm:resizeHandles val="exact"/>
        </dgm:presLayoutVars>
      </dgm:prSet>
      <dgm:spPr/>
      <dgm:t>
        <a:bodyPr/>
        <a:lstStyle/>
        <a:p>
          <a:endParaRPr lang="lv-LV"/>
        </a:p>
      </dgm:t>
    </dgm:pt>
    <dgm:pt modelId="{851D7F97-10BA-424F-92E4-40D47D3122E4}" type="pres">
      <dgm:prSet presAssocID="{CA9C6512-98BD-4474-A6DA-F05FAEB6D943}" presName="linNode" presStyleCnt="0"/>
      <dgm:spPr/>
    </dgm:pt>
    <dgm:pt modelId="{B591D7B8-739F-40B5-8B84-4EC7388A6B99}" type="pres">
      <dgm:prSet presAssocID="{CA9C6512-98BD-4474-A6DA-F05FAEB6D943}" presName="parentText" presStyleLbl="node1" presStyleIdx="0" presStyleCnt="3">
        <dgm:presLayoutVars>
          <dgm:chMax val="1"/>
          <dgm:bulletEnabled val="1"/>
        </dgm:presLayoutVars>
      </dgm:prSet>
      <dgm:spPr/>
      <dgm:t>
        <a:bodyPr/>
        <a:lstStyle/>
        <a:p>
          <a:endParaRPr lang="lv-LV"/>
        </a:p>
      </dgm:t>
    </dgm:pt>
    <dgm:pt modelId="{1391A433-94C2-4DFC-A408-7F056EDBD020}" type="pres">
      <dgm:prSet presAssocID="{CA9C6512-98BD-4474-A6DA-F05FAEB6D943}" presName="descendantText" presStyleLbl="alignAccFollowNode1" presStyleIdx="0" presStyleCnt="3">
        <dgm:presLayoutVars>
          <dgm:bulletEnabled val="1"/>
        </dgm:presLayoutVars>
      </dgm:prSet>
      <dgm:spPr/>
      <dgm:t>
        <a:bodyPr/>
        <a:lstStyle/>
        <a:p>
          <a:endParaRPr lang="lv-LV"/>
        </a:p>
      </dgm:t>
    </dgm:pt>
    <dgm:pt modelId="{137F86E2-286E-4FC8-BCE7-66A152AF712B}" type="pres">
      <dgm:prSet presAssocID="{93BB68CA-429E-4FFB-840E-372CB636C3A2}" presName="sp" presStyleCnt="0"/>
      <dgm:spPr/>
    </dgm:pt>
    <dgm:pt modelId="{ED6B5AA4-E800-4459-8FE8-54B1316A7BAE}" type="pres">
      <dgm:prSet presAssocID="{E61A8EAD-CFD9-437F-916E-A3417E5EA475}" presName="linNode" presStyleCnt="0"/>
      <dgm:spPr/>
    </dgm:pt>
    <dgm:pt modelId="{8B25FE5E-E1BA-4083-B90D-6E47B6CD9BB3}" type="pres">
      <dgm:prSet presAssocID="{E61A8EAD-CFD9-437F-916E-A3417E5EA475}" presName="parentText" presStyleLbl="node1" presStyleIdx="1" presStyleCnt="3">
        <dgm:presLayoutVars>
          <dgm:chMax val="1"/>
          <dgm:bulletEnabled val="1"/>
        </dgm:presLayoutVars>
      </dgm:prSet>
      <dgm:spPr/>
      <dgm:t>
        <a:bodyPr/>
        <a:lstStyle/>
        <a:p>
          <a:endParaRPr lang="lv-LV"/>
        </a:p>
      </dgm:t>
    </dgm:pt>
    <dgm:pt modelId="{B3FB8002-B3E0-443A-9A33-8CBBA1432206}" type="pres">
      <dgm:prSet presAssocID="{E61A8EAD-CFD9-437F-916E-A3417E5EA475}" presName="descendantText" presStyleLbl="alignAccFollowNode1" presStyleIdx="1" presStyleCnt="3">
        <dgm:presLayoutVars>
          <dgm:bulletEnabled val="1"/>
        </dgm:presLayoutVars>
      </dgm:prSet>
      <dgm:spPr/>
      <dgm:t>
        <a:bodyPr/>
        <a:lstStyle/>
        <a:p>
          <a:endParaRPr lang="lv-LV"/>
        </a:p>
      </dgm:t>
    </dgm:pt>
    <dgm:pt modelId="{D72130BE-ED2C-4BA0-BF4E-8798918D2B17}" type="pres">
      <dgm:prSet presAssocID="{0441A860-A85B-4D3B-9390-2EA3BCF41805}" presName="sp" presStyleCnt="0"/>
      <dgm:spPr/>
    </dgm:pt>
    <dgm:pt modelId="{09C154A6-7FBA-44A1-B7FA-983BA725D068}" type="pres">
      <dgm:prSet presAssocID="{944DFBE0-F267-4D6F-B304-BA953EAECB2D}" presName="linNode" presStyleCnt="0"/>
      <dgm:spPr/>
    </dgm:pt>
    <dgm:pt modelId="{78520E43-CB3A-43BB-8E3B-4668DC2DBEB0}" type="pres">
      <dgm:prSet presAssocID="{944DFBE0-F267-4D6F-B304-BA953EAECB2D}" presName="parentText" presStyleLbl="node1" presStyleIdx="2" presStyleCnt="3">
        <dgm:presLayoutVars>
          <dgm:chMax val="1"/>
          <dgm:bulletEnabled val="1"/>
        </dgm:presLayoutVars>
      </dgm:prSet>
      <dgm:spPr/>
      <dgm:t>
        <a:bodyPr/>
        <a:lstStyle/>
        <a:p>
          <a:endParaRPr lang="lv-LV"/>
        </a:p>
      </dgm:t>
    </dgm:pt>
    <dgm:pt modelId="{477918E5-F38B-41F8-BE44-AEEA6AC955BA}" type="pres">
      <dgm:prSet presAssocID="{944DFBE0-F267-4D6F-B304-BA953EAECB2D}" presName="descendantText" presStyleLbl="alignAccFollowNode1" presStyleIdx="2" presStyleCnt="3">
        <dgm:presLayoutVars>
          <dgm:bulletEnabled val="1"/>
        </dgm:presLayoutVars>
      </dgm:prSet>
      <dgm:spPr/>
      <dgm:t>
        <a:bodyPr/>
        <a:lstStyle/>
        <a:p>
          <a:endParaRPr lang="lv-LV"/>
        </a:p>
      </dgm:t>
    </dgm:pt>
  </dgm:ptLst>
  <dgm:cxnLst>
    <dgm:cxn modelId="{18AE12C7-E7F7-4ECD-9FB2-9A44A1F70A88}" srcId="{944DFBE0-F267-4D6F-B304-BA953EAECB2D}" destId="{6D161449-B99D-4543-A4AF-C82BAA8456BD}" srcOrd="0" destOrd="0" parTransId="{8DDA8BC7-EE0A-403C-A369-90C99EFE29D0}" sibTransId="{9F7ADD35-9980-4E4D-B92F-B32F707EBF5D}"/>
    <dgm:cxn modelId="{CFBD7D9B-E6DA-4DB9-ACB4-B95477C79312}" srcId="{90CC1D6E-8F04-4E3A-9AF1-6FB0BD3AF3D6}" destId="{CA9C6512-98BD-4474-A6DA-F05FAEB6D943}" srcOrd="0" destOrd="0" parTransId="{7B0FBE40-CB54-41AC-A568-947840B4FECB}" sibTransId="{93BB68CA-429E-4FFB-840E-372CB636C3A2}"/>
    <dgm:cxn modelId="{595B4420-0CB7-4688-AFCE-30CCB1A3AB83}" type="presOf" srcId="{CA9C6512-98BD-4474-A6DA-F05FAEB6D943}" destId="{B591D7B8-739F-40B5-8B84-4EC7388A6B99}" srcOrd="0" destOrd="0" presId="urn:microsoft.com/office/officeart/2005/8/layout/vList5"/>
    <dgm:cxn modelId="{F3A1F19C-252C-4B29-9117-209A9B39B5AE}" srcId="{90CC1D6E-8F04-4E3A-9AF1-6FB0BD3AF3D6}" destId="{E61A8EAD-CFD9-437F-916E-A3417E5EA475}" srcOrd="1" destOrd="0" parTransId="{E28BBBC0-90C3-4447-8D5A-F947049FDF76}" sibTransId="{0441A860-A85B-4D3B-9390-2EA3BCF41805}"/>
    <dgm:cxn modelId="{042298BC-ACEA-4C8B-86D9-AB62F5D775A6}" srcId="{E61A8EAD-CFD9-437F-916E-A3417E5EA475}" destId="{D6E3BA60-4575-47FA-B52B-5EE73FBA04E3}" srcOrd="0" destOrd="0" parTransId="{F751BCC0-FC1C-4678-B05B-F562F559610D}" sibTransId="{A69C5539-BAD1-4A3C-B242-E9D0DD35C6CF}"/>
    <dgm:cxn modelId="{B7466205-930A-4972-BEE4-CDB955623CC2}" srcId="{CA9C6512-98BD-4474-A6DA-F05FAEB6D943}" destId="{98FE3CE6-EC2B-4571-BF8B-FBB16EB32DBD}" srcOrd="3" destOrd="0" parTransId="{2093B82F-A38E-480C-9DD7-4CF043231F0A}" sibTransId="{CFDF6B6D-DAEC-418B-8DF5-8043F7999DB8}"/>
    <dgm:cxn modelId="{0BFA2E56-4A72-421C-AAFD-E6032D6A9960}" srcId="{CA9C6512-98BD-4474-A6DA-F05FAEB6D943}" destId="{50BFF420-09AF-49E2-BD9B-C8821332DD72}" srcOrd="1" destOrd="0" parTransId="{BEEFC9A6-9432-4387-AFC3-DC1D133017B0}" sibTransId="{823C646B-7D93-45E4-9B30-E81F01F5A612}"/>
    <dgm:cxn modelId="{BC31CA60-065B-4B13-8424-58C9DF49E8A2}" type="presOf" srcId="{3D3C21D6-C54D-45BD-9BB7-C18C1783C94A}" destId="{1391A433-94C2-4DFC-A408-7F056EDBD020}" srcOrd="0" destOrd="2" presId="urn:microsoft.com/office/officeart/2005/8/layout/vList5"/>
    <dgm:cxn modelId="{1EF75A62-012D-4FB0-BEA6-36BD3216BC2A}" type="presOf" srcId="{944DFBE0-F267-4D6F-B304-BA953EAECB2D}" destId="{78520E43-CB3A-43BB-8E3B-4668DC2DBEB0}" srcOrd="0" destOrd="0" presId="urn:microsoft.com/office/officeart/2005/8/layout/vList5"/>
    <dgm:cxn modelId="{D1560F17-4315-4A96-828B-64293E9C928A}" type="presOf" srcId="{E61A8EAD-CFD9-437F-916E-A3417E5EA475}" destId="{8B25FE5E-E1BA-4083-B90D-6E47B6CD9BB3}" srcOrd="0" destOrd="0" presId="urn:microsoft.com/office/officeart/2005/8/layout/vList5"/>
    <dgm:cxn modelId="{F1FD0370-5B0F-4469-9E10-C5D6CB590E58}" type="presOf" srcId="{6D161449-B99D-4543-A4AF-C82BAA8456BD}" destId="{477918E5-F38B-41F8-BE44-AEEA6AC955BA}" srcOrd="0" destOrd="0" presId="urn:microsoft.com/office/officeart/2005/8/layout/vList5"/>
    <dgm:cxn modelId="{29F7B3BA-C916-488B-9F17-04D23EC45B7F}" type="presOf" srcId="{98FE3CE6-EC2B-4571-BF8B-FBB16EB32DBD}" destId="{1391A433-94C2-4DFC-A408-7F056EDBD020}" srcOrd="0" destOrd="3" presId="urn:microsoft.com/office/officeart/2005/8/layout/vList5"/>
    <dgm:cxn modelId="{A2574DE4-DEB1-4DD4-95DC-AF714449E538}" type="presOf" srcId="{DB4E049E-DA09-44A8-B35A-8F7287C112D9}" destId="{1391A433-94C2-4DFC-A408-7F056EDBD020}" srcOrd="0" destOrd="0" presId="urn:microsoft.com/office/officeart/2005/8/layout/vList5"/>
    <dgm:cxn modelId="{197C1750-5FC4-49FE-B50C-4F8D3629F638}" srcId="{CA9C6512-98BD-4474-A6DA-F05FAEB6D943}" destId="{DB4E049E-DA09-44A8-B35A-8F7287C112D9}" srcOrd="0" destOrd="0" parTransId="{298074E0-9C5A-42F3-8170-1B8F21979700}" sibTransId="{BAFA6DAC-D835-482F-B5D5-F9DF572BFCE1}"/>
    <dgm:cxn modelId="{8A264D3C-2259-461E-8225-2CC933740478}" srcId="{CA9C6512-98BD-4474-A6DA-F05FAEB6D943}" destId="{F2D52681-2417-4E84-A2FE-2BBC0D26FFBE}" srcOrd="4" destOrd="0" parTransId="{498F4545-007D-44FF-93E9-323D6B6054E6}" sibTransId="{02F213B2-6D01-40EE-8DA8-5EC2ECC05036}"/>
    <dgm:cxn modelId="{550E766F-97F9-469C-B9AB-6857254CD238}" type="presOf" srcId="{F2D52681-2417-4E84-A2FE-2BBC0D26FFBE}" destId="{1391A433-94C2-4DFC-A408-7F056EDBD020}" srcOrd="0" destOrd="4" presId="urn:microsoft.com/office/officeart/2005/8/layout/vList5"/>
    <dgm:cxn modelId="{02C51C99-0954-469E-B91F-C31470C3941E}" type="presOf" srcId="{50BFF420-09AF-49E2-BD9B-C8821332DD72}" destId="{1391A433-94C2-4DFC-A408-7F056EDBD020}" srcOrd="0" destOrd="1" presId="urn:microsoft.com/office/officeart/2005/8/layout/vList5"/>
    <dgm:cxn modelId="{116E37B9-8C74-4E90-8CEB-8529E569686E}" type="presOf" srcId="{90CC1D6E-8F04-4E3A-9AF1-6FB0BD3AF3D6}" destId="{811FE03D-059D-4564-A863-2439816F1953}" srcOrd="0" destOrd="0" presId="urn:microsoft.com/office/officeart/2005/8/layout/vList5"/>
    <dgm:cxn modelId="{7C105BD9-C1AB-4DEA-8036-0FC2FE4C0EB4}" srcId="{CA9C6512-98BD-4474-A6DA-F05FAEB6D943}" destId="{3D3C21D6-C54D-45BD-9BB7-C18C1783C94A}" srcOrd="2" destOrd="0" parTransId="{7750D3A2-FD50-40E4-B8A1-00DDB9DFD5C8}" sibTransId="{B92F571F-69FC-4809-BEE8-91A2CB9832DC}"/>
    <dgm:cxn modelId="{DCEF3ACC-4968-447C-8CB5-C740B1F3B40B}" type="presOf" srcId="{D6E3BA60-4575-47FA-B52B-5EE73FBA04E3}" destId="{B3FB8002-B3E0-443A-9A33-8CBBA1432206}" srcOrd="0" destOrd="0" presId="urn:microsoft.com/office/officeart/2005/8/layout/vList5"/>
    <dgm:cxn modelId="{340D2EEB-4DD2-4167-8C03-DA63F8F81292}" srcId="{90CC1D6E-8F04-4E3A-9AF1-6FB0BD3AF3D6}" destId="{944DFBE0-F267-4D6F-B304-BA953EAECB2D}" srcOrd="2" destOrd="0" parTransId="{9E1D2936-7903-45F4-A389-4DB950E97FC3}" sibTransId="{6D59FF1D-B33E-45E0-8E5D-0D67F98EFD26}"/>
    <dgm:cxn modelId="{6FA3ACF8-515C-4320-AB77-8237264A1274}" type="presParOf" srcId="{811FE03D-059D-4564-A863-2439816F1953}" destId="{851D7F97-10BA-424F-92E4-40D47D3122E4}" srcOrd="0" destOrd="0" presId="urn:microsoft.com/office/officeart/2005/8/layout/vList5"/>
    <dgm:cxn modelId="{A1A74229-64F2-431E-93EC-D6CF2AC6485C}" type="presParOf" srcId="{851D7F97-10BA-424F-92E4-40D47D3122E4}" destId="{B591D7B8-739F-40B5-8B84-4EC7388A6B99}" srcOrd="0" destOrd="0" presId="urn:microsoft.com/office/officeart/2005/8/layout/vList5"/>
    <dgm:cxn modelId="{1C316F38-B3AC-474B-AD10-A29AC267D7F0}" type="presParOf" srcId="{851D7F97-10BA-424F-92E4-40D47D3122E4}" destId="{1391A433-94C2-4DFC-A408-7F056EDBD020}" srcOrd="1" destOrd="0" presId="urn:microsoft.com/office/officeart/2005/8/layout/vList5"/>
    <dgm:cxn modelId="{BA7DA08D-8A55-4D9E-8A3B-40671CDCF316}" type="presParOf" srcId="{811FE03D-059D-4564-A863-2439816F1953}" destId="{137F86E2-286E-4FC8-BCE7-66A152AF712B}" srcOrd="1" destOrd="0" presId="urn:microsoft.com/office/officeart/2005/8/layout/vList5"/>
    <dgm:cxn modelId="{9A5DEC79-2FCC-4021-9167-DDE47AAD5512}" type="presParOf" srcId="{811FE03D-059D-4564-A863-2439816F1953}" destId="{ED6B5AA4-E800-4459-8FE8-54B1316A7BAE}" srcOrd="2" destOrd="0" presId="urn:microsoft.com/office/officeart/2005/8/layout/vList5"/>
    <dgm:cxn modelId="{53554328-22FC-4640-B0D7-5DFC0F75AC9F}" type="presParOf" srcId="{ED6B5AA4-E800-4459-8FE8-54B1316A7BAE}" destId="{8B25FE5E-E1BA-4083-B90D-6E47B6CD9BB3}" srcOrd="0" destOrd="0" presId="urn:microsoft.com/office/officeart/2005/8/layout/vList5"/>
    <dgm:cxn modelId="{BE5139EF-9AA7-493B-843E-4A9EE3E70DD4}" type="presParOf" srcId="{ED6B5AA4-E800-4459-8FE8-54B1316A7BAE}" destId="{B3FB8002-B3E0-443A-9A33-8CBBA1432206}" srcOrd="1" destOrd="0" presId="urn:microsoft.com/office/officeart/2005/8/layout/vList5"/>
    <dgm:cxn modelId="{1B10F2B9-9E25-490A-A643-C33EDD1DC122}" type="presParOf" srcId="{811FE03D-059D-4564-A863-2439816F1953}" destId="{D72130BE-ED2C-4BA0-BF4E-8798918D2B17}" srcOrd="3" destOrd="0" presId="urn:microsoft.com/office/officeart/2005/8/layout/vList5"/>
    <dgm:cxn modelId="{293430A6-038E-4C76-8466-BFC38A7B6CC1}" type="presParOf" srcId="{811FE03D-059D-4564-A863-2439816F1953}" destId="{09C154A6-7FBA-44A1-B7FA-983BA725D068}" srcOrd="4" destOrd="0" presId="urn:microsoft.com/office/officeart/2005/8/layout/vList5"/>
    <dgm:cxn modelId="{B1E0EBDD-CD8A-4B99-A3B5-55B97C4DE69C}" type="presParOf" srcId="{09C154A6-7FBA-44A1-B7FA-983BA725D068}" destId="{78520E43-CB3A-43BB-8E3B-4668DC2DBEB0}" srcOrd="0" destOrd="0" presId="urn:microsoft.com/office/officeart/2005/8/layout/vList5"/>
    <dgm:cxn modelId="{9CCD91B3-32C9-4D3E-A7BB-32A3AA9378F7}" type="presParOf" srcId="{09C154A6-7FBA-44A1-B7FA-983BA725D068}" destId="{477918E5-F38B-41F8-BE44-AEEA6AC955BA}"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B455A48-CCFE-43E0-A3A4-FE9A1220074F}"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lv-LV"/>
        </a:p>
      </dgm:t>
    </dgm:pt>
    <dgm:pt modelId="{C268263B-675C-4C9F-9FD8-CA5F53566D37}">
      <dgm:prSet phldrT="[Text]" custT="1"/>
      <dgm:spPr/>
      <dgm:t>
        <a:bodyPr/>
        <a:lstStyle/>
        <a:p>
          <a:r>
            <a:rPr lang="lv-LV" sz="4000" dirty="0" smtClean="0">
              <a:latin typeface="Times New Roman" pitchFamily="18" charset="0"/>
              <a:cs typeface="Times New Roman" pitchFamily="18" charset="0"/>
            </a:rPr>
            <a:t>Dokumenta noraksts</a:t>
          </a:r>
          <a:endParaRPr lang="lv-LV" sz="4000" dirty="0">
            <a:latin typeface="Times New Roman" pitchFamily="18" charset="0"/>
            <a:cs typeface="Times New Roman" pitchFamily="18" charset="0"/>
          </a:endParaRPr>
        </a:p>
      </dgm:t>
    </dgm:pt>
    <dgm:pt modelId="{0675F6D7-506A-475C-919C-F105053C651E}" type="parTrans" cxnId="{35FE9F96-164C-4DC4-90B0-F2CC73F61EB4}">
      <dgm:prSet/>
      <dgm:spPr/>
      <dgm:t>
        <a:bodyPr/>
        <a:lstStyle/>
        <a:p>
          <a:endParaRPr lang="lv-LV"/>
        </a:p>
      </dgm:t>
    </dgm:pt>
    <dgm:pt modelId="{4A1BE7EF-216E-4F22-8442-D714164BE01A}" type="sibTrans" cxnId="{35FE9F96-164C-4DC4-90B0-F2CC73F61EB4}">
      <dgm:prSet/>
      <dgm:spPr/>
      <dgm:t>
        <a:bodyPr/>
        <a:lstStyle/>
        <a:p>
          <a:endParaRPr lang="lv-LV"/>
        </a:p>
      </dgm:t>
    </dgm:pt>
    <dgm:pt modelId="{1495B703-046C-4AB1-8391-0AEDC67A5939}">
      <dgm:prSet phldrT="[Text]" custT="1"/>
      <dgm:spPr/>
      <dgm:t>
        <a:bodyPr/>
        <a:lstStyle/>
        <a:p>
          <a:r>
            <a:rPr lang="lv-LV" sz="4000" dirty="0" smtClean="0">
              <a:latin typeface="Times New Roman" pitchFamily="18" charset="0"/>
              <a:cs typeface="Times New Roman" pitchFamily="18" charset="0"/>
            </a:rPr>
            <a:t>Dokumenta izraksts</a:t>
          </a:r>
          <a:endParaRPr lang="lv-LV" sz="4000" dirty="0"/>
        </a:p>
      </dgm:t>
    </dgm:pt>
    <dgm:pt modelId="{B52A8E1C-192B-4B68-9A2D-527E2C36FC73}" type="parTrans" cxnId="{C57B5EAC-86CB-47F4-A380-18AA052F9CD6}">
      <dgm:prSet/>
      <dgm:spPr/>
      <dgm:t>
        <a:bodyPr/>
        <a:lstStyle/>
        <a:p>
          <a:endParaRPr lang="lv-LV"/>
        </a:p>
      </dgm:t>
    </dgm:pt>
    <dgm:pt modelId="{2628AAF6-3629-4E14-B679-308CC4E86FE0}" type="sibTrans" cxnId="{C57B5EAC-86CB-47F4-A380-18AA052F9CD6}">
      <dgm:prSet/>
      <dgm:spPr/>
      <dgm:t>
        <a:bodyPr/>
        <a:lstStyle/>
        <a:p>
          <a:endParaRPr lang="lv-LV"/>
        </a:p>
      </dgm:t>
    </dgm:pt>
    <dgm:pt modelId="{8DD053E0-583E-4624-91CA-D38373FBA36F}">
      <dgm:prSet phldrT="[Text]" custT="1"/>
      <dgm:spPr/>
      <dgm:t>
        <a:bodyPr/>
        <a:lstStyle/>
        <a:p>
          <a:r>
            <a:rPr lang="lv-LV" sz="4000" dirty="0" smtClean="0">
              <a:latin typeface="Times New Roman" pitchFamily="18" charset="0"/>
              <a:cs typeface="Times New Roman" pitchFamily="18" charset="0"/>
            </a:rPr>
            <a:t>Dublikāts</a:t>
          </a:r>
          <a:endParaRPr lang="lv-LV" sz="4000" dirty="0">
            <a:latin typeface="Times New Roman" pitchFamily="18" charset="0"/>
            <a:cs typeface="Times New Roman" pitchFamily="18" charset="0"/>
          </a:endParaRPr>
        </a:p>
      </dgm:t>
    </dgm:pt>
    <dgm:pt modelId="{0DA740DF-FE73-4B42-8041-4C8A3DA62831}" type="parTrans" cxnId="{43F4B8FD-6C01-44DA-A93B-0C202F752FCC}">
      <dgm:prSet/>
      <dgm:spPr/>
      <dgm:t>
        <a:bodyPr/>
        <a:lstStyle/>
        <a:p>
          <a:endParaRPr lang="lv-LV"/>
        </a:p>
      </dgm:t>
    </dgm:pt>
    <dgm:pt modelId="{ED2D2709-B8E1-4497-9A3E-9294601F7C3C}" type="sibTrans" cxnId="{43F4B8FD-6C01-44DA-A93B-0C202F752FCC}">
      <dgm:prSet/>
      <dgm:spPr/>
      <dgm:t>
        <a:bodyPr/>
        <a:lstStyle/>
        <a:p>
          <a:endParaRPr lang="lv-LV"/>
        </a:p>
      </dgm:t>
    </dgm:pt>
    <dgm:pt modelId="{C438B424-81E7-44A9-A023-7B5BC4E560E5}">
      <dgm:prSet custT="1"/>
      <dgm:spPr/>
      <dgm:t>
        <a:bodyPr/>
        <a:lstStyle/>
        <a:p>
          <a:r>
            <a:rPr lang="lv-LV" sz="4000" dirty="0" smtClean="0">
              <a:latin typeface="Times New Roman" pitchFamily="18" charset="0"/>
              <a:cs typeface="Times New Roman" pitchFamily="18" charset="0"/>
            </a:rPr>
            <a:t>Dokumenta kopija</a:t>
          </a:r>
          <a:endParaRPr lang="lv-LV" sz="4000" dirty="0">
            <a:latin typeface="Times New Roman" pitchFamily="18" charset="0"/>
            <a:cs typeface="Times New Roman" pitchFamily="18" charset="0"/>
          </a:endParaRPr>
        </a:p>
      </dgm:t>
    </dgm:pt>
    <dgm:pt modelId="{A9E3B372-3989-4897-93EE-5EB08D85580E}" type="parTrans" cxnId="{6021CE8B-B45C-4632-9FA4-0AF7598E802C}">
      <dgm:prSet/>
      <dgm:spPr/>
      <dgm:t>
        <a:bodyPr/>
        <a:lstStyle/>
        <a:p>
          <a:endParaRPr lang="lv-LV"/>
        </a:p>
      </dgm:t>
    </dgm:pt>
    <dgm:pt modelId="{91144778-D5A4-4C20-B48F-8DE581AAA7F9}" type="sibTrans" cxnId="{6021CE8B-B45C-4632-9FA4-0AF7598E802C}">
      <dgm:prSet/>
      <dgm:spPr/>
      <dgm:t>
        <a:bodyPr/>
        <a:lstStyle/>
        <a:p>
          <a:endParaRPr lang="lv-LV"/>
        </a:p>
      </dgm:t>
    </dgm:pt>
    <dgm:pt modelId="{19600E2E-2634-4310-BEE2-5E31A5959CD3}" type="pres">
      <dgm:prSet presAssocID="{2B455A48-CCFE-43E0-A3A4-FE9A1220074F}" presName="Name0" presStyleCnt="0">
        <dgm:presLayoutVars>
          <dgm:dir/>
          <dgm:animLvl val="lvl"/>
          <dgm:resizeHandles val="exact"/>
        </dgm:presLayoutVars>
      </dgm:prSet>
      <dgm:spPr/>
      <dgm:t>
        <a:bodyPr/>
        <a:lstStyle/>
        <a:p>
          <a:endParaRPr lang="lv-LV"/>
        </a:p>
      </dgm:t>
    </dgm:pt>
    <dgm:pt modelId="{A5142DE3-A908-4A6D-80F5-8FBFBF6F17B4}" type="pres">
      <dgm:prSet presAssocID="{C268263B-675C-4C9F-9FD8-CA5F53566D37}" presName="linNode" presStyleCnt="0"/>
      <dgm:spPr/>
    </dgm:pt>
    <dgm:pt modelId="{3422FB86-02A5-43E4-A842-C4CD9331F616}" type="pres">
      <dgm:prSet presAssocID="{C268263B-675C-4C9F-9FD8-CA5F53566D37}" presName="parentText" presStyleLbl="node1" presStyleIdx="0" presStyleCnt="4" custScaleX="236306">
        <dgm:presLayoutVars>
          <dgm:chMax val="1"/>
          <dgm:bulletEnabled val="1"/>
        </dgm:presLayoutVars>
      </dgm:prSet>
      <dgm:spPr/>
      <dgm:t>
        <a:bodyPr/>
        <a:lstStyle/>
        <a:p>
          <a:endParaRPr lang="lv-LV"/>
        </a:p>
      </dgm:t>
    </dgm:pt>
    <dgm:pt modelId="{D02FA2F1-2C65-41BB-A64F-1BB83FC51B85}" type="pres">
      <dgm:prSet presAssocID="{4A1BE7EF-216E-4F22-8442-D714164BE01A}" presName="sp" presStyleCnt="0"/>
      <dgm:spPr/>
    </dgm:pt>
    <dgm:pt modelId="{A24DA568-74F1-4E2C-A05E-AF5A37D2380E}" type="pres">
      <dgm:prSet presAssocID="{1495B703-046C-4AB1-8391-0AEDC67A5939}" presName="linNode" presStyleCnt="0"/>
      <dgm:spPr/>
    </dgm:pt>
    <dgm:pt modelId="{49C063ED-A775-4038-9787-2FDE3FF47308}" type="pres">
      <dgm:prSet presAssocID="{1495B703-046C-4AB1-8391-0AEDC67A5939}" presName="parentText" presStyleLbl="node1" presStyleIdx="1" presStyleCnt="4" custScaleX="236306">
        <dgm:presLayoutVars>
          <dgm:chMax val="1"/>
          <dgm:bulletEnabled val="1"/>
        </dgm:presLayoutVars>
      </dgm:prSet>
      <dgm:spPr/>
      <dgm:t>
        <a:bodyPr/>
        <a:lstStyle/>
        <a:p>
          <a:endParaRPr lang="lv-LV"/>
        </a:p>
      </dgm:t>
    </dgm:pt>
    <dgm:pt modelId="{A5EB95D3-C3F5-4157-858A-36EE1DAFB353}" type="pres">
      <dgm:prSet presAssocID="{2628AAF6-3629-4E14-B679-308CC4E86FE0}" presName="sp" presStyleCnt="0"/>
      <dgm:spPr/>
    </dgm:pt>
    <dgm:pt modelId="{95BC2FBF-6F86-4C3D-B897-23A2A16797ED}" type="pres">
      <dgm:prSet presAssocID="{C438B424-81E7-44A9-A023-7B5BC4E560E5}" presName="linNode" presStyleCnt="0"/>
      <dgm:spPr/>
    </dgm:pt>
    <dgm:pt modelId="{A06B0420-2D4F-4123-8BAB-E4B7C2C049D8}" type="pres">
      <dgm:prSet presAssocID="{C438B424-81E7-44A9-A023-7B5BC4E560E5}" presName="parentText" presStyleLbl="node1" presStyleIdx="2" presStyleCnt="4" custScaleX="236306">
        <dgm:presLayoutVars>
          <dgm:chMax val="1"/>
          <dgm:bulletEnabled val="1"/>
        </dgm:presLayoutVars>
      </dgm:prSet>
      <dgm:spPr/>
      <dgm:t>
        <a:bodyPr/>
        <a:lstStyle/>
        <a:p>
          <a:endParaRPr lang="lv-LV"/>
        </a:p>
      </dgm:t>
    </dgm:pt>
    <dgm:pt modelId="{1E1B3124-B1E8-46EC-B28E-957E3665F124}" type="pres">
      <dgm:prSet presAssocID="{91144778-D5A4-4C20-B48F-8DE581AAA7F9}" presName="sp" presStyleCnt="0"/>
      <dgm:spPr/>
    </dgm:pt>
    <dgm:pt modelId="{72B7004C-18DF-4A01-A13A-DDC3B8D3FFCA}" type="pres">
      <dgm:prSet presAssocID="{8DD053E0-583E-4624-91CA-D38373FBA36F}" presName="linNode" presStyleCnt="0"/>
      <dgm:spPr/>
    </dgm:pt>
    <dgm:pt modelId="{E14F2979-BF0D-4B4A-A266-5455D1B681E4}" type="pres">
      <dgm:prSet presAssocID="{8DD053E0-583E-4624-91CA-D38373FBA36F}" presName="parentText" presStyleLbl="node1" presStyleIdx="3" presStyleCnt="4" custScaleX="235031">
        <dgm:presLayoutVars>
          <dgm:chMax val="1"/>
          <dgm:bulletEnabled val="1"/>
        </dgm:presLayoutVars>
      </dgm:prSet>
      <dgm:spPr/>
      <dgm:t>
        <a:bodyPr/>
        <a:lstStyle/>
        <a:p>
          <a:endParaRPr lang="lv-LV"/>
        </a:p>
      </dgm:t>
    </dgm:pt>
  </dgm:ptLst>
  <dgm:cxnLst>
    <dgm:cxn modelId="{B0DD6330-2E68-4DB8-A75D-E9DEABA5965F}" type="presOf" srcId="{2B455A48-CCFE-43E0-A3A4-FE9A1220074F}" destId="{19600E2E-2634-4310-BEE2-5E31A5959CD3}" srcOrd="0" destOrd="0" presId="urn:microsoft.com/office/officeart/2005/8/layout/vList5"/>
    <dgm:cxn modelId="{F932A681-59C4-4F07-AD0E-B3024EC83769}" type="presOf" srcId="{C268263B-675C-4C9F-9FD8-CA5F53566D37}" destId="{3422FB86-02A5-43E4-A842-C4CD9331F616}" srcOrd="0" destOrd="0" presId="urn:microsoft.com/office/officeart/2005/8/layout/vList5"/>
    <dgm:cxn modelId="{6736FB64-D992-4902-A365-22CC86A60E29}" type="presOf" srcId="{C438B424-81E7-44A9-A023-7B5BC4E560E5}" destId="{A06B0420-2D4F-4123-8BAB-E4B7C2C049D8}" srcOrd="0" destOrd="0" presId="urn:microsoft.com/office/officeart/2005/8/layout/vList5"/>
    <dgm:cxn modelId="{712EBDF9-A96E-460D-AC4D-19869780F2BA}" type="presOf" srcId="{1495B703-046C-4AB1-8391-0AEDC67A5939}" destId="{49C063ED-A775-4038-9787-2FDE3FF47308}" srcOrd="0" destOrd="0" presId="urn:microsoft.com/office/officeart/2005/8/layout/vList5"/>
    <dgm:cxn modelId="{C57B5EAC-86CB-47F4-A380-18AA052F9CD6}" srcId="{2B455A48-CCFE-43E0-A3A4-FE9A1220074F}" destId="{1495B703-046C-4AB1-8391-0AEDC67A5939}" srcOrd="1" destOrd="0" parTransId="{B52A8E1C-192B-4B68-9A2D-527E2C36FC73}" sibTransId="{2628AAF6-3629-4E14-B679-308CC4E86FE0}"/>
    <dgm:cxn modelId="{43F4B8FD-6C01-44DA-A93B-0C202F752FCC}" srcId="{2B455A48-CCFE-43E0-A3A4-FE9A1220074F}" destId="{8DD053E0-583E-4624-91CA-D38373FBA36F}" srcOrd="3" destOrd="0" parTransId="{0DA740DF-FE73-4B42-8041-4C8A3DA62831}" sibTransId="{ED2D2709-B8E1-4497-9A3E-9294601F7C3C}"/>
    <dgm:cxn modelId="{32BE015C-C06D-459C-8AA3-3BDA61C9A56D}" type="presOf" srcId="{8DD053E0-583E-4624-91CA-D38373FBA36F}" destId="{E14F2979-BF0D-4B4A-A266-5455D1B681E4}" srcOrd="0" destOrd="0" presId="urn:microsoft.com/office/officeart/2005/8/layout/vList5"/>
    <dgm:cxn modelId="{6021CE8B-B45C-4632-9FA4-0AF7598E802C}" srcId="{2B455A48-CCFE-43E0-A3A4-FE9A1220074F}" destId="{C438B424-81E7-44A9-A023-7B5BC4E560E5}" srcOrd="2" destOrd="0" parTransId="{A9E3B372-3989-4897-93EE-5EB08D85580E}" sibTransId="{91144778-D5A4-4C20-B48F-8DE581AAA7F9}"/>
    <dgm:cxn modelId="{35FE9F96-164C-4DC4-90B0-F2CC73F61EB4}" srcId="{2B455A48-CCFE-43E0-A3A4-FE9A1220074F}" destId="{C268263B-675C-4C9F-9FD8-CA5F53566D37}" srcOrd="0" destOrd="0" parTransId="{0675F6D7-506A-475C-919C-F105053C651E}" sibTransId="{4A1BE7EF-216E-4F22-8442-D714164BE01A}"/>
    <dgm:cxn modelId="{9BAD736D-229A-4A38-A327-0FEDCDF1F149}" type="presParOf" srcId="{19600E2E-2634-4310-BEE2-5E31A5959CD3}" destId="{A5142DE3-A908-4A6D-80F5-8FBFBF6F17B4}" srcOrd="0" destOrd="0" presId="urn:microsoft.com/office/officeart/2005/8/layout/vList5"/>
    <dgm:cxn modelId="{72DA711F-2EC4-47DC-B5A1-19E594F83541}" type="presParOf" srcId="{A5142DE3-A908-4A6D-80F5-8FBFBF6F17B4}" destId="{3422FB86-02A5-43E4-A842-C4CD9331F616}" srcOrd="0" destOrd="0" presId="urn:microsoft.com/office/officeart/2005/8/layout/vList5"/>
    <dgm:cxn modelId="{224AD491-D21B-45BA-BC50-9B73CEC8A9BA}" type="presParOf" srcId="{19600E2E-2634-4310-BEE2-5E31A5959CD3}" destId="{D02FA2F1-2C65-41BB-A64F-1BB83FC51B85}" srcOrd="1" destOrd="0" presId="urn:microsoft.com/office/officeart/2005/8/layout/vList5"/>
    <dgm:cxn modelId="{A2B90226-247A-4BFD-8897-6E23DF24948A}" type="presParOf" srcId="{19600E2E-2634-4310-BEE2-5E31A5959CD3}" destId="{A24DA568-74F1-4E2C-A05E-AF5A37D2380E}" srcOrd="2" destOrd="0" presId="urn:microsoft.com/office/officeart/2005/8/layout/vList5"/>
    <dgm:cxn modelId="{AAD3A042-65B1-47C0-85A3-9A0B73703CB1}" type="presParOf" srcId="{A24DA568-74F1-4E2C-A05E-AF5A37D2380E}" destId="{49C063ED-A775-4038-9787-2FDE3FF47308}" srcOrd="0" destOrd="0" presId="urn:microsoft.com/office/officeart/2005/8/layout/vList5"/>
    <dgm:cxn modelId="{01107758-730A-46AE-8DDC-35121CAC815A}" type="presParOf" srcId="{19600E2E-2634-4310-BEE2-5E31A5959CD3}" destId="{A5EB95D3-C3F5-4157-858A-36EE1DAFB353}" srcOrd="3" destOrd="0" presId="urn:microsoft.com/office/officeart/2005/8/layout/vList5"/>
    <dgm:cxn modelId="{41879494-17DA-43D9-8930-8BCFD330BC3D}" type="presParOf" srcId="{19600E2E-2634-4310-BEE2-5E31A5959CD3}" destId="{95BC2FBF-6F86-4C3D-B897-23A2A16797ED}" srcOrd="4" destOrd="0" presId="urn:microsoft.com/office/officeart/2005/8/layout/vList5"/>
    <dgm:cxn modelId="{598897B2-6FBF-4692-9319-AC64A38FAB7A}" type="presParOf" srcId="{95BC2FBF-6F86-4C3D-B897-23A2A16797ED}" destId="{A06B0420-2D4F-4123-8BAB-E4B7C2C049D8}" srcOrd="0" destOrd="0" presId="urn:microsoft.com/office/officeart/2005/8/layout/vList5"/>
    <dgm:cxn modelId="{0CB9528A-669F-47B5-88EA-FFB44D299213}" type="presParOf" srcId="{19600E2E-2634-4310-BEE2-5E31A5959CD3}" destId="{1E1B3124-B1E8-46EC-B28E-957E3665F124}" srcOrd="5" destOrd="0" presId="urn:microsoft.com/office/officeart/2005/8/layout/vList5"/>
    <dgm:cxn modelId="{4A347F42-0E55-49D5-9942-3612FA481A63}" type="presParOf" srcId="{19600E2E-2634-4310-BEE2-5E31A5959CD3}" destId="{72B7004C-18DF-4A01-A13A-DDC3B8D3FFCA}" srcOrd="6" destOrd="0" presId="urn:microsoft.com/office/officeart/2005/8/layout/vList5"/>
    <dgm:cxn modelId="{1ACBA47F-4A03-4015-8A67-AADD2A915207}" type="presParOf" srcId="{72B7004C-18DF-4A01-A13A-DDC3B8D3FFCA}" destId="{E14F2979-BF0D-4B4A-A266-5455D1B681E4}" srcOrd="0"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7725658-0486-4161-B97C-EB718977812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lv-LV"/>
        </a:p>
      </dgm:t>
    </dgm:pt>
    <dgm:pt modelId="{3D414143-A639-4916-82CE-F41D8EAE9F92}">
      <dgm:prSet phldrT="[Text]" custT="1"/>
      <dgm:spPr/>
      <dgm:t>
        <a:bodyPr/>
        <a:lstStyle/>
        <a:p>
          <a:r>
            <a:rPr lang="lv-LV" sz="3600" dirty="0" smtClean="0">
              <a:latin typeface="Times New Roman" pitchFamily="18" charset="0"/>
              <a:cs typeface="Times New Roman" pitchFamily="18" charset="0"/>
            </a:rPr>
            <a:t>Privātie dokumenti</a:t>
          </a:r>
          <a:endParaRPr lang="lv-LV" sz="3600" dirty="0">
            <a:latin typeface="Times New Roman" pitchFamily="18" charset="0"/>
            <a:cs typeface="Times New Roman" pitchFamily="18" charset="0"/>
          </a:endParaRPr>
        </a:p>
      </dgm:t>
    </dgm:pt>
    <dgm:pt modelId="{76A8C882-16A0-432A-9B09-BA7A4A6B0713}" type="parTrans" cxnId="{0A724E48-B11F-4BCB-8A3D-834E637ACABD}">
      <dgm:prSet/>
      <dgm:spPr/>
      <dgm:t>
        <a:bodyPr/>
        <a:lstStyle/>
        <a:p>
          <a:endParaRPr lang="lv-LV"/>
        </a:p>
      </dgm:t>
    </dgm:pt>
    <dgm:pt modelId="{5D29986B-20A8-4095-A39D-E8F04545BD22}" type="sibTrans" cxnId="{0A724E48-B11F-4BCB-8A3D-834E637ACABD}">
      <dgm:prSet/>
      <dgm:spPr/>
      <dgm:t>
        <a:bodyPr/>
        <a:lstStyle/>
        <a:p>
          <a:endParaRPr lang="lv-LV"/>
        </a:p>
      </dgm:t>
    </dgm:pt>
    <dgm:pt modelId="{9DDEBB05-2D0A-46D8-B30A-0B4486C06C0C}">
      <dgm:prSet phldrT="[Text]" custT="1"/>
      <dgm:spPr/>
      <dgm:t>
        <a:bodyPr/>
        <a:lstStyle/>
        <a:p>
          <a:r>
            <a:rPr lang="lv-LV" sz="2400" dirty="0" smtClean="0">
              <a:latin typeface="Times New Roman" pitchFamily="18" charset="0"/>
              <a:cs typeface="Times New Roman" pitchFamily="18" charset="0"/>
            </a:rPr>
            <a:t>attiecas uz atsevišķu cilvēku vai cilvēku grupu, pieder atsevišķam cilvēkam, ģimenei, dzimtai</a:t>
          </a:r>
          <a:endParaRPr lang="lv-LV" sz="2400" dirty="0">
            <a:latin typeface="Times New Roman" pitchFamily="18" charset="0"/>
            <a:cs typeface="Times New Roman" pitchFamily="18" charset="0"/>
          </a:endParaRPr>
        </a:p>
      </dgm:t>
    </dgm:pt>
    <dgm:pt modelId="{2C6455A8-0C4B-4EA8-8206-8D933BD04A5D}" type="parTrans" cxnId="{AB4E350C-BB10-4B28-995B-30ACCAFA67FE}">
      <dgm:prSet/>
      <dgm:spPr/>
      <dgm:t>
        <a:bodyPr/>
        <a:lstStyle/>
        <a:p>
          <a:endParaRPr lang="lv-LV"/>
        </a:p>
      </dgm:t>
    </dgm:pt>
    <dgm:pt modelId="{3F2E07C1-C8DF-4410-9889-F52194E4D3A7}" type="sibTrans" cxnId="{AB4E350C-BB10-4B28-995B-30ACCAFA67FE}">
      <dgm:prSet/>
      <dgm:spPr/>
      <dgm:t>
        <a:bodyPr/>
        <a:lstStyle/>
        <a:p>
          <a:endParaRPr lang="lv-LV"/>
        </a:p>
      </dgm:t>
    </dgm:pt>
    <dgm:pt modelId="{5D98BA11-B958-4A00-BC54-1ED451059CBE}">
      <dgm:prSet phldrT="[Text]" custT="1"/>
      <dgm:spPr/>
      <dgm:t>
        <a:bodyPr/>
        <a:lstStyle/>
        <a:p>
          <a:r>
            <a:rPr lang="lv-LV" sz="3600" dirty="0" smtClean="0">
              <a:latin typeface="Times New Roman" pitchFamily="18" charset="0"/>
              <a:cs typeface="Times New Roman" pitchFamily="18" charset="0"/>
            </a:rPr>
            <a:t>Dienesta dokumenti</a:t>
          </a:r>
          <a:endParaRPr lang="lv-LV" sz="3600" dirty="0">
            <a:latin typeface="Times New Roman" pitchFamily="18" charset="0"/>
            <a:cs typeface="Times New Roman" pitchFamily="18" charset="0"/>
          </a:endParaRPr>
        </a:p>
      </dgm:t>
    </dgm:pt>
    <dgm:pt modelId="{71CC8BA9-F324-48D4-BE4D-94AFF0F66029}" type="parTrans" cxnId="{3F598BED-B6DD-4004-BD50-F96C6CE8ABE7}">
      <dgm:prSet/>
      <dgm:spPr/>
      <dgm:t>
        <a:bodyPr/>
        <a:lstStyle/>
        <a:p>
          <a:endParaRPr lang="lv-LV"/>
        </a:p>
      </dgm:t>
    </dgm:pt>
    <dgm:pt modelId="{2EB309D7-87DF-42C5-AB70-B6C103982C2E}" type="sibTrans" cxnId="{3F598BED-B6DD-4004-BD50-F96C6CE8ABE7}">
      <dgm:prSet/>
      <dgm:spPr/>
      <dgm:t>
        <a:bodyPr/>
        <a:lstStyle/>
        <a:p>
          <a:endParaRPr lang="lv-LV"/>
        </a:p>
      </dgm:t>
    </dgm:pt>
    <dgm:pt modelId="{E9701F92-DA23-425E-9F63-22EB0A6F7623}">
      <dgm:prSet phldrT="[Text]" custT="1"/>
      <dgm:spPr/>
      <dgm:t>
        <a:bodyPr/>
        <a:lstStyle/>
        <a:p>
          <a:r>
            <a:rPr lang="lv-LV" sz="2400" dirty="0" smtClean="0">
              <a:latin typeface="Times New Roman" pitchFamily="18" charset="0"/>
              <a:cs typeface="Times New Roman" pitchFamily="18" charset="0"/>
            </a:rPr>
            <a:t>valsts dokumenti</a:t>
          </a:r>
          <a:endParaRPr lang="lv-LV" sz="2400" dirty="0">
            <a:latin typeface="Times New Roman" pitchFamily="18" charset="0"/>
            <a:cs typeface="Times New Roman" pitchFamily="18" charset="0"/>
          </a:endParaRPr>
        </a:p>
      </dgm:t>
    </dgm:pt>
    <dgm:pt modelId="{E3B33203-7A7F-4F53-A605-EA4B5B35351F}" type="parTrans" cxnId="{BE81226C-5507-4372-A979-CEDC50BBD2F2}">
      <dgm:prSet/>
      <dgm:spPr/>
      <dgm:t>
        <a:bodyPr/>
        <a:lstStyle/>
        <a:p>
          <a:endParaRPr lang="lv-LV"/>
        </a:p>
      </dgm:t>
    </dgm:pt>
    <dgm:pt modelId="{1BBE9508-4FAB-4862-9666-6D8BA48CA47C}" type="sibTrans" cxnId="{BE81226C-5507-4372-A979-CEDC50BBD2F2}">
      <dgm:prSet/>
      <dgm:spPr/>
      <dgm:t>
        <a:bodyPr/>
        <a:lstStyle/>
        <a:p>
          <a:endParaRPr lang="lv-LV"/>
        </a:p>
      </dgm:t>
    </dgm:pt>
    <dgm:pt modelId="{5D9E2B63-F055-4B78-B302-5BAAECBD893B}">
      <dgm:prSet phldrT="[Text]" custT="1"/>
      <dgm:spPr/>
      <dgm:t>
        <a:bodyPr/>
        <a:lstStyle/>
        <a:p>
          <a:r>
            <a:rPr lang="lv-LV" sz="2400" dirty="0" smtClean="0">
              <a:latin typeface="Times New Roman" pitchFamily="18" charset="0"/>
              <a:cs typeface="Times New Roman" pitchFamily="18" charset="0"/>
            </a:rPr>
            <a:t>pašvaldību dokumenti</a:t>
          </a:r>
          <a:endParaRPr lang="lv-LV" sz="2400" dirty="0">
            <a:latin typeface="Times New Roman" pitchFamily="18" charset="0"/>
            <a:cs typeface="Times New Roman" pitchFamily="18" charset="0"/>
          </a:endParaRPr>
        </a:p>
      </dgm:t>
    </dgm:pt>
    <dgm:pt modelId="{B0116833-6B10-4A4C-BC49-6424DC898EBD}" type="parTrans" cxnId="{C74A42CB-CB41-468F-9DF2-C7F68C6EC77A}">
      <dgm:prSet/>
      <dgm:spPr/>
      <dgm:t>
        <a:bodyPr/>
        <a:lstStyle/>
        <a:p>
          <a:endParaRPr lang="lv-LV"/>
        </a:p>
      </dgm:t>
    </dgm:pt>
    <dgm:pt modelId="{53396697-28EF-4D73-B646-C90FF5AFEAE8}" type="sibTrans" cxnId="{C74A42CB-CB41-468F-9DF2-C7F68C6EC77A}">
      <dgm:prSet/>
      <dgm:spPr/>
      <dgm:t>
        <a:bodyPr/>
        <a:lstStyle/>
        <a:p>
          <a:endParaRPr lang="lv-LV"/>
        </a:p>
      </dgm:t>
    </dgm:pt>
    <dgm:pt modelId="{8B1B0D7E-BA91-4141-B20F-D3303C79D966}">
      <dgm:prSet phldrT="[Text]" custT="1"/>
      <dgm:spPr/>
      <dgm:t>
        <a:bodyPr/>
        <a:lstStyle/>
        <a:p>
          <a:r>
            <a:rPr lang="lv-LV" sz="2400" dirty="0" smtClean="0">
              <a:latin typeface="Times New Roman" pitchFamily="18" charset="0"/>
              <a:cs typeface="Times New Roman" pitchFamily="18" charset="0"/>
            </a:rPr>
            <a:t>uzņēmējsabiedrību dokumenti</a:t>
          </a:r>
          <a:endParaRPr lang="lv-LV" sz="2400" dirty="0">
            <a:latin typeface="Times New Roman" pitchFamily="18" charset="0"/>
            <a:cs typeface="Times New Roman" pitchFamily="18" charset="0"/>
          </a:endParaRPr>
        </a:p>
      </dgm:t>
    </dgm:pt>
    <dgm:pt modelId="{65D816DA-A48F-4C26-9B2A-CF81361DE116}" type="parTrans" cxnId="{1A11DCDD-97F0-4728-94D5-2CC025D2A6C0}">
      <dgm:prSet/>
      <dgm:spPr/>
      <dgm:t>
        <a:bodyPr/>
        <a:lstStyle/>
        <a:p>
          <a:endParaRPr lang="lv-LV"/>
        </a:p>
      </dgm:t>
    </dgm:pt>
    <dgm:pt modelId="{6554D426-C55C-4DEA-93D4-08A310F19BB1}" type="sibTrans" cxnId="{1A11DCDD-97F0-4728-94D5-2CC025D2A6C0}">
      <dgm:prSet/>
      <dgm:spPr/>
      <dgm:t>
        <a:bodyPr/>
        <a:lstStyle/>
        <a:p>
          <a:endParaRPr lang="lv-LV"/>
        </a:p>
      </dgm:t>
    </dgm:pt>
    <dgm:pt modelId="{9C67C4C4-B68B-41F6-9069-A73BCD2BB3EE}">
      <dgm:prSet phldrT="[Text]" custT="1"/>
      <dgm:spPr/>
      <dgm:t>
        <a:bodyPr/>
        <a:lstStyle/>
        <a:p>
          <a:r>
            <a:rPr lang="lv-LV" sz="2400" dirty="0" smtClean="0">
              <a:latin typeface="Times New Roman" pitchFamily="18" charset="0"/>
              <a:cs typeface="Times New Roman" pitchFamily="18" charset="0"/>
            </a:rPr>
            <a:t>nevalstisko  organizāciju dokumenti</a:t>
          </a:r>
          <a:endParaRPr lang="lv-LV" sz="2400" dirty="0">
            <a:latin typeface="Times New Roman" pitchFamily="18" charset="0"/>
            <a:cs typeface="Times New Roman" pitchFamily="18" charset="0"/>
          </a:endParaRPr>
        </a:p>
      </dgm:t>
    </dgm:pt>
    <dgm:pt modelId="{BF7FD0EF-F450-47E4-A8C4-A7C6FB957C24}" type="parTrans" cxnId="{FD2B31C5-DACE-49AC-811A-3210D01BAF5E}">
      <dgm:prSet/>
      <dgm:spPr/>
      <dgm:t>
        <a:bodyPr/>
        <a:lstStyle/>
        <a:p>
          <a:endParaRPr lang="lv-LV"/>
        </a:p>
      </dgm:t>
    </dgm:pt>
    <dgm:pt modelId="{28DAA530-40C3-4A5B-8820-B4859AAFE0BD}" type="sibTrans" cxnId="{FD2B31C5-DACE-49AC-811A-3210D01BAF5E}">
      <dgm:prSet/>
      <dgm:spPr/>
      <dgm:t>
        <a:bodyPr/>
        <a:lstStyle/>
        <a:p>
          <a:endParaRPr lang="lv-LV"/>
        </a:p>
      </dgm:t>
    </dgm:pt>
    <dgm:pt modelId="{151D554C-F634-452C-B69D-1542C572EDD0}" type="pres">
      <dgm:prSet presAssocID="{F7725658-0486-4161-B97C-EB718977812F}" presName="linear" presStyleCnt="0">
        <dgm:presLayoutVars>
          <dgm:animLvl val="lvl"/>
          <dgm:resizeHandles val="exact"/>
        </dgm:presLayoutVars>
      </dgm:prSet>
      <dgm:spPr/>
      <dgm:t>
        <a:bodyPr/>
        <a:lstStyle/>
        <a:p>
          <a:endParaRPr lang="lv-LV"/>
        </a:p>
      </dgm:t>
    </dgm:pt>
    <dgm:pt modelId="{0F5039FA-1D05-4D84-B5D0-81EEF1063BB3}" type="pres">
      <dgm:prSet presAssocID="{3D414143-A639-4916-82CE-F41D8EAE9F92}" presName="parentText" presStyleLbl="node1" presStyleIdx="0" presStyleCnt="2">
        <dgm:presLayoutVars>
          <dgm:chMax val="0"/>
          <dgm:bulletEnabled val="1"/>
        </dgm:presLayoutVars>
      </dgm:prSet>
      <dgm:spPr/>
      <dgm:t>
        <a:bodyPr/>
        <a:lstStyle/>
        <a:p>
          <a:endParaRPr lang="lv-LV"/>
        </a:p>
      </dgm:t>
    </dgm:pt>
    <dgm:pt modelId="{91AA0DB5-18B0-46C6-A57B-78A619B45027}" type="pres">
      <dgm:prSet presAssocID="{3D414143-A639-4916-82CE-F41D8EAE9F92}" presName="childText" presStyleLbl="revTx" presStyleIdx="0" presStyleCnt="2" custScaleY="106549">
        <dgm:presLayoutVars>
          <dgm:bulletEnabled val="1"/>
        </dgm:presLayoutVars>
      </dgm:prSet>
      <dgm:spPr/>
      <dgm:t>
        <a:bodyPr/>
        <a:lstStyle/>
        <a:p>
          <a:endParaRPr lang="lv-LV"/>
        </a:p>
      </dgm:t>
    </dgm:pt>
    <dgm:pt modelId="{997B49CA-0BF0-45F1-83CB-28FB73A1C1E5}" type="pres">
      <dgm:prSet presAssocID="{5D98BA11-B958-4A00-BC54-1ED451059CBE}" presName="parentText" presStyleLbl="node1" presStyleIdx="1" presStyleCnt="2">
        <dgm:presLayoutVars>
          <dgm:chMax val="0"/>
          <dgm:bulletEnabled val="1"/>
        </dgm:presLayoutVars>
      </dgm:prSet>
      <dgm:spPr/>
      <dgm:t>
        <a:bodyPr/>
        <a:lstStyle/>
        <a:p>
          <a:endParaRPr lang="lv-LV"/>
        </a:p>
      </dgm:t>
    </dgm:pt>
    <dgm:pt modelId="{E3153F8C-8D2E-4512-95CA-A9D8FE2ED26D}" type="pres">
      <dgm:prSet presAssocID="{5D98BA11-B958-4A00-BC54-1ED451059CBE}" presName="childText" presStyleLbl="revTx" presStyleIdx="1" presStyleCnt="2">
        <dgm:presLayoutVars>
          <dgm:bulletEnabled val="1"/>
        </dgm:presLayoutVars>
      </dgm:prSet>
      <dgm:spPr/>
      <dgm:t>
        <a:bodyPr/>
        <a:lstStyle/>
        <a:p>
          <a:endParaRPr lang="lv-LV"/>
        </a:p>
      </dgm:t>
    </dgm:pt>
  </dgm:ptLst>
  <dgm:cxnLst>
    <dgm:cxn modelId="{C74A42CB-CB41-468F-9DF2-C7F68C6EC77A}" srcId="{5D98BA11-B958-4A00-BC54-1ED451059CBE}" destId="{5D9E2B63-F055-4B78-B302-5BAAECBD893B}" srcOrd="1" destOrd="0" parTransId="{B0116833-6B10-4A4C-BC49-6424DC898EBD}" sibTransId="{53396697-28EF-4D73-B646-C90FF5AFEAE8}"/>
    <dgm:cxn modelId="{BF4AE3C1-9550-4ED6-B406-1FD5BDCB495D}" type="presOf" srcId="{3D414143-A639-4916-82CE-F41D8EAE9F92}" destId="{0F5039FA-1D05-4D84-B5D0-81EEF1063BB3}" srcOrd="0" destOrd="0" presId="urn:microsoft.com/office/officeart/2005/8/layout/vList2"/>
    <dgm:cxn modelId="{3F598BED-B6DD-4004-BD50-F96C6CE8ABE7}" srcId="{F7725658-0486-4161-B97C-EB718977812F}" destId="{5D98BA11-B958-4A00-BC54-1ED451059CBE}" srcOrd="1" destOrd="0" parTransId="{71CC8BA9-F324-48D4-BE4D-94AFF0F66029}" sibTransId="{2EB309D7-87DF-42C5-AB70-B6C103982C2E}"/>
    <dgm:cxn modelId="{2DF8433D-3002-49C0-939E-AFDC7A6F3446}" type="presOf" srcId="{9C67C4C4-B68B-41F6-9069-A73BCD2BB3EE}" destId="{E3153F8C-8D2E-4512-95CA-A9D8FE2ED26D}" srcOrd="0" destOrd="3" presId="urn:microsoft.com/office/officeart/2005/8/layout/vList2"/>
    <dgm:cxn modelId="{DB942B3F-5E6D-4650-A874-0CDDAC013EFA}" type="presOf" srcId="{5D98BA11-B958-4A00-BC54-1ED451059CBE}" destId="{997B49CA-0BF0-45F1-83CB-28FB73A1C1E5}" srcOrd="0" destOrd="0" presId="urn:microsoft.com/office/officeart/2005/8/layout/vList2"/>
    <dgm:cxn modelId="{B1E40F23-DB15-4958-9FD8-117A10D557C4}" type="presOf" srcId="{E9701F92-DA23-425E-9F63-22EB0A6F7623}" destId="{E3153F8C-8D2E-4512-95CA-A9D8FE2ED26D}" srcOrd="0" destOrd="0" presId="urn:microsoft.com/office/officeart/2005/8/layout/vList2"/>
    <dgm:cxn modelId="{1A11DCDD-97F0-4728-94D5-2CC025D2A6C0}" srcId="{5D98BA11-B958-4A00-BC54-1ED451059CBE}" destId="{8B1B0D7E-BA91-4141-B20F-D3303C79D966}" srcOrd="2" destOrd="0" parTransId="{65D816DA-A48F-4C26-9B2A-CF81361DE116}" sibTransId="{6554D426-C55C-4DEA-93D4-08A310F19BB1}"/>
    <dgm:cxn modelId="{E028B396-B508-41C8-B639-3D80697CB96E}" type="presOf" srcId="{5D9E2B63-F055-4B78-B302-5BAAECBD893B}" destId="{E3153F8C-8D2E-4512-95CA-A9D8FE2ED26D}" srcOrd="0" destOrd="1" presId="urn:microsoft.com/office/officeart/2005/8/layout/vList2"/>
    <dgm:cxn modelId="{0A724E48-B11F-4BCB-8A3D-834E637ACABD}" srcId="{F7725658-0486-4161-B97C-EB718977812F}" destId="{3D414143-A639-4916-82CE-F41D8EAE9F92}" srcOrd="0" destOrd="0" parTransId="{76A8C882-16A0-432A-9B09-BA7A4A6B0713}" sibTransId="{5D29986B-20A8-4095-A39D-E8F04545BD22}"/>
    <dgm:cxn modelId="{BE81226C-5507-4372-A979-CEDC50BBD2F2}" srcId="{5D98BA11-B958-4A00-BC54-1ED451059CBE}" destId="{E9701F92-DA23-425E-9F63-22EB0A6F7623}" srcOrd="0" destOrd="0" parTransId="{E3B33203-7A7F-4F53-A605-EA4B5B35351F}" sibTransId="{1BBE9508-4FAB-4862-9666-6D8BA48CA47C}"/>
    <dgm:cxn modelId="{AB4E350C-BB10-4B28-995B-30ACCAFA67FE}" srcId="{3D414143-A639-4916-82CE-F41D8EAE9F92}" destId="{9DDEBB05-2D0A-46D8-B30A-0B4486C06C0C}" srcOrd="0" destOrd="0" parTransId="{2C6455A8-0C4B-4EA8-8206-8D933BD04A5D}" sibTransId="{3F2E07C1-C8DF-4410-9889-F52194E4D3A7}"/>
    <dgm:cxn modelId="{943A0F7B-F2ED-4BDB-8206-6E498D849CAD}" type="presOf" srcId="{8B1B0D7E-BA91-4141-B20F-D3303C79D966}" destId="{E3153F8C-8D2E-4512-95CA-A9D8FE2ED26D}" srcOrd="0" destOrd="2" presId="urn:microsoft.com/office/officeart/2005/8/layout/vList2"/>
    <dgm:cxn modelId="{A4ECF0C5-5B68-4996-BA3D-EDDEC86D5D7A}" type="presOf" srcId="{9DDEBB05-2D0A-46D8-B30A-0B4486C06C0C}" destId="{91AA0DB5-18B0-46C6-A57B-78A619B45027}" srcOrd="0" destOrd="0" presId="urn:microsoft.com/office/officeart/2005/8/layout/vList2"/>
    <dgm:cxn modelId="{FD2B31C5-DACE-49AC-811A-3210D01BAF5E}" srcId="{5D98BA11-B958-4A00-BC54-1ED451059CBE}" destId="{9C67C4C4-B68B-41F6-9069-A73BCD2BB3EE}" srcOrd="3" destOrd="0" parTransId="{BF7FD0EF-F450-47E4-A8C4-A7C6FB957C24}" sibTransId="{28DAA530-40C3-4A5B-8820-B4859AAFE0BD}"/>
    <dgm:cxn modelId="{00F8B4EF-9A16-4300-9A57-AFAFEC55EF11}" type="presOf" srcId="{F7725658-0486-4161-B97C-EB718977812F}" destId="{151D554C-F634-452C-B69D-1542C572EDD0}" srcOrd="0" destOrd="0" presId="urn:microsoft.com/office/officeart/2005/8/layout/vList2"/>
    <dgm:cxn modelId="{A3FDE98A-1119-41F3-8D96-CFEE3CC2C45D}" type="presParOf" srcId="{151D554C-F634-452C-B69D-1542C572EDD0}" destId="{0F5039FA-1D05-4D84-B5D0-81EEF1063BB3}" srcOrd="0" destOrd="0" presId="urn:microsoft.com/office/officeart/2005/8/layout/vList2"/>
    <dgm:cxn modelId="{80C51155-594D-4416-A794-7692E7CFBC8C}" type="presParOf" srcId="{151D554C-F634-452C-B69D-1542C572EDD0}" destId="{91AA0DB5-18B0-46C6-A57B-78A619B45027}" srcOrd="1" destOrd="0" presId="urn:microsoft.com/office/officeart/2005/8/layout/vList2"/>
    <dgm:cxn modelId="{B449FF44-3B64-453F-A0AE-85CB02F1635F}" type="presParOf" srcId="{151D554C-F634-452C-B69D-1542C572EDD0}" destId="{997B49CA-0BF0-45F1-83CB-28FB73A1C1E5}" srcOrd="2" destOrd="0" presId="urn:microsoft.com/office/officeart/2005/8/layout/vList2"/>
    <dgm:cxn modelId="{B2A8E58B-9CFA-4D3A-A283-CBB73980E0FF}" type="presParOf" srcId="{151D554C-F634-452C-B69D-1542C572EDD0}" destId="{E3153F8C-8D2E-4512-95CA-A9D8FE2ED26D}" srcOrd="3"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B12DB1A-D8D5-42F9-BB0C-2934740B94CF}">
      <dsp:nvSpPr>
        <dsp:cNvPr id="0" name=""/>
        <dsp:cNvSpPr/>
      </dsp:nvSpPr>
      <dsp:spPr>
        <a:xfrm>
          <a:off x="0" y="307815"/>
          <a:ext cx="8229600" cy="352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257B189-5A1A-44CB-9277-268455080EA1}">
      <dsp:nvSpPr>
        <dsp:cNvPr id="0" name=""/>
        <dsp:cNvSpPr/>
      </dsp:nvSpPr>
      <dsp:spPr>
        <a:xfrm>
          <a:off x="411480" y="101175"/>
          <a:ext cx="5760720" cy="4132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066800">
            <a:lnSpc>
              <a:spcPct val="90000"/>
            </a:lnSpc>
            <a:spcBef>
              <a:spcPct val="0"/>
            </a:spcBef>
            <a:spcAft>
              <a:spcPct val="35000"/>
            </a:spcAft>
          </a:pPr>
          <a:r>
            <a:rPr lang="lv-LV" sz="2400" kern="1200" dirty="0" smtClean="0">
              <a:latin typeface="Times New Roman" pitchFamily="18" charset="0"/>
              <a:cs typeface="Times New Roman" pitchFamily="18" charset="0"/>
            </a:rPr>
            <a:t>Pēc dokumentu veida</a:t>
          </a:r>
          <a:endParaRPr lang="lv-LV" sz="2400" kern="1200" dirty="0">
            <a:latin typeface="Times New Roman" pitchFamily="18" charset="0"/>
            <a:cs typeface="Times New Roman" pitchFamily="18" charset="0"/>
          </a:endParaRPr>
        </a:p>
      </dsp:txBody>
      <dsp:txXfrm>
        <a:off x="411480" y="101175"/>
        <a:ext cx="5760720" cy="413280"/>
      </dsp:txXfrm>
    </dsp:sp>
    <dsp:sp modelId="{71B98F15-47FE-42F6-97DC-605B10B2207B}">
      <dsp:nvSpPr>
        <dsp:cNvPr id="0" name=""/>
        <dsp:cNvSpPr/>
      </dsp:nvSpPr>
      <dsp:spPr>
        <a:xfrm>
          <a:off x="0" y="942855"/>
          <a:ext cx="8229600" cy="352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DC504F8-E8C9-4A6B-AA37-0AF20D9F6D06}">
      <dsp:nvSpPr>
        <dsp:cNvPr id="0" name=""/>
        <dsp:cNvSpPr/>
      </dsp:nvSpPr>
      <dsp:spPr>
        <a:xfrm>
          <a:off x="411480" y="736215"/>
          <a:ext cx="5760720" cy="4132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066800">
            <a:lnSpc>
              <a:spcPct val="90000"/>
            </a:lnSpc>
            <a:spcBef>
              <a:spcPct val="0"/>
            </a:spcBef>
            <a:spcAft>
              <a:spcPct val="35000"/>
            </a:spcAft>
          </a:pPr>
          <a:r>
            <a:rPr lang="lv-LV" sz="2400" kern="1200" dirty="0" smtClean="0">
              <a:latin typeface="Times New Roman" pitchFamily="18" charset="0"/>
              <a:cs typeface="Times New Roman" pitchFamily="18" charset="0"/>
            </a:rPr>
            <a:t>Pēc dokumentu virzības</a:t>
          </a:r>
          <a:endParaRPr lang="lv-LV" sz="2400" kern="1200" dirty="0">
            <a:latin typeface="Times New Roman" pitchFamily="18" charset="0"/>
            <a:cs typeface="Times New Roman" pitchFamily="18" charset="0"/>
          </a:endParaRPr>
        </a:p>
      </dsp:txBody>
      <dsp:txXfrm>
        <a:off x="411480" y="736215"/>
        <a:ext cx="5760720" cy="413280"/>
      </dsp:txXfrm>
    </dsp:sp>
    <dsp:sp modelId="{BE8F2A3C-547B-4484-9629-996634F8AF95}">
      <dsp:nvSpPr>
        <dsp:cNvPr id="0" name=""/>
        <dsp:cNvSpPr/>
      </dsp:nvSpPr>
      <dsp:spPr>
        <a:xfrm>
          <a:off x="0" y="1577895"/>
          <a:ext cx="8229600" cy="352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E6EB9AC-8ADE-4CEA-AEB0-5B33BF1A2DC0}">
      <dsp:nvSpPr>
        <dsp:cNvPr id="0" name=""/>
        <dsp:cNvSpPr/>
      </dsp:nvSpPr>
      <dsp:spPr>
        <a:xfrm>
          <a:off x="411480" y="1371255"/>
          <a:ext cx="5760720" cy="4132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066800">
            <a:lnSpc>
              <a:spcPct val="90000"/>
            </a:lnSpc>
            <a:spcBef>
              <a:spcPct val="0"/>
            </a:spcBef>
            <a:spcAft>
              <a:spcPct val="35000"/>
            </a:spcAft>
          </a:pPr>
          <a:r>
            <a:rPr lang="lv-LV" sz="2400" kern="1200" dirty="0" smtClean="0">
              <a:latin typeface="Times New Roman" pitchFamily="18" charset="0"/>
              <a:cs typeface="Times New Roman" pitchFamily="18" charset="0"/>
            </a:rPr>
            <a:t>Pēc dokumentu uzrakstīšanas tehnikas</a:t>
          </a:r>
          <a:endParaRPr lang="lv-LV" sz="2400" kern="1200" dirty="0">
            <a:latin typeface="Times New Roman" pitchFamily="18" charset="0"/>
            <a:cs typeface="Times New Roman" pitchFamily="18" charset="0"/>
          </a:endParaRPr>
        </a:p>
      </dsp:txBody>
      <dsp:txXfrm>
        <a:off x="411480" y="1371255"/>
        <a:ext cx="5760720" cy="413280"/>
      </dsp:txXfrm>
    </dsp:sp>
    <dsp:sp modelId="{A8B3697D-80BB-425E-8046-42CDA2FB591E}">
      <dsp:nvSpPr>
        <dsp:cNvPr id="0" name=""/>
        <dsp:cNvSpPr/>
      </dsp:nvSpPr>
      <dsp:spPr>
        <a:xfrm>
          <a:off x="0" y="2212935"/>
          <a:ext cx="8229600" cy="352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6C0C6D8-DF0E-4818-A008-48A5BDBDB524}">
      <dsp:nvSpPr>
        <dsp:cNvPr id="0" name=""/>
        <dsp:cNvSpPr/>
      </dsp:nvSpPr>
      <dsp:spPr>
        <a:xfrm>
          <a:off x="411480" y="2006295"/>
          <a:ext cx="5760720" cy="4132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066800">
            <a:lnSpc>
              <a:spcPct val="90000"/>
            </a:lnSpc>
            <a:spcBef>
              <a:spcPct val="0"/>
            </a:spcBef>
            <a:spcAft>
              <a:spcPct val="35000"/>
            </a:spcAft>
          </a:pPr>
          <a:r>
            <a:rPr lang="lv-LV" sz="2400" kern="1200" dirty="0" smtClean="0">
              <a:latin typeface="Times New Roman" pitchFamily="18" charset="0"/>
              <a:cs typeface="Times New Roman" pitchFamily="18" charset="0"/>
            </a:rPr>
            <a:t>Pēc dokumentu sagatavošanas stadijas</a:t>
          </a:r>
          <a:endParaRPr lang="lv-LV" sz="2400" kern="1200" dirty="0">
            <a:latin typeface="Times New Roman" pitchFamily="18" charset="0"/>
            <a:cs typeface="Times New Roman" pitchFamily="18" charset="0"/>
          </a:endParaRPr>
        </a:p>
      </dsp:txBody>
      <dsp:txXfrm>
        <a:off x="411480" y="2006295"/>
        <a:ext cx="5760720" cy="413280"/>
      </dsp:txXfrm>
    </dsp:sp>
    <dsp:sp modelId="{08E318F7-7901-4B92-BBCB-E5EE68F4E878}">
      <dsp:nvSpPr>
        <dsp:cNvPr id="0" name=""/>
        <dsp:cNvSpPr/>
      </dsp:nvSpPr>
      <dsp:spPr>
        <a:xfrm>
          <a:off x="0" y="2847975"/>
          <a:ext cx="8229600" cy="352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A0B4BFD-20D8-480B-B39E-9400C7D3456A}">
      <dsp:nvSpPr>
        <dsp:cNvPr id="0" name=""/>
        <dsp:cNvSpPr/>
      </dsp:nvSpPr>
      <dsp:spPr>
        <a:xfrm>
          <a:off x="411480" y="2641335"/>
          <a:ext cx="5760720" cy="4132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066800">
            <a:lnSpc>
              <a:spcPct val="90000"/>
            </a:lnSpc>
            <a:spcBef>
              <a:spcPct val="0"/>
            </a:spcBef>
            <a:spcAft>
              <a:spcPct val="35000"/>
            </a:spcAft>
          </a:pPr>
          <a:r>
            <a:rPr lang="lv-LV" sz="2400" kern="1200" dirty="0" smtClean="0">
              <a:latin typeface="Times New Roman" pitchFamily="18" charset="0"/>
              <a:cs typeface="Times New Roman" pitchFamily="18" charset="0"/>
            </a:rPr>
            <a:t>Pēc glabāšanas un darbības laika</a:t>
          </a:r>
          <a:endParaRPr lang="lv-LV" sz="2400" kern="1200" dirty="0">
            <a:latin typeface="Times New Roman" pitchFamily="18" charset="0"/>
            <a:cs typeface="Times New Roman" pitchFamily="18" charset="0"/>
          </a:endParaRPr>
        </a:p>
      </dsp:txBody>
      <dsp:txXfrm>
        <a:off x="411480" y="2641335"/>
        <a:ext cx="5760720" cy="413280"/>
      </dsp:txXfrm>
    </dsp:sp>
    <dsp:sp modelId="{6FD405C8-2AAC-40B5-AF53-6CF1A5367625}">
      <dsp:nvSpPr>
        <dsp:cNvPr id="0" name=""/>
        <dsp:cNvSpPr/>
      </dsp:nvSpPr>
      <dsp:spPr>
        <a:xfrm>
          <a:off x="0" y="3483015"/>
          <a:ext cx="8229600" cy="352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02BFE1D-B1A2-438F-9304-2F45BD9FCF36}">
      <dsp:nvSpPr>
        <dsp:cNvPr id="0" name=""/>
        <dsp:cNvSpPr/>
      </dsp:nvSpPr>
      <dsp:spPr>
        <a:xfrm>
          <a:off x="411480" y="3276375"/>
          <a:ext cx="5760720" cy="4132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066800">
            <a:lnSpc>
              <a:spcPct val="90000"/>
            </a:lnSpc>
            <a:spcBef>
              <a:spcPct val="0"/>
            </a:spcBef>
            <a:spcAft>
              <a:spcPct val="35000"/>
            </a:spcAft>
          </a:pPr>
          <a:r>
            <a:rPr lang="lv-LV" sz="2400" kern="1200" dirty="0" smtClean="0">
              <a:latin typeface="Times New Roman" pitchFamily="18" charset="0"/>
              <a:cs typeface="Times New Roman" pitchFamily="18" charset="0"/>
            </a:rPr>
            <a:t>Pēc dokumentu satura</a:t>
          </a:r>
          <a:endParaRPr lang="lv-LV" sz="2400" kern="1200" dirty="0">
            <a:latin typeface="Times New Roman" pitchFamily="18" charset="0"/>
            <a:cs typeface="Times New Roman" pitchFamily="18" charset="0"/>
          </a:endParaRPr>
        </a:p>
      </dsp:txBody>
      <dsp:txXfrm>
        <a:off x="411480" y="3276375"/>
        <a:ext cx="5760720" cy="413280"/>
      </dsp:txXfrm>
    </dsp:sp>
    <dsp:sp modelId="{6AF9ADC7-4945-46B2-8727-BA000AF223ED}">
      <dsp:nvSpPr>
        <dsp:cNvPr id="0" name=""/>
        <dsp:cNvSpPr/>
      </dsp:nvSpPr>
      <dsp:spPr>
        <a:xfrm>
          <a:off x="0" y="4118055"/>
          <a:ext cx="8229600" cy="352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BB6ED5B-CFE7-4868-B901-D28B4F1FA833}">
      <dsp:nvSpPr>
        <dsp:cNvPr id="0" name=""/>
        <dsp:cNvSpPr/>
      </dsp:nvSpPr>
      <dsp:spPr>
        <a:xfrm>
          <a:off x="411480" y="3911415"/>
          <a:ext cx="5760720" cy="4132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066800">
            <a:lnSpc>
              <a:spcPct val="90000"/>
            </a:lnSpc>
            <a:spcBef>
              <a:spcPct val="0"/>
            </a:spcBef>
            <a:spcAft>
              <a:spcPct val="35000"/>
            </a:spcAft>
          </a:pPr>
          <a:r>
            <a:rPr lang="lv-LV" sz="2400" kern="1200" dirty="0" smtClean="0">
              <a:latin typeface="Times New Roman" pitchFamily="18" charset="0"/>
              <a:cs typeface="Times New Roman" pitchFamily="18" charset="0"/>
            </a:rPr>
            <a:t>Pēc dokumentu atklātības pakāpes</a:t>
          </a:r>
          <a:endParaRPr lang="lv-LV" sz="2400" kern="1200" dirty="0">
            <a:latin typeface="Times New Roman" pitchFamily="18" charset="0"/>
            <a:cs typeface="Times New Roman" pitchFamily="18" charset="0"/>
          </a:endParaRPr>
        </a:p>
      </dsp:txBody>
      <dsp:txXfrm>
        <a:off x="411480" y="3911415"/>
        <a:ext cx="5760720" cy="41328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lv-LV"/>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lv-LV"/>
          </a:p>
        </p:txBody>
      </p:sp>
      <p:sp>
        <p:nvSpPr>
          <p:cNvPr id="4" name="Date Placeholder 3"/>
          <p:cNvSpPr>
            <a:spLocks noGrp="1"/>
          </p:cNvSpPr>
          <p:nvPr>
            <p:ph type="dt" sz="half" idx="10"/>
          </p:nvPr>
        </p:nvSpPr>
        <p:spPr/>
        <p:txBody>
          <a:bodyPr/>
          <a:lstStyle/>
          <a:p>
            <a:fld id="{B0B9D2B1-60B1-4EF1-A31E-CA4A71FED122}" type="datetimeFigureOut">
              <a:rPr lang="lv-LV" smtClean="0"/>
              <a:pPr/>
              <a:t>2012.06.25.</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32F07F61-9C1D-4C9E-AE5F-09448B68D54C}" type="slidenum">
              <a:rPr lang="lv-LV" smtClean="0"/>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v-LV"/>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Date Placeholder 3"/>
          <p:cNvSpPr>
            <a:spLocks noGrp="1"/>
          </p:cNvSpPr>
          <p:nvPr>
            <p:ph type="dt" sz="half" idx="10"/>
          </p:nvPr>
        </p:nvSpPr>
        <p:spPr/>
        <p:txBody>
          <a:bodyPr/>
          <a:lstStyle/>
          <a:p>
            <a:fld id="{B0B9D2B1-60B1-4EF1-A31E-CA4A71FED122}" type="datetimeFigureOut">
              <a:rPr lang="lv-LV" smtClean="0"/>
              <a:pPr/>
              <a:t>2012.06.25.</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32F07F61-9C1D-4C9E-AE5F-09448B68D54C}" type="slidenum">
              <a:rPr lang="lv-LV" smtClean="0"/>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lv-LV"/>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Date Placeholder 3"/>
          <p:cNvSpPr>
            <a:spLocks noGrp="1"/>
          </p:cNvSpPr>
          <p:nvPr>
            <p:ph type="dt" sz="half" idx="10"/>
          </p:nvPr>
        </p:nvSpPr>
        <p:spPr/>
        <p:txBody>
          <a:bodyPr/>
          <a:lstStyle/>
          <a:p>
            <a:fld id="{B0B9D2B1-60B1-4EF1-A31E-CA4A71FED122}" type="datetimeFigureOut">
              <a:rPr lang="lv-LV" smtClean="0"/>
              <a:pPr/>
              <a:t>2012.06.25.</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32F07F61-9C1D-4C9E-AE5F-09448B68D54C}" type="slidenum">
              <a:rPr lang="lv-LV" smtClean="0"/>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v-LV"/>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Date Placeholder 3"/>
          <p:cNvSpPr>
            <a:spLocks noGrp="1"/>
          </p:cNvSpPr>
          <p:nvPr>
            <p:ph type="dt" sz="half" idx="10"/>
          </p:nvPr>
        </p:nvSpPr>
        <p:spPr/>
        <p:txBody>
          <a:bodyPr/>
          <a:lstStyle/>
          <a:p>
            <a:fld id="{B0B9D2B1-60B1-4EF1-A31E-CA4A71FED122}" type="datetimeFigureOut">
              <a:rPr lang="lv-LV" smtClean="0"/>
              <a:pPr/>
              <a:t>2012.06.25.</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32F07F61-9C1D-4C9E-AE5F-09448B68D54C}" type="slidenum">
              <a:rPr lang="lv-LV" smtClean="0"/>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lv-LV"/>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B9D2B1-60B1-4EF1-A31E-CA4A71FED122}" type="datetimeFigureOut">
              <a:rPr lang="lv-LV" smtClean="0"/>
              <a:pPr/>
              <a:t>2012.06.25.</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32F07F61-9C1D-4C9E-AE5F-09448B68D54C}" type="slidenum">
              <a:rPr lang="lv-LV" smtClean="0"/>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v-LV"/>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5" name="Date Placeholder 4"/>
          <p:cNvSpPr>
            <a:spLocks noGrp="1"/>
          </p:cNvSpPr>
          <p:nvPr>
            <p:ph type="dt" sz="half" idx="10"/>
          </p:nvPr>
        </p:nvSpPr>
        <p:spPr/>
        <p:txBody>
          <a:bodyPr/>
          <a:lstStyle/>
          <a:p>
            <a:fld id="{B0B9D2B1-60B1-4EF1-A31E-CA4A71FED122}" type="datetimeFigureOut">
              <a:rPr lang="lv-LV" smtClean="0"/>
              <a:pPr/>
              <a:t>2012.06.25.</a:t>
            </a:fld>
            <a:endParaRPr lang="lv-LV"/>
          </a:p>
        </p:txBody>
      </p:sp>
      <p:sp>
        <p:nvSpPr>
          <p:cNvPr id="6" name="Footer Placeholder 5"/>
          <p:cNvSpPr>
            <a:spLocks noGrp="1"/>
          </p:cNvSpPr>
          <p:nvPr>
            <p:ph type="ftr" sz="quarter" idx="11"/>
          </p:nvPr>
        </p:nvSpPr>
        <p:spPr/>
        <p:txBody>
          <a:bodyPr/>
          <a:lstStyle/>
          <a:p>
            <a:endParaRPr lang="lv-LV"/>
          </a:p>
        </p:txBody>
      </p:sp>
      <p:sp>
        <p:nvSpPr>
          <p:cNvPr id="7" name="Slide Number Placeholder 6"/>
          <p:cNvSpPr>
            <a:spLocks noGrp="1"/>
          </p:cNvSpPr>
          <p:nvPr>
            <p:ph type="sldNum" sz="quarter" idx="12"/>
          </p:nvPr>
        </p:nvSpPr>
        <p:spPr/>
        <p:txBody>
          <a:bodyPr/>
          <a:lstStyle/>
          <a:p>
            <a:fld id="{32F07F61-9C1D-4C9E-AE5F-09448B68D54C}" type="slidenum">
              <a:rPr lang="lv-LV" smtClean="0"/>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lv-LV"/>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7" name="Date Placeholder 6"/>
          <p:cNvSpPr>
            <a:spLocks noGrp="1"/>
          </p:cNvSpPr>
          <p:nvPr>
            <p:ph type="dt" sz="half" idx="10"/>
          </p:nvPr>
        </p:nvSpPr>
        <p:spPr/>
        <p:txBody>
          <a:bodyPr/>
          <a:lstStyle/>
          <a:p>
            <a:fld id="{B0B9D2B1-60B1-4EF1-A31E-CA4A71FED122}" type="datetimeFigureOut">
              <a:rPr lang="lv-LV" smtClean="0"/>
              <a:pPr/>
              <a:t>2012.06.25.</a:t>
            </a:fld>
            <a:endParaRPr lang="lv-LV"/>
          </a:p>
        </p:txBody>
      </p:sp>
      <p:sp>
        <p:nvSpPr>
          <p:cNvPr id="8" name="Footer Placeholder 7"/>
          <p:cNvSpPr>
            <a:spLocks noGrp="1"/>
          </p:cNvSpPr>
          <p:nvPr>
            <p:ph type="ftr" sz="quarter" idx="11"/>
          </p:nvPr>
        </p:nvSpPr>
        <p:spPr/>
        <p:txBody>
          <a:bodyPr/>
          <a:lstStyle/>
          <a:p>
            <a:endParaRPr lang="lv-LV"/>
          </a:p>
        </p:txBody>
      </p:sp>
      <p:sp>
        <p:nvSpPr>
          <p:cNvPr id="9" name="Slide Number Placeholder 8"/>
          <p:cNvSpPr>
            <a:spLocks noGrp="1"/>
          </p:cNvSpPr>
          <p:nvPr>
            <p:ph type="sldNum" sz="quarter" idx="12"/>
          </p:nvPr>
        </p:nvSpPr>
        <p:spPr/>
        <p:txBody>
          <a:bodyPr/>
          <a:lstStyle/>
          <a:p>
            <a:fld id="{32F07F61-9C1D-4C9E-AE5F-09448B68D54C}" type="slidenum">
              <a:rPr lang="lv-LV" smtClean="0"/>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v-LV"/>
          </a:p>
        </p:txBody>
      </p:sp>
      <p:sp>
        <p:nvSpPr>
          <p:cNvPr id="3" name="Date Placeholder 2"/>
          <p:cNvSpPr>
            <a:spLocks noGrp="1"/>
          </p:cNvSpPr>
          <p:nvPr>
            <p:ph type="dt" sz="half" idx="10"/>
          </p:nvPr>
        </p:nvSpPr>
        <p:spPr/>
        <p:txBody>
          <a:bodyPr/>
          <a:lstStyle/>
          <a:p>
            <a:fld id="{B0B9D2B1-60B1-4EF1-A31E-CA4A71FED122}" type="datetimeFigureOut">
              <a:rPr lang="lv-LV" smtClean="0"/>
              <a:pPr/>
              <a:t>2012.06.25.</a:t>
            </a:fld>
            <a:endParaRPr lang="lv-LV"/>
          </a:p>
        </p:txBody>
      </p:sp>
      <p:sp>
        <p:nvSpPr>
          <p:cNvPr id="4" name="Footer Placeholder 3"/>
          <p:cNvSpPr>
            <a:spLocks noGrp="1"/>
          </p:cNvSpPr>
          <p:nvPr>
            <p:ph type="ftr" sz="quarter" idx="11"/>
          </p:nvPr>
        </p:nvSpPr>
        <p:spPr/>
        <p:txBody>
          <a:bodyPr/>
          <a:lstStyle/>
          <a:p>
            <a:endParaRPr lang="lv-LV"/>
          </a:p>
        </p:txBody>
      </p:sp>
      <p:sp>
        <p:nvSpPr>
          <p:cNvPr id="5" name="Slide Number Placeholder 4"/>
          <p:cNvSpPr>
            <a:spLocks noGrp="1"/>
          </p:cNvSpPr>
          <p:nvPr>
            <p:ph type="sldNum" sz="quarter" idx="12"/>
          </p:nvPr>
        </p:nvSpPr>
        <p:spPr/>
        <p:txBody>
          <a:bodyPr/>
          <a:lstStyle/>
          <a:p>
            <a:fld id="{32F07F61-9C1D-4C9E-AE5F-09448B68D54C}" type="slidenum">
              <a:rPr lang="lv-LV" smtClean="0"/>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B9D2B1-60B1-4EF1-A31E-CA4A71FED122}" type="datetimeFigureOut">
              <a:rPr lang="lv-LV" smtClean="0"/>
              <a:pPr/>
              <a:t>2012.06.25.</a:t>
            </a:fld>
            <a:endParaRPr lang="lv-LV"/>
          </a:p>
        </p:txBody>
      </p:sp>
      <p:sp>
        <p:nvSpPr>
          <p:cNvPr id="3" name="Footer Placeholder 2"/>
          <p:cNvSpPr>
            <a:spLocks noGrp="1"/>
          </p:cNvSpPr>
          <p:nvPr>
            <p:ph type="ftr" sz="quarter" idx="11"/>
          </p:nvPr>
        </p:nvSpPr>
        <p:spPr/>
        <p:txBody>
          <a:bodyPr/>
          <a:lstStyle/>
          <a:p>
            <a:endParaRPr lang="lv-LV"/>
          </a:p>
        </p:txBody>
      </p:sp>
      <p:sp>
        <p:nvSpPr>
          <p:cNvPr id="4" name="Slide Number Placeholder 3"/>
          <p:cNvSpPr>
            <a:spLocks noGrp="1"/>
          </p:cNvSpPr>
          <p:nvPr>
            <p:ph type="sldNum" sz="quarter" idx="12"/>
          </p:nvPr>
        </p:nvSpPr>
        <p:spPr/>
        <p:txBody>
          <a:bodyPr/>
          <a:lstStyle/>
          <a:p>
            <a:fld id="{32F07F61-9C1D-4C9E-AE5F-09448B68D54C}" type="slidenum">
              <a:rPr lang="lv-LV" smtClean="0"/>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lv-LV"/>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B9D2B1-60B1-4EF1-A31E-CA4A71FED122}" type="datetimeFigureOut">
              <a:rPr lang="lv-LV" smtClean="0"/>
              <a:pPr/>
              <a:t>2012.06.25.</a:t>
            </a:fld>
            <a:endParaRPr lang="lv-LV"/>
          </a:p>
        </p:txBody>
      </p:sp>
      <p:sp>
        <p:nvSpPr>
          <p:cNvPr id="6" name="Footer Placeholder 5"/>
          <p:cNvSpPr>
            <a:spLocks noGrp="1"/>
          </p:cNvSpPr>
          <p:nvPr>
            <p:ph type="ftr" sz="quarter" idx="11"/>
          </p:nvPr>
        </p:nvSpPr>
        <p:spPr/>
        <p:txBody>
          <a:bodyPr/>
          <a:lstStyle/>
          <a:p>
            <a:endParaRPr lang="lv-LV"/>
          </a:p>
        </p:txBody>
      </p:sp>
      <p:sp>
        <p:nvSpPr>
          <p:cNvPr id="7" name="Slide Number Placeholder 6"/>
          <p:cNvSpPr>
            <a:spLocks noGrp="1"/>
          </p:cNvSpPr>
          <p:nvPr>
            <p:ph type="sldNum" sz="quarter" idx="12"/>
          </p:nvPr>
        </p:nvSpPr>
        <p:spPr/>
        <p:txBody>
          <a:bodyPr/>
          <a:lstStyle/>
          <a:p>
            <a:fld id="{32F07F61-9C1D-4C9E-AE5F-09448B68D54C}" type="slidenum">
              <a:rPr lang="lv-LV" smtClean="0"/>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lv-LV"/>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lv-LV"/>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B9D2B1-60B1-4EF1-A31E-CA4A71FED122}" type="datetimeFigureOut">
              <a:rPr lang="lv-LV" smtClean="0"/>
              <a:pPr/>
              <a:t>2012.06.25.</a:t>
            </a:fld>
            <a:endParaRPr lang="lv-LV"/>
          </a:p>
        </p:txBody>
      </p:sp>
      <p:sp>
        <p:nvSpPr>
          <p:cNvPr id="6" name="Footer Placeholder 5"/>
          <p:cNvSpPr>
            <a:spLocks noGrp="1"/>
          </p:cNvSpPr>
          <p:nvPr>
            <p:ph type="ftr" sz="quarter" idx="11"/>
          </p:nvPr>
        </p:nvSpPr>
        <p:spPr/>
        <p:txBody>
          <a:bodyPr/>
          <a:lstStyle/>
          <a:p>
            <a:endParaRPr lang="lv-LV"/>
          </a:p>
        </p:txBody>
      </p:sp>
      <p:sp>
        <p:nvSpPr>
          <p:cNvPr id="7" name="Slide Number Placeholder 6"/>
          <p:cNvSpPr>
            <a:spLocks noGrp="1"/>
          </p:cNvSpPr>
          <p:nvPr>
            <p:ph type="sldNum" sz="quarter" idx="12"/>
          </p:nvPr>
        </p:nvSpPr>
        <p:spPr/>
        <p:txBody>
          <a:bodyPr/>
          <a:lstStyle/>
          <a:p>
            <a:fld id="{32F07F61-9C1D-4C9E-AE5F-09448B68D54C}" type="slidenum">
              <a:rPr lang="lv-LV" smtClean="0"/>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lv-LV"/>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B9D2B1-60B1-4EF1-A31E-CA4A71FED122}" type="datetimeFigureOut">
              <a:rPr lang="lv-LV" smtClean="0"/>
              <a:pPr/>
              <a:t>2012.06.25.</a:t>
            </a:fld>
            <a:endParaRPr lang="lv-LV"/>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lv-LV"/>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F07F61-9C1D-4C9E-AE5F-09448B68D54C}" type="slidenum">
              <a:rPr lang="lv-LV" smtClean="0"/>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lv-L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1.gif"/><Relationship Id="rId3" Type="http://schemas.openxmlformats.org/officeDocument/2006/relationships/diagramLayout" Target="../diagrams/layout2.xml"/><Relationship Id="rId7" Type="http://schemas.openxmlformats.org/officeDocument/2006/relationships/image" Target="../media/image2.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Layout" Target="../diagrams/layout1.xml"/><Relationship Id="rId7" Type="http://schemas.openxmlformats.org/officeDocument/2006/relationships/image" Target="../media/image1.gif"/><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8" Type="http://schemas.openxmlformats.org/officeDocument/2006/relationships/image" Target="../media/image1.gif"/><Relationship Id="rId3" Type="http://schemas.openxmlformats.org/officeDocument/2006/relationships/diagramLayout" Target="../diagrams/layout3.xml"/><Relationship Id="rId7" Type="http://schemas.openxmlformats.org/officeDocument/2006/relationships/image" Target="../media/image2.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Layout" Target="../diagrams/layout4.xml"/><Relationship Id="rId7" Type="http://schemas.openxmlformats.org/officeDocument/2006/relationships/image" Target="../media/image1.gif"/><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Layout" Target="../diagrams/layout5.xml"/><Relationship Id="rId7" Type="http://schemas.openxmlformats.org/officeDocument/2006/relationships/image" Target="../media/image1.gif"/><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Layout" Target="../diagrams/layout6.xml"/><Relationship Id="rId7" Type="http://schemas.openxmlformats.org/officeDocument/2006/relationships/image" Target="../media/image1.gif"/><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hyperlink" Target="http://www.vgk.lv/" TargetMode="Externa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2910" y="1571612"/>
            <a:ext cx="7772400" cy="1470025"/>
          </a:xfrm>
        </p:spPr>
        <p:txBody>
          <a:bodyPr/>
          <a:lstStyle/>
          <a:p>
            <a:r>
              <a:rPr lang="lv-LV" dirty="0" smtClean="0">
                <a:latin typeface="Times New Roman" pitchFamily="18" charset="0"/>
                <a:cs typeface="Times New Roman" pitchFamily="18" charset="0"/>
              </a:rPr>
              <a:t>DOKUMENTU IEDALĪJUMS</a:t>
            </a:r>
            <a:endParaRPr lang="lv-LV" dirty="0">
              <a:latin typeface="Times New Roman" pitchFamily="18" charset="0"/>
              <a:cs typeface="Times New Roman" pitchFamily="18" charset="0"/>
            </a:endParaRPr>
          </a:p>
        </p:txBody>
      </p:sp>
      <p:pic>
        <p:nvPicPr>
          <p:cNvPr id="4" name="Picture 3"/>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
        <p:nvSpPr>
          <p:cNvPr id="6" name="Subtitle 2"/>
          <p:cNvSpPr>
            <a:spLocks noGrp="1"/>
          </p:cNvSpPr>
          <p:nvPr>
            <p:ph type="subTitle" idx="1"/>
          </p:nvPr>
        </p:nvSpPr>
        <p:spPr>
          <a:xfrm>
            <a:off x="1371600" y="3071813"/>
            <a:ext cx="6400800" cy="2286013"/>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lv-LV" dirty="0" smtClean="0">
                <a:solidFill>
                  <a:schemeClr val="tx1"/>
                </a:solidFill>
                <a:latin typeface="Times New Roman" pitchFamily="18" charset="0"/>
                <a:cs typeface="Times New Roman" pitchFamily="18" charset="0"/>
              </a:rPr>
              <a:t>Skolotāja Klāra Paipala</a:t>
            </a:r>
          </a:p>
          <a:p>
            <a:endParaRPr lang="lv-LV" sz="1400" b="1" dirty="0" smtClean="0">
              <a:solidFill>
                <a:schemeClr val="tx1"/>
              </a:solidFill>
              <a:latin typeface="Times New Roman" pitchFamily="18" charset="0"/>
              <a:cs typeface="Times New Roman" pitchFamily="18" charset="0"/>
            </a:endParaRPr>
          </a:p>
          <a:p>
            <a:r>
              <a:rPr lang="lv-LV" sz="1400" b="1" dirty="0" smtClean="0">
                <a:solidFill>
                  <a:schemeClr val="tx1"/>
                </a:solidFill>
              </a:rPr>
              <a:t>ESF projekts  „Rīgas Valsts tehnikuma sākotnējās profesionālās </a:t>
            </a:r>
            <a:endParaRPr lang="lv-LV" sz="1400" dirty="0" smtClean="0">
              <a:solidFill>
                <a:schemeClr val="tx1"/>
              </a:solidFill>
            </a:endParaRPr>
          </a:p>
          <a:p>
            <a:r>
              <a:rPr lang="lv-LV" sz="1400" b="1" dirty="0" smtClean="0">
                <a:solidFill>
                  <a:schemeClr val="tx1"/>
                </a:solidFill>
              </a:rPr>
              <a:t>izglītības programmu īstenošanas kvalitātes uzlabošana”</a:t>
            </a:r>
            <a:endParaRPr lang="lv-LV" sz="1400" dirty="0" smtClean="0">
              <a:solidFill>
                <a:schemeClr val="tx1"/>
              </a:solidFill>
            </a:endParaRPr>
          </a:p>
          <a:p>
            <a:r>
              <a:rPr lang="lv-LV" sz="1400" b="1" dirty="0" smtClean="0">
                <a:solidFill>
                  <a:schemeClr val="tx1"/>
                </a:solidFill>
              </a:rPr>
              <a:t>Vienošanās Nr. 2010/0106/1DP/1.2.1.1.3./09/APIA/VIAA/047</a:t>
            </a:r>
            <a:endParaRPr lang="lv-LV" sz="1400" dirty="0" smtClean="0">
              <a:solidFill>
                <a:schemeClr val="tx1"/>
              </a:solidFill>
            </a:endParaRPr>
          </a:p>
          <a:p>
            <a:r>
              <a:rPr lang="lv-LV" sz="1400" b="1" dirty="0" smtClean="0">
                <a:solidFill>
                  <a:schemeClr val="tx1"/>
                </a:solidFill>
              </a:rPr>
              <a:t> </a:t>
            </a:r>
            <a:endParaRPr lang="lv-LV" sz="1400"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Paskaidrojums</a:t>
            </a:r>
            <a:endParaRPr lang="lv-LV"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1"/>
            <a:ext cx="8229600" cy="3829064"/>
          </a:xfrm>
        </p:spPr>
        <p:txBody>
          <a:bodyPr/>
          <a:lstStyle/>
          <a:p>
            <a:pPr>
              <a:buNone/>
            </a:pPr>
            <a:r>
              <a:rPr lang="lv-LV" dirty="0" smtClean="0"/>
              <a:t>		</a:t>
            </a:r>
            <a:r>
              <a:rPr lang="lv-LV" b="1" dirty="0" smtClean="0">
                <a:latin typeface="Times New Roman" pitchFamily="18" charset="0"/>
                <a:cs typeface="Times New Roman" pitchFamily="18" charset="0"/>
              </a:rPr>
              <a:t>Paskaidrojums</a:t>
            </a:r>
            <a:r>
              <a:rPr lang="lv-LV" dirty="0" smtClean="0">
                <a:latin typeface="Times New Roman" pitchFamily="18" charset="0"/>
                <a:cs typeface="Times New Roman" pitchFamily="18" charset="0"/>
              </a:rPr>
              <a:t> – dokuments, kurā paskaidrots, piemēram, kāda pamatdokumenta tēžu saturs un tml. Paskaidrojumu (rakstiski) pēc amatpersonas rīkojuma var iesniegt arī noteikta persona par kādu konkrētu savu vai citu personu rīcību vai notikumu.</a:t>
            </a:r>
            <a:endParaRPr lang="lv-LV" dirty="0"/>
          </a:p>
        </p:txBody>
      </p:sp>
      <p:pic>
        <p:nvPicPr>
          <p:cNvPr id="4" name="Picture 3"/>
          <p:cNvPicPr>
            <a:picLocks noChangeAspect="1" noChangeArrowheads="1"/>
          </p:cNvPicPr>
          <p:nvPr/>
        </p:nvPicPr>
        <p:blipFill>
          <a:blip r:embed="rId2" cstate="print"/>
          <a:srcRect/>
          <a:stretch>
            <a:fillRect/>
          </a:stretch>
        </p:blipFill>
        <p:spPr bwMode="auto">
          <a:xfrm>
            <a:off x="214282"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pic>
        <p:nvPicPr>
          <p:cNvPr id="6" name="Picture 5"/>
          <p:cNvPicPr>
            <a:picLocks noChangeAspect="1" noChangeArrowheads="1"/>
          </p:cNvPicPr>
          <p:nvPr/>
        </p:nvPicPr>
        <p:blipFill>
          <a:blip r:embed="rId2" cstate="print"/>
          <a:srcRect/>
          <a:stretch>
            <a:fillRect/>
          </a:stretch>
        </p:blipFill>
        <p:spPr bwMode="auto">
          <a:xfrm>
            <a:off x="214282" y="5929330"/>
            <a:ext cx="1643074" cy="6096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85729"/>
            <a:ext cx="8229600" cy="5500726"/>
          </a:xfrm>
        </p:spPr>
        <p:txBody>
          <a:bodyPr/>
          <a:lstStyle/>
          <a:p>
            <a:pPr algn="ctr">
              <a:buNone/>
            </a:pPr>
            <a:r>
              <a:rPr lang="lv-LV" sz="2000" dirty="0" smtClean="0">
                <a:latin typeface="Times New Roman" pitchFamily="18" charset="0"/>
                <a:cs typeface="Times New Roman" pitchFamily="18" charset="0"/>
              </a:rPr>
              <a:t>A/S “Burtiņš” prezidentam</a:t>
            </a:r>
          </a:p>
          <a:p>
            <a:pPr marL="571500" indent="-571500" algn="ctr">
              <a:buNone/>
            </a:pPr>
            <a:r>
              <a:rPr lang="lv-LV" sz="2000" dirty="0" smtClean="0">
                <a:latin typeface="Times New Roman" pitchFamily="18" charset="0"/>
                <a:cs typeface="Times New Roman" pitchFamily="18" charset="0"/>
              </a:rPr>
              <a:t>A. Kautrīgā kungam</a:t>
            </a:r>
          </a:p>
          <a:p>
            <a:pPr marL="571500" indent="-571500" algn="r">
              <a:buNone/>
            </a:pPr>
            <a:r>
              <a:rPr lang="lv-LV" dirty="0" smtClean="0">
                <a:latin typeface="Times New Roman" pitchFamily="18" charset="0"/>
                <a:cs typeface="Times New Roman" pitchFamily="18" charset="0"/>
              </a:rPr>
              <a:t> </a:t>
            </a:r>
            <a:r>
              <a:rPr lang="lv-LV" sz="2000" dirty="0">
                <a:latin typeface="Times New Roman" pitchFamily="18" charset="0"/>
                <a:cs typeface="Times New Roman" pitchFamily="18" charset="0"/>
              </a:rPr>
              <a:t>g</a:t>
            </a:r>
            <a:r>
              <a:rPr lang="lv-LV" sz="2000" dirty="0" smtClean="0">
                <a:latin typeface="Times New Roman" pitchFamily="18" charset="0"/>
                <a:cs typeface="Times New Roman" pitchFamily="18" charset="0"/>
              </a:rPr>
              <a:t>atavās produkcijas </a:t>
            </a:r>
          </a:p>
          <a:p>
            <a:pPr marL="571500" indent="-571500" algn="r">
              <a:buNone/>
            </a:pPr>
            <a:r>
              <a:rPr lang="lv-LV" sz="2000" dirty="0" smtClean="0">
                <a:latin typeface="Times New Roman" pitchFamily="18" charset="0"/>
                <a:cs typeface="Times New Roman" pitchFamily="18" charset="0"/>
              </a:rPr>
              <a:t>noliktavas darbinieces</a:t>
            </a:r>
          </a:p>
          <a:p>
            <a:pPr marL="571500" indent="-571500" algn="r">
              <a:buNone/>
            </a:pPr>
            <a:r>
              <a:rPr lang="lv-LV" sz="2000" dirty="0" smtClean="0">
                <a:latin typeface="Times New Roman" pitchFamily="18" charset="0"/>
                <a:cs typeface="Times New Roman" pitchFamily="18" charset="0"/>
              </a:rPr>
              <a:t>Centas </a:t>
            </a:r>
            <a:r>
              <a:rPr lang="lv-LV" sz="2000" dirty="0" err="1" smtClean="0">
                <a:latin typeface="Times New Roman" pitchFamily="18" charset="0"/>
                <a:cs typeface="Times New Roman" pitchFamily="18" charset="0"/>
              </a:rPr>
              <a:t>Kārkliņas</a:t>
            </a:r>
            <a:endParaRPr lang="lv-LV" sz="2000" dirty="0" smtClean="0">
              <a:latin typeface="Times New Roman" pitchFamily="18" charset="0"/>
              <a:cs typeface="Times New Roman" pitchFamily="18" charset="0"/>
            </a:endParaRPr>
          </a:p>
          <a:p>
            <a:pPr marL="571500" indent="-571500" algn="ctr">
              <a:buNone/>
            </a:pPr>
            <a:r>
              <a:rPr lang="lv-LV" sz="2400" dirty="0" smtClean="0">
                <a:latin typeface="Times New Roman" pitchFamily="18" charset="0"/>
                <a:cs typeface="Times New Roman" pitchFamily="18" charset="0"/>
              </a:rPr>
              <a:t>PASKAIDROJUMS</a:t>
            </a:r>
          </a:p>
          <a:p>
            <a:pPr marL="571500" indent="-571500" algn="ctr">
              <a:buNone/>
            </a:pPr>
            <a:endParaRPr lang="lv-LV" dirty="0">
              <a:latin typeface="Times New Roman" pitchFamily="18" charset="0"/>
              <a:cs typeface="Times New Roman" pitchFamily="18" charset="0"/>
            </a:endParaRPr>
          </a:p>
          <a:p>
            <a:pPr marL="571500" indent="-571500">
              <a:buNone/>
            </a:pPr>
            <a:r>
              <a:rPr lang="lv-LV" sz="2000" dirty="0" smtClean="0">
                <a:latin typeface="Times New Roman" pitchFamily="18" charset="0"/>
                <a:cs typeface="Times New Roman" pitchFamily="18" charset="0"/>
              </a:rPr>
              <a:t>		2012. gada 13. februārī nokavēju darbu par 45 minūtēm transporta kustības traucējumu dēļ. </a:t>
            </a:r>
          </a:p>
          <a:p>
            <a:pPr marL="571500" indent="-571500">
              <a:buNone/>
            </a:pPr>
            <a:r>
              <a:rPr lang="lv-LV" sz="2000" dirty="0">
                <a:latin typeface="Times New Roman" pitchFamily="18" charset="0"/>
                <a:cs typeface="Times New Roman" pitchFamily="18" charset="0"/>
              </a:rPr>
              <a:t>	</a:t>
            </a:r>
            <a:r>
              <a:rPr lang="lv-LV" sz="2000" dirty="0" smtClean="0">
                <a:latin typeface="Times New Roman" pitchFamily="18" charset="0"/>
                <a:cs typeface="Times New Roman" pitchFamily="18" charset="0"/>
              </a:rPr>
              <a:t>Pielikumā A/S “Rīgas satiksme” izziņa.</a:t>
            </a:r>
          </a:p>
          <a:p>
            <a:pPr marL="571500" indent="-571500">
              <a:buNone/>
            </a:pPr>
            <a:endParaRPr lang="lv-LV" sz="2000" dirty="0">
              <a:latin typeface="Times New Roman" pitchFamily="18" charset="0"/>
              <a:cs typeface="Times New Roman" pitchFamily="18" charset="0"/>
            </a:endParaRPr>
          </a:p>
          <a:p>
            <a:pPr marL="571500" indent="-571500">
              <a:buNone/>
            </a:pPr>
            <a:r>
              <a:rPr lang="lv-LV" sz="2000" dirty="0" smtClean="0">
                <a:latin typeface="Times New Roman" pitchFamily="18" charset="0"/>
                <a:cs typeface="Times New Roman" pitchFamily="18" charset="0"/>
              </a:rPr>
              <a:t>	Rīga</a:t>
            </a:r>
          </a:p>
          <a:p>
            <a:pPr marL="571500" indent="-571500">
              <a:buNone/>
            </a:pPr>
            <a:r>
              <a:rPr lang="lv-LV" sz="2000" dirty="0" smtClean="0">
                <a:latin typeface="Times New Roman" pitchFamily="18" charset="0"/>
                <a:cs typeface="Times New Roman" pitchFamily="18" charset="0"/>
              </a:rPr>
              <a:t>	13.02.2012.				</a:t>
            </a:r>
            <a:r>
              <a:rPr lang="lv-LV" sz="2000" dirty="0" smtClean="0">
                <a:latin typeface="Balloon XBd TL" pitchFamily="66" charset="0"/>
                <a:cs typeface="Times New Roman" pitchFamily="18" charset="0"/>
              </a:rPr>
              <a:t>C. Kārkliņa</a:t>
            </a:r>
            <a:endParaRPr lang="lv-LV" sz="2000" dirty="0">
              <a:latin typeface="Balloon XBd TL" pitchFamily="66" charset="0"/>
              <a:cs typeface="Times New Roman" pitchFamily="18" charset="0"/>
            </a:endParaRPr>
          </a:p>
          <a:p>
            <a:pPr marL="571500" indent="-571500">
              <a:buNone/>
            </a:pPr>
            <a:endParaRPr lang="lv-LV" dirty="0">
              <a:latin typeface="Times New Roman" pitchFamily="18" charset="0"/>
              <a:cs typeface="Times New Roman" pitchFamily="18" charset="0"/>
            </a:endParaRPr>
          </a:p>
        </p:txBody>
      </p:sp>
      <p:pic>
        <p:nvPicPr>
          <p:cNvPr id="4" name="Picture 3"/>
          <p:cNvPicPr>
            <a:picLocks noChangeAspect="1" noChangeArrowheads="1"/>
          </p:cNvPicPr>
          <p:nvPr/>
        </p:nvPicPr>
        <p:blipFill>
          <a:blip r:embed="rId2" cstate="print"/>
          <a:srcRect/>
          <a:stretch>
            <a:fillRect/>
          </a:stretch>
        </p:blipFill>
        <p:spPr bwMode="auto">
          <a:xfrm>
            <a:off x="214282" y="5929330"/>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Protokols </a:t>
            </a:r>
            <a:endParaRPr lang="lv-LV" dirty="0"/>
          </a:p>
        </p:txBody>
      </p:sp>
      <p:sp>
        <p:nvSpPr>
          <p:cNvPr id="3" name="Content Placeholder 2"/>
          <p:cNvSpPr>
            <a:spLocks noGrp="1"/>
          </p:cNvSpPr>
          <p:nvPr>
            <p:ph idx="1"/>
          </p:nvPr>
        </p:nvSpPr>
        <p:spPr/>
        <p:txBody>
          <a:bodyPr/>
          <a:lstStyle/>
          <a:p>
            <a:pPr>
              <a:spcAft>
                <a:spcPts val="0"/>
              </a:spcAft>
              <a:buNone/>
            </a:pPr>
            <a:r>
              <a:rPr lang="lv-LV" dirty="0" smtClean="0">
                <a:latin typeface="Times New Roman"/>
                <a:ea typeface="Times New Roman"/>
              </a:rPr>
              <a:t>		Dokuments, kas fiksē jautājumu izskatīšanu, apspriešanu un lēmumu pieņemšanu sēdēs, sapulcēs, apspriedēs, konferencēs, sarunās, u.c.</a:t>
            </a:r>
          </a:p>
          <a:p>
            <a:pPr>
              <a:spcAft>
                <a:spcPts val="0"/>
              </a:spcAft>
              <a:buNone/>
            </a:pPr>
            <a:r>
              <a:rPr lang="lv-LV" dirty="0" smtClean="0">
                <a:latin typeface="Times New Roman"/>
                <a:ea typeface="Times New Roman"/>
              </a:rPr>
              <a:t>		Sastāda amatpersona arī par kādu notikumu vai personas rīcību.</a:t>
            </a:r>
          </a:p>
          <a:p>
            <a:endParaRPr lang="lv-LV" dirty="0"/>
          </a:p>
        </p:txBody>
      </p:sp>
      <p:pic>
        <p:nvPicPr>
          <p:cNvPr id="4" name="Picture 3"/>
          <p:cNvPicPr>
            <a:picLocks noChangeAspect="1" noChangeArrowheads="1"/>
          </p:cNvPicPr>
          <p:nvPr/>
        </p:nvPicPr>
        <p:blipFill>
          <a:blip r:embed="rId2" cstate="print"/>
          <a:srcRect/>
          <a:stretch>
            <a:fillRect/>
          </a:stretch>
        </p:blipFill>
        <p:spPr bwMode="auto">
          <a:xfrm>
            <a:off x="214282" y="5929330"/>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Protokols </a:t>
            </a:r>
            <a:endParaRPr lang="lv-LV"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1"/>
            <a:ext cx="8229600" cy="4186254"/>
          </a:xfrm>
        </p:spPr>
        <p:txBody>
          <a:bodyPr>
            <a:normAutofit fontScale="25000" lnSpcReduction="20000"/>
          </a:bodyPr>
          <a:lstStyle/>
          <a:p>
            <a:pPr>
              <a:buNone/>
            </a:pPr>
            <a:r>
              <a:rPr lang="lv-LV" dirty="0" smtClean="0"/>
              <a:t>	</a:t>
            </a:r>
            <a:r>
              <a:rPr lang="lv-LV" sz="8000" b="1" dirty="0" smtClean="0">
                <a:latin typeface="Times New Roman" pitchFamily="18" charset="0"/>
                <a:cs typeface="Times New Roman" pitchFamily="18" charset="0"/>
              </a:rPr>
              <a:t>Sabiedrība ar ierobežotu atbildību</a:t>
            </a:r>
            <a:r>
              <a:rPr lang="lv-LV" sz="8000" dirty="0" smtClean="0">
                <a:latin typeface="Times New Roman" pitchFamily="18" charset="0"/>
                <a:cs typeface="Times New Roman" pitchFamily="18" charset="0"/>
              </a:rPr>
              <a:t> „...........................................................”</a:t>
            </a:r>
          </a:p>
          <a:p>
            <a:pPr>
              <a:buNone/>
            </a:pPr>
            <a:r>
              <a:rPr lang="lv-LV" sz="8000" dirty="0" smtClean="0">
                <a:latin typeface="Times New Roman" pitchFamily="18" charset="0"/>
                <a:cs typeface="Times New Roman" pitchFamily="18" charset="0"/>
              </a:rPr>
              <a:t>vienotais reģ.Nr. ...................................</a:t>
            </a:r>
          </a:p>
          <a:p>
            <a:pPr>
              <a:buNone/>
            </a:pPr>
            <a:r>
              <a:rPr lang="lv-LV" sz="8000" dirty="0" smtClean="0">
                <a:latin typeface="Times New Roman" pitchFamily="18" charset="0"/>
                <a:cs typeface="Times New Roman" pitchFamily="18" charset="0"/>
              </a:rPr>
              <a:t>dalībnieku sapulces protokols Nr. .........</a:t>
            </a:r>
          </a:p>
          <a:p>
            <a:pPr>
              <a:buNone/>
            </a:pPr>
            <a:r>
              <a:rPr lang="lv-LV" sz="8000" dirty="0" smtClean="0">
                <a:latin typeface="Times New Roman" pitchFamily="18" charset="0"/>
                <a:cs typeface="Times New Roman" pitchFamily="18" charset="0"/>
              </a:rPr>
              <a:t> </a:t>
            </a:r>
          </a:p>
          <a:p>
            <a:pPr>
              <a:buNone/>
            </a:pPr>
            <a:r>
              <a:rPr lang="lv-LV" sz="8000" dirty="0" smtClean="0">
                <a:latin typeface="Times New Roman" pitchFamily="18" charset="0"/>
                <a:cs typeface="Times New Roman" pitchFamily="18" charset="0"/>
              </a:rPr>
              <a:t>__________________ , _______</a:t>
            </a:r>
          </a:p>
          <a:p>
            <a:pPr>
              <a:buNone/>
            </a:pPr>
            <a:r>
              <a:rPr lang="lv-LV" sz="8000" dirty="0" smtClean="0">
                <a:latin typeface="Times New Roman" pitchFamily="18" charset="0"/>
                <a:cs typeface="Times New Roman" pitchFamily="18" charset="0"/>
              </a:rPr>
              <a:t>Sapulces norises vieta        laiks</a:t>
            </a:r>
          </a:p>
          <a:p>
            <a:pPr>
              <a:buNone/>
            </a:pPr>
            <a:r>
              <a:rPr lang="lv-LV" sz="8000" dirty="0" smtClean="0">
                <a:latin typeface="Times New Roman" pitchFamily="18" charset="0"/>
                <a:cs typeface="Times New Roman" pitchFamily="18" charset="0"/>
              </a:rPr>
              <a:t>____ gada ____ . ____________</a:t>
            </a:r>
          </a:p>
          <a:p>
            <a:pPr>
              <a:buNone/>
            </a:pPr>
            <a:r>
              <a:rPr lang="lv-LV" sz="8000" dirty="0" smtClean="0">
                <a:latin typeface="Times New Roman" pitchFamily="18" charset="0"/>
                <a:cs typeface="Times New Roman" pitchFamily="18" charset="0"/>
              </a:rPr>
              <a:t> </a:t>
            </a:r>
          </a:p>
          <a:p>
            <a:pPr>
              <a:buNone/>
            </a:pPr>
            <a:r>
              <a:rPr lang="lv-LV" sz="8000" dirty="0" smtClean="0">
                <a:latin typeface="Times New Roman" pitchFamily="18" charset="0"/>
                <a:cs typeface="Times New Roman" pitchFamily="18" charset="0"/>
              </a:rPr>
              <a:t>Sabiedrības ______ parakstītais pamatkapitāls, _______ apmaksātais pamatkapitāls, </a:t>
            </a:r>
          </a:p>
          <a:p>
            <a:pPr>
              <a:buNone/>
            </a:pPr>
            <a:r>
              <a:rPr lang="lv-LV" sz="8000" dirty="0" smtClean="0">
                <a:latin typeface="Times New Roman" pitchFamily="18" charset="0"/>
                <a:cs typeface="Times New Roman" pitchFamily="18" charset="0"/>
              </a:rPr>
              <a:t> </a:t>
            </a:r>
          </a:p>
          <a:p>
            <a:pPr>
              <a:buNone/>
            </a:pPr>
            <a:r>
              <a:rPr lang="lv-LV" sz="8000" dirty="0" smtClean="0">
                <a:latin typeface="Times New Roman" pitchFamily="18" charset="0"/>
                <a:cs typeface="Times New Roman" pitchFamily="18" charset="0"/>
              </a:rPr>
              <a:t>________ balsstiesīgā pamatkapitāla lielums.</a:t>
            </a:r>
          </a:p>
          <a:p>
            <a:pPr>
              <a:buNone/>
            </a:pPr>
            <a:r>
              <a:rPr lang="lv-LV" sz="8000" dirty="0" smtClean="0">
                <a:latin typeface="Times New Roman" pitchFamily="18" charset="0"/>
                <a:cs typeface="Times New Roman" pitchFamily="18" charset="0"/>
              </a:rPr>
              <a:t> </a:t>
            </a:r>
          </a:p>
        </p:txBody>
      </p:sp>
      <p:pic>
        <p:nvPicPr>
          <p:cNvPr id="4" name="Picture 3"/>
          <p:cNvPicPr>
            <a:picLocks noChangeAspect="1" noChangeArrowheads="1"/>
          </p:cNvPicPr>
          <p:nvPr/>
        </p:nvPicPr>
        <p:blipFill>
          <a:blip r:embed="rId2" cstate="print"/>
          <a:srcRect/>
          <a:stretch>
            <a:fillRect/>
          </a:stretch>
        </p:blipFill>
        <p:spPr bwMode="auto">
          <a:xfrm>
            <a:off x="214282" y="5929330"/>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Protokols </a:t>
            </a:r>
            <a:endParaRPr lang="lv-LV" dirty="0"/>
          </a:p>
        </p:txBody>
      </p:sp>
      <p:sp>
        <p:nvSpPr>
          <p:cNvPr id="3" name="Content Placeholder 2"/>
          <p:cNvSpPr>
            <a:spLocks noGrp="1"/>
          </p:cNvSpPr>
          <p:nvPr>
            <p:ph idx="1"/>
          </p:nvPr>
        </p:nvSpPr>
        <p:spPr>
          <a:xfrm>
            <a:off x="457200" y="1600201"/>
            <a:ext cx="8229600" cy="4257692"/>
          </a:xfrm>
        </p:spPr>
        <p:txBody>
          <a:bodyPr>
            <a:noAutofit/>
          </a:bodyPr>
          <a:lstStyle/>
          <a:p>
            <a:pPr>
              <a:buNone/>
            </a:pPr>
            <a:r>
              <a:rPr lang="lv-LV" sz="2000" b="1" dirty="0" smtClean="0">
                <a:latin typeface="Times New Roman" pitchFamily="18" charset="0"/>
                <a:cs typeface="Times New Roman" pitchFamily="18" charset="0"/>
              </a:rPr>
              <a:t>Sapulcē piedalās</a:t>
            </a:r>
            <a:r>
              <a:rPr lang="lv-LV" sz="2000" dirty="0" smtClean="0">
                <a:latin typeface="Times New Roman" pitchFamily="18" charset="0"/>
                <a:cs typeface="Times New Roman" pitchFamily="18" charset="0"/>
              </a:rPr>
              <a:t> :</a:t>
            </a:r>
          </a:p>
          <a:p>
            <a:pPr>
              <a:buNone/>
            </a:pPr>
            <a:r>
              <a:rPr lang="lv-LV" sz="2000" dirty="0" smtClean="0">
                <a:latin typeface="Times New Roman" pitchFamily="18" charset="0"/>
                <a:cs typeface="Times New Roman" pitchFamily="18" charset="0"/>
              </a:rPr>
              <a:t>	</a:t>
            </a:r>
            <a:r>
              <a:rPr lang="lv-LV" sz="1800" dirty="0" smtClean="0">
                <a:latin typeface="Times New Roman" pitchFamily="18" charset="0"/>
                <a:cs typeface="Times New Roman" pitchFamily="18" charset="0"/>
              </a:rPr>
              <a:t>1. ___________ ______________, __________ - ______________, ____________  	dalībnieka vārds, uzvārds                     personas kods                    daļu skaits</a:t>
            </a:r>
          </a:p>
          <a:p>
            <a:pPr>
              <a:buNone/>
            </a:pPr>
            <a:r>
              <a:rPr lang="lv-LV" sz="1800" dirty="0" smtClean="0">
                <a:latin typeface="Times New Roman" pitchFamily="18" charset="0"/>
                <a:cs typeface="Times New Roman" pitchFamily="18" charset="0"/>
              </a:rPr>
              <a:t>  	pārstāv ....% balsstiesīgā pamatkapitāla;</a:t>
            </a:r>
          </a:p>
          <a:p>
            <a:pPr>
              <a:buNone/>
            </a:pPr>
            <a:r>
              <a:rPr lang="lv-LV" sz="1800" dirty="0" smtClean="0">
                <a:latin typeface="Times New Roman" pitchFamily="18" charset="0"/>
                <a:cs typeface="Times New Roman" pitchFamily="18" charset="0"/>
              </a:rPr>
              <a:t> </a:t>
            </a:r>
          </a:p>
          <a:p>
            <a:pPr>
              <a:buNone/>
            </a:pPr>
            <a:r>
              <a:rPr lang="lv-LV" sz="1800" dirty="0" smtClean="0">
                <a:latin typeface="Times New Roman" pitchFamily="18" charset="0"/>
                <a:cs typeface="Times New Roman" pitchFamily="18" charset="0"/>
              </a:rPr>
              <a:t>	2. ___________ ______________, __________ - ______________, ____________ </a:t>
            </a:r>
          </a:p>
          <a:p>
            <a:pPr>
              <a:buNone/>
            </a:pPr>
            <a:r>
              <a:rPr lang="lv-LV" sz="1800" dirty="0" smtClean="0">
                <a:latin typeface="Times New Roman" pitchFamily="18" charset="0"/>
                <a:cs typeface="Times New Roman" pitchFamily="18" charset="0"/>
              </a:rPr>
              <a:t>    		 dalībnieka vārds, uzvārds                       personas kods                    daļu skaits </a:t>
            </a:r>
          </a:p>
          <a:p>
            <a:pPr>
              <a:buNone/>
            </a:pPr>
            <a:r>
              <a:rPr lang="lv-LV" sz="1800" dirty="0" smtClean="0">
                <a:latin typeface="Times New Roman" pitchFamily="18" charset="0"/>
                <a:cs typeface="Times New Roman" pitchFamily="18" charset="0"/>
              </a:rPr>
              <a:t>	pārstāv ....% balsstiesīgā pamatkapitāla.</a:t>
            </a:r>
          </a:p>
          <a:p>
            <a:pPr>
              <a:buNone/>
            </a:pPr>
            <a:r>
              <a:rPr lang="lv-LV" sz="1800" dirty="0" smtClean="0">
                <a:latin typeface="Times New Roman" pitchFamily="18" charset="0"/>
                <a:cs typeface="Times New Roman" pitchFamily="18" charset="0"/>
              </a:rPr>
              <a:t>	Kopā pārstāv _____% no Sabiedrības apmaksātā pamatkapitāla.</a:t>
            </a:r>
          </a:p>
          <a:p>
            <a:pPr>
              <a:buNone/>
            </a:pPr>
            <a:r>
              <a:rPr lang="lv-LV" sz="1800" dirty="0" smtClean="0">
                <a:latin typeface="Times New Roman" pitchFamily="18" charset="0"/>
                <a:cs typeface="Times New Roman" pitchFamily="18" charset="0"/>
              </a:rPr>
              <a:t> 	Sapulces vadītājs: ....................................</a:t>
            </a:r>
          </a:p>
          <a:p>
            <a:pPr>
              <a:buNone/>
            </a:pPr>
            <a:r>
              <a:rPr lang="lv-LV" sz="1800" dirty="0" smtClean="0">
                <a:latin typeface="Times New Roman" pitchFamily="18" charset="0"/>
                <a:cs typeface="Times New Roman" pitchFamily="18" charset="0"/>
              </a:rPr>
              <a:t> 	Protokolists: ............................................</a:t>
            </a:r>
          </a:p>
          <a:p>
            <a:pPr>
              <a:buNone/>
            </a:pPr>
            <a:r>
              <a:rPr lang="lv-LV" sz="1800" dirty="0" smtClean="0">
                <a:latin typeface="Times New Roman" pitchFamily="18" charset="0"/>
                <a:cs typeface="Times New Roman" pitchFamily="18" charset="0"/>
              </a:rPr>
              <a:t> 		Saskaņā ar Komerclikuma 214.panta 1.daļu, dalībnieku sapulci sasauc valde, dalībniekiem paziņojot par sapulci ____ gada ____ . ____________ .</a:t>
            </a:r>
          </a:p>
          <a:p>
            <a:pPr>
              <a:buNone/>
            </a:pPr>
            <a:r>
              <a:rPr lang="lv-LV" sz="1800" dirty="0" smtClean="0">
                <a:latin typeface="Times New Roman" pitchFamily="18" charset="0"/>
                <a:cs typeface="Times New Roman" pitchFamily="18" charset="0"/>
              </a:rPr>
              <a:t> </a:t>
            </a:r>
          </a:p>
          <a:p>
            <a:pPr>
              <a:buNone/>
            </a:pPr>
            <a:endParaRPr lang="lv-LV" sz="1800" dirty="0"/>
          </a:p>
        </p:txBody>
      </p:sp>
      <p:pic>
        <p:nvPicPr>
          <p:cNvPr id="4" name="Picture 3"/>
          <p:cNvPicPr>
            <a:picLocks noChangeAspect="1" noChangeArrowheads="1"/>
          </p:cNvPicPr>
          <p:nvPr/>
        </p:nvPicPr>
        <p:blipFill>
          <a:blip r:embed="rId2" cstate="print"/>
          <a:srcRect/>
          <a:stretch>
            <a:fillRect/>
          </a:stretch>
        </p:blipFill>
        <p:spPr bwMode="auto">
          <a:xfrm>
            <a:off x="214282" y="5929330"/>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Protokols </a:t>
            </a:r>
            <a:endParaRPr lang="lv-LV" dirty="0"/>
          </a:p>
        </p:txBody>
      </p:sp>
      <p:sp>
        <p:nvSpPr>
          <p:cNvPr id="3" name="Content Placeholder 2"/>
          <p:cNvSpPr>
            <a:spLocks noGrp="1"/>
          </p:cNvSpPr>
          <p:nvPr>
            <p:ph idx="1"/>
          </p:nvPr>
        </p:nvSpPr>
        <p:spPr>
          <a:xfrm>
            <a:off x="457200" y="1600201"/>
            <a:ext cx="8229600" cy="3971940"/>
          </a:xfrm>
        </p:spPr>
        <p:txBody>
          <a:bodyPr>
            <a:noAutofit/>
          </a:bodyPr>
          <a:lstStyle/>
          <a:p>
            <a:pPr>
              <a:buNone/>
            </a:pPr>
            <a:r>
              <a:rPr lang="lv-LV" sz="2000" b="1" dirty="0" smtClean="0">
                <a:latin typeface="Times New Roman" pitchFamily="18" charset="0"/>
                <a:cs typeface="Times New Roman" pitchFamily="18" charset="0"/>
              </a:rPr>
              <a:t>	Darba kārtībā</a:t>
            </a:r>
            <a:r>
              <a:rPr lang="lv-LV" sz="2000" dirty="0" smtClean="0">
                <a:latin typeface="Times New Roman" pitchFamily="18" charset="0"/>
                <a:cs typeface="Times New Roman" pitchFamily="18" charset="0"/>
              </a:rPr>
              <a:t>: </a:t>
            </a:r>
          </a:p>
          <a:p>
            <a:pPr>
              <a:buNone/>
            </a:pPr>
            <a:r>
              <a:rPr lang="lv-LV" sz="2000" dirty="0" smtClean="0">
                <a:latin typeface="Times New Roman" pitchFamily="18" charset="0"/>
                <a:cs typeface="Times New Roman" pitchFamily="18" charset="0"/>
              </a:rPr>
              <a:t>	</a:t>
            </a:r>
            <a:r>
              <a:rPr lang="lv-LV" sz="2000" b="1" dirty="0" smtClean="0">
                <a:latin typeface="Times New Roman" pitchFamily="18" charset="0"/>
                <a:cs typeface="Times New Roman" pitchFamily="18" charset="0"/>
              </a:rPr>
              <a:t>Sapulcē nolēma</a:t>
            </a:r>
            <a:r>
              <a:rPr lang="lv-LV" sz="2000" dirty="0" smtClean="0">
                <a:latin typeface="Times New Roman" pitchFamily="18" charset="0"/>
                <a:cs typeface="Times New Roman" pitchFamily="18" charset="0"/>
              </a:rPr>
              <a:t>: </a:t>
            </a:r>
          </a:p>
          <a:p>
            <a:pPr>
              <a:buNone/>
            </a:pPr>
            <a:r>
              <a:rPr lang="lv-LV" sz="2000" dirty="0" smtClean="0">
                <a:latin typeface="Times New Roman" pitchFamily="18" charset="0"/>
                <a:cs typeface="Times New Roman" pitchFamily="18" charset="0"/>
              </a:rPr>
              <a:t> </a:t>
            </a:r>
          </a:p>
          <a:p>
            <a:pPr>
              <a:buNone/>
            </a:pPr>
            <a:r>
              <a:rPr lang="lv-LV" sz="2000" dirty="0" smtClean="0">
                <a:latin typeface="Times New Roman" pitchFamily="18" charset="0"/>
                <a:cs typeface="Times New Roman" pitchFamily="18" charset="0"/>
              </a:rPr>
              <a:t>	Balsoja par:____ , balsoja pret:____.</a:t>
            </a:r>
          </a:p>
          <a:p>
            <a:pPr>
              <a:buNone/>
            </a:pPr>
            <a:r>
              <a:rPr lang="lv-LV" sz="2000" dirty="0" smtClean="0">
                <a:latin typeface="Times New Roman" pitchFamily="18" charset="0"/>
                <a:cs typeface="Times New Roman" pitchFamily="18" charset="0"/>
              </a:rPr>
              <a:t> </a:t>
            </a:r>
          </a:p>
          <a:p>
            <a:pPr>
              <a:buNone/>
            </a:pPr>
            <a:r>
              <a:rPr lang="lv-LV" sz="2000" dirty="0" smtClean="0">
                <a:latin typeface="Times New Roman" pitchFamily="18" charset="0"/>
                <a:cs typeface="Times New Roman" pitchFamily="18" charset="0"/>
              </a:rPr>
              <a:t>	Sapulces vadītājs      _______________                   ___________________                      </a:t>
            </a:r>
          </a:p>
          <a:p>
            <a:pPr>
              <a:buNone/>
            </a:pPr>
            <a:r>
              <a:rPr lang="lv-LV" sz="2000" dirty="0" smtClean="0">
                <a:latin typeface="Times New Roman" pitchFamily="18" charset="0"/>
                <a:cs typeface="Times New Roman" pitchFamily="18" charset="0"/>
              </a:rPr>
              <a:t>                                                   paraksts                              paraksta atšifrējums</a:t>
            </a:r>
          </a:p>
          <a:p>
            <a:pPr>
              <a:buNone/>
            </a:pPr>
            <a:r>
              <a:rPr lang="lv-LV" sz="2000" dirty="0" smtClean="0">
                <a:latin typeface="Times New Roman" pitchFamily="18" charset="0"/>
                <a:cs typeface="Times New Roman" pitchFamily="18" charset="0"/>
              </a:rPr>
              <a:t> </a:t>
            </a:r>
          </a:p>
          <a:p>
            <a:pPr>
              <a:buNone/>
            </a:pPr>
            <a:r>
              <a:rPr lang="lv-LV" sz="2000" dirty="0" smtClean="0">
                <a:latin typeface="Times New Roman" pitchFamily="18" charset="0"/>
                <a:cs typeface="Times New Roman" pitchFamily="18" charset="0"/>
              </a:rPr>
              <a:t>	Protokolists               _______________                   ___________________                    </a:t>
            </a:r>
          </a:p>
          <a:p>
            <a:pPr>
              <a:buNone/>
            </a:pPr>
            <a:r>
              <a:rPr lang="lv-LV" sz="2000" dirty="0" smtClean="0">
                <a:latin typeface="Times New Roman" pitchFamily="18" charset="0"/>
                <a:cs typeface="Times New Roman" pitchFamily="18" charset="0"/>
              </a:rPr>
              <a:t>                                                   paraksts                              paraksta atšifrējums</a:t>
            </a:r>
          </a:p>
          <a:p>
            <a:pPr>
              <a:buNone/>
            </a:pPr>
            <a:endParaRPr lang="lv-LV" sz="2000" dirty="0" smtClean="0">
              <a:latin typeface="Times New Roman" pitchFamily="18" charset="0"/>
              <a:cs typeface="Times New Roman" pitchFamily="18" charset="0"/>
            </a:endParaRPr>
          </a:p>
          <a:p>
            <a:pPr>
              <a:buNone/>
            </a:pPr>
            <a:endParaRPr lang="lv-LV" sz="2000" dirty="0"/>
          </a:p>
        </p:txBody>
      </p:sp>
      <p:pic>
        <p:nvPicPr>
          <p:cNvPr id="4" name="Picture 3"/>
          <p:cNvPicPr>
            <a:picLocks noChangeAspect="1" noChangeArrowheads="1"/>
          </p:cNvPicPr>
          <p:nvPr/>
        </p:nvPicPr>
        <p:blipFill>
          <a:blip r:embed="rId2" cstate="print"/>
          <a:srcRect/>
          <a:stretch>
            <a:fillRect/>
          </a:stretch>
        </p:blipFill>
        <p:spPr bwMode="auto">
          <a:xfrm>
            <a:off x="214282" y="5929330"/>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Citi veidi</a:t>
            </a:r>
            <a:endParaRPr lang="lv-LV" dirty="0"/>
          </a:p>
        </p:txBody>
      </p:sp>
      <p:graphicFrame>
        <p:nvGraphicFramePr>
          <p:cNvPr id="4" name="Content Placeholder 3"/>
          <p:cNvGraphicFramePr>
            <a:graphicFrameLocks noGrp="1"/>
          </p:cNvGraphicFramePr>
          <p:nvPr>
            <p:ph idx="1"/>
          </p:nvPr>
        </p:nvGraphicFramePr>
        <p:xfrm>
          <a:off x="457200" y="1214422"/>
          <a:ext cx="8229600" cy="4210056"/>
        </p:xfrm>
        <a:graphic>
          <a:graphicData uri="http://schemas.openxmlformats.org/drawingml/2006/table">
            <a:tbl>
              <a:tblPr firstRow="1" bandRow="1">
                <a:tableStyleId>{5C22544A-7EE6-4342-B048-85BDC9FD1C3A}</a:tableStyleId>
              </a:tblPr>
              <a:tblGrid>
                <a:gridCol w="2328850"/>
                <a:gridCol w="5900750"/>
              </a:tblGrid>
              <a:tr h="85725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lv-LV" sz="2400" dirty="0" smtClean="0">
                          <a:latin typeface="Times New Roman"/>
                          <a:ea typeface="Times New Roman"/>
                        </a:rPr>
                        <a:t>Dokumenta nosaukums</a:t>
                      </a:r>
                      <a:endParaRPr lang="lv-LV" sz="2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lv-LV" sz="2400" dirty="0" smtClean="0">
                          <a:latin typeface="Times New Roman"/>
                          <a:ea typeface="Times New Roman"/>
                        </a:rPr>
                        <a:t>Skaidrojums</a:t>
                      </a:r>
                      <a:endParaRPr lang="lv-LV" sz="2400" dirty="0"/>
                    </a:p>
                  </a:txBody>
                  <a:tcPr/>
                </a:tc>
              </a:tr>
              <a:tr h="1510267">
                <a:tc>
                  <a:txBody>
                    <a:bodyPr/>
                    <a:lstStyle/>
                    <a:p>
                      <a:pPr>
                        <a:spcAft>
                          <a:spcPts val="0"/>
                        </a:spcAft>
                      </a:pPr>
                      <a:r>
                        <a:rPr lang="lv-LV" sz="2000" b="1" dirty="0" smtClean="0">
                          <a:latin typeface="Times New Roman"/>
                          <a:ea typeface="Times New Roman"/>
                        </a:rPr>
                        <a:t>Instrukcija</a:t>
                      </a:r>
                      <a:endParaRPr lang="lv-LV" sz="2000" b="1" dirty="0">
                        <a:latin typeface="Times New Roman"/>
                        <a:ea typeface="Times New Roman"/>
                      </a:endParaRPr>
                    </a:p>
                  </a:txBody>
                  <a:tcPr marL="68580" marR="68580" marT="0" marB="0"/>
                </a:tc>
                <a:tc>
                  <a:txBody>
                    <a:bodyPr/>
                    <a:lstStyle/>
                    <a:p>
                      <a:pPr>
                        <a:spcAft>
                          <a:spcPts val="0"/>
                        </a:spcAft>
                      </a:pPr>
                      <a:r>
                        <a:rPr lang="lv-LV" sz="2000" dirty="0" smtClean="0">
                          <a:latin typeface="Times New Roman"/>
                          <a:ea typeface="Times New Roman"/>
                        </a:rPr>
                        <a:t>Tiesisks akts </a:t>
                      </a:r>
                      <a:r>
                        <a:rPr lang="lv-LV" sz="2000" dirty="0">
                          <a:latin typeface="Times New Roman"/>
                          <a:ea typeface="Times New Roman"/>
                        </a:rPr>
                        <a:t>, kas ietver norādījumus, sīkas pamācības, noteikumus, priekšrakstus, kāda darba vai darbības veikšanai, piemēram, lietvedības , darbinieku dienesta instrukcija.</a:t>
                      </a:r>
                    </a:p>
                    <a:p>
                      <a:pPr>
                        <a:spcAft>
                          <a:spcPts val="0"/>
                        </a:spcAft>
                      </a:pPr>
                      <a:r>
                        <a:rPr lang="lv-LV" sz="2000" dirty="0" smtClean="0">
                          <a:latin typeface="Times New Roman"/>
                          <a:ea typeface="Times New Roman"/>
                        </a:rPr>
                        <a:t>Apstiprina </a:t>
                      </a:r>
                      <a:r>
                        <a:rPr lang="lv-LV" sz="2000" dirty="0">
                          <a:latin typeface="Times New Roman"/>
                          <a:ea typeface="Times New Roman"/>
                        </a:rPr>
                        <a:t>iestāde vai amatpersona.</a:t>
                      </a:r>
                    </a:p>
                  </a:txBody>
                  <a:tcPr marL="68580" marR="68580" marT="0" marB="0"/>
                </a:tc>
              </a:tr>
              <a:tr h="1208214">
                <a:tc>
                  <a:txBody>
                    <a:bodyPr/>
                    <a:lstStyle/>
                    <a:p>
                      <a:pPr>
                        <a:spcAft>
                          <a:spcPts val="0"/>
                        </a:spcAft>
                      </a:pPr>
                      <a:r>
                        <a:rPr lang="lv-LV" sz="2000" b="1" dirty="0">
                          <a:latin typeface="Times New Roman"/>
                          <a:ea typeface="Times New Roman"/>
                        </a:rPr>
                        <a:t>Pavēle</a:t>
                      </a:r>
                    </a:p>
                  </a:txBody>
                  <a:tcPr marL="68580" marR="68580" marT="0" marB="0"/>
                </a:tc>
                <a:tc>
                  <a:txBody>
                    <a:bodyPr/>
                    <a:lstStyle/>
                    <a:p>
                      <a:pPr>
                        <a:spcAft>
                          <a:spcPts val="0"/>
                        </a:spcAft>
                      </a:pPr>
                      <a:r>
                        <a:rPr lang="lv-LV" sz="2000" dirty="0">
                          <a:latin typeface="Times New Roman"/>
                          <a:ea typeface="Times New Roman"/>
                        </a:rPr>
                        <a:t>Tiesisks </a:t>
                      </a:r>
                      <a:r>
                        <a:rPr lang="lv-LV" sz="2000" dirty="0" smtClean="0">
                          <a:latin typeface="Times New Roman"/>
                          <a:ea typeface="Times New Roman"/>
                        </a:rPr>
                        <a:t>akts, </a:t>
                      </a:r>
                      <a:r>
                        <a:rPr lang="lv-LV" sz="2000" dirty="0">
                          <a:latin typeface="Times New Roman"/>
                          <a:ea typeface="Times New Roman"/>
                        </a:rPr>
                        <a:t>ko vienpersoniski, savas kompetences ietvaros, izdod iestādes vadītājs (vai viņa vietnieks), novērtējot un nosakot rīcību, kas saistīta ar iestādei noteiktu darba jautājumu risināšanu.</a:t>
                      </a:r>
                    </a:p>
                  </a:txBody>
                  <a:tcPr marL="68580" marR="68580" marT="0" marB="0"/>
                </a:tc>
              </a:tr>
              <a:tr h="604106">
                <a:tc>
                  <a:txBody>
                    <a:bodyPr/>
                    <a:lstStyle/>
                    <a:p>
                      <a:pPr>
                        <a:spcAft>
                          <a:spcPts val="0"/>
                        </a:spcAft>
                      </a:pPr>
                      <a:r>
                        <a:rPr lang="lv-LV" sz="2000" b="1" dirty="0">
                          <a:latin typeface="Times New Roman"/>
                          <a:ea typeface="Times New Roman"/>
                        </a:rPr>
                        <a:t>Rīkojums</a:t>
                      </a:r>
                    </a:p>
                  </a:txBody>
                  <a:tcPr marL="68580" marR="68580" marT="0" marB="0"/>
                </a:tc>
                <a:tc>
                  <a:txBody>
                    <a:bodyPr/>
                    <a:lstStyle/>
                    <a:p>
                      <a:pPr>
                        <a:spcAft>
                          <a:spcPts val="0"/>
                        </a:spcAft>
                      </a:pPr>
                      <a:r>
                        <a:rPr lang="lv-LV" sz="2000" dirty="0">
                          <a:latin typeface="Times New Roman"/>
                          <a:ea typeface="Times New Roman"/>
                        </a:rPr>
                        <a:t>Dokuments, ko izdod vadītājs vienpersoniski, kādas operatīvas darbības veikšanai.</a:t>
                      </a:r>
                    </a:p>
                  </a:txBody>
                  <a:tcPr marL="68580" marR="68580" marT="0" marB="0"/>
                </a:tc>
              </a:tr>
            </a:tbl>
          </a:graphicData>
        </a:graphic>
      </p:graphicFrame>
      <p:pic>
        <p:nvPicPr>
          <p:cNvPr id="5" name="Picture 4"/>
          <p:cNvPicPr>
            <a:picLocks noChangeAspect="1" noChangeArrowheads="1"/>
          </p:cNvPicPr>
          <p:nvPr/>
        </p:nvPicPr>
        <p:blipFill>
          <a:blip r:embed="rId2" cstate="print"/>
          <a:srcRect/>
          <a:stretch>
            <a:fillRect/>
          </a:stretch>
        </p:blipFill>
        <p:spPr bwMode="auto">
          <a:xfrm>
            <a:off x="214282" y="5929330"/>
            <a:ext cx="1643074" cy="609600"/>
          </a:xfrm>
          <a:prstGeom prst="rect">
            <a:avLst/>
          </a:prstGeom>
          <a:noFill/>
        </p:spPr>
      </p:pic>
      <p:pic>
        <p:nvPicPr>
          <p:cNvPr id="6" name="Picture 5"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39784"/>
          </a:xfrm>
        </p:spPr>
        <p:txBody>
          <a:bodyPr/>
          <a:lstStyle/>
          <a:p>
            <a:r>
              <a:rPr lang="lv-LV" dirty="0" smtClean="0">
                <a:latin typeface="Times New Roman" pitchFamily="18" charset="0"/>
                <a:cs typeface="Times New Roman" pitchFamily="18" charset="0"/>
              </a:rPr>
              <a:t>Citi veidi</a:t>
            </a:r>
            <a:endParaRPr lang="lv-LV" dirty="0"/>
          </a:p>
        </p:txBody>
      </p:sp>
      <p:graphicFrame>
        <p:nvGraphicFramePr>
          <p:cNvPr id="4" name="Content Placeholder 3"/>
          <p:cNvGraphicFramePr>
            <a:graphicFrameLocks/>
          </p:cNvGraphicFramePr>
          <p:nvPr/>
        </p:nvGraphicFramePr>
        <p:xfrm>
          <a:off x="457200" y="1248718"/>
          <a:ext cx="8229600" cy="4437710"/>
        </p:xfrm>
        <a:graphic>
          <a:graphicData uri="http://schemas.openxmlformats.org/drawingml/2006/table">
            <a:tbl>
              <a:tblPr firstRow="1" bandRow="1">
                <a:tableStyleId>{5C22544A-7EE6-4342-B048-85BDC9FD1C3A}</a:tableStyleId>
              </a:tblPr>
              <a:tblGrid>
                <a:gridCol w="2328850"/>
                <a:gridCol w="5900750"/>
              </a:tblGrid>
              <a:tr h="7374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lv-LV" sz="2400" dirty="0" smtClean="0">
                          <a:latin typeface="Times New Roman"/>
                          <a:ea typeface="Times New Roman"/>
                        </a:rPr>
                        <a:t>Dokumenta nosaukums</a:t>
                      </a:r>
                      <a:endParaRPr lang="lv-LV" sz="2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lv-LV" sz="2400" dirty="0" smtClean="0">
                          <a:latin typeface="Times New Roman"/>
                          <a:ea typeface="Times New Roman"/>
                        </a:rPr>
                        <a:t>Skaidrojums</a:t>
                      </a:r>
                      <a:endParaRPr lang="lv-LV" sz="2400" dirty="0"/>
                    </a:p>
                  </a:txBody>
                  <a:tcPr/>
                </a:tc>
              </a:tr>
              <a:tr h="1000132">
                <a:tc>
                  <a:txBody>
                    <a:bodyPr/>
                    <a:lstStyle/>
                    <a:p>
                      <a:pPr>
                        <a:spcAft>
                          <a:spcPts val="0"/>
                        </a:spcAft>
                      </a:pPr>
                      <a:r>
                        <a:rPr lang="lv-LV" sz="2000" b="1" dirty="0">
                          <a:latin typeface="Times New Roman"/>
                          <a:ea typeface="Times New Roman"/>
                        </a:rPr>
                        <a:t>Paziņojums</a:t>
                      </a:r>
                      <a:endParaRPr lang="lv-LV" sz="2000" dirty="0">
                        <a:latin typeface="Times New Roman"/>
                        <a:ea typeface="Times New Roman"/>
                      </a:endParaRPr>
                    </a:p>
                  </a:txBody>
                  <a:tcPr marL="68580" marR="68580" marT="0" marB="0"/>
                </a:tc>
                <a:tc>
                  <a:txBody>
                    <a:bodyPr/>
                    <a:lstStyle/>
                    <a:p>
                      <a:pPr>
                        <a:spcAft>
                          <a:spcPts val="0"/>
                        </a:spcAft>
                      </a:pPr>
                      <a:r>
                        <a:rPr lang="lv-LV" sz="2000" dirty="0">
                          <a:latin typeface="Times New Roman"/>
                          <a:ea typeface="Times New Roman"/>
                        </a:rPr>
                        <a:t>Dokuments, kas informē par kādu gaidāmu notikumu, pasākumu un līdz ar to var izteikt arī uzaicinājumu </a:t>
                      </a:r>
                      <a:r>
                        <a:rPr lang="lv-LV" sz="2000" dirty="0" smtClean="0">
                          <a:latin typeface="Times New Roman"/>
                          <a:ea typeface="Times New Roman"/>
                        </a:rPr>
                        <a:t>piedalīties</a:t>
                      </a:r>
                      <a:r>
                        <a:rPr lang="lv-LV" sz="2000" dirty="0">
                          <a:latin typeface="Times New Roman"/>
                          <a:ea typeface="Times New Roman"/>
                        </a:rPr>
                        <a:t>.</a:t>
                      </a:r>
                    </a:p>
                  </a:txBody>
                  <a:tcPr marL="68580" marR="68580" marT="0" marB="0"/>
                </a:tc>
              </a:tr>
              <a:tr h="785818">
                <a:tc>
                  <a:txBody>
                    <a:bodyPr/>
                    <a:lstStyle/>
                    <a:p>
                      <a:pPr>
                        <a:spcAft>
                          <a:spcPts val="0"/>
                        </a:spcAft>
                      </a:pPr>
                      <a:r>
                        <a:rPr lang="lv-LV" sz="2000" b="1">
                          <a:latin typeface="Times New Roman"/>
                          <a:ea typeface="Times New Roman"/>
                        </a:rPr>
                        <a:t>Ielūgums</a:t>
                      </a:r>
                      <a:endParaRPr lang="lv-LV" sz="2000">
                        <a:latin typeface="Times New Roman"/>
                        <a:ea typeface="Times New Roman"/>
                      </a:endParaRPr>
                    </a:p>
                  </a:txBody>
                  <a:tcPr marL="68580" marR="68580" marT="0" marB="0"/>
                </a:tc>
                <a:tc>
                  <a:txBody>
                    <a:bodyPr/>
                    <a:lstStyle/>
                    <a:p>
                      <a:pPr>
                        <a:spcAft>
                          <a:spcPts val="0"/>
                        </a:spcAft>
                      </a:pPr>
                      <a:r>
                        <a:rPr lang="lv-LV" sz="2000" dirty="0">
                          <a:latin typeface="Times New Roman"/>
                          <a:ea typeface="Times New Roman"/>
                        </a:rPr>
                        <a:t>Uzaicinājums ierasties kādā sanāksmē, izrādē, piedalīties kādā pasākumā, svinībās.</a:t>
                      </a:r>
                    </a:p>
                  </a:txBody>
                  <a:tcPr marL="68580" marR="68580" marT="0" marB="0"/>
                </a:tc>
              </a:tr>
              <a:tr h="546230">
                <a:tc>
                  <a:txBody>
                    <a:bodyPr/>
                    <a:lstStyle/>
                    <a:p>
                      <a:pPr>
                        <a:spcAft>
                          <a:spcPts val="0"/>
                        </a:spcAft>
                      </a:pPr>
                      <a:r>
                        <a:rPr lang="lv-LV" sz="2000" b="1" dirty="0" smtClean="0">
                          <a:latin typeface="Times New Roman"/>
                          <a:ea typeface="Times New Roman"/>
                        </a:rPr>
                        <a:t>Pilnvara </a:t>
                      </a:r>
                      <a:endParaRPr lang="lv-LV" sz="2000" b="1" dirty="0">
                        <a:latin typeface="Times New Roman"/>
                        <a:ea typeface="Times New Roman"/>
                      </a:endParaRPr>
                    </a:p>
                  </a:txBody>
                  <a:tcPr marL="68580" marR="68580" marT="0" marB="0"/>
                </a:tc>
                <a:tc>
                  <a:txBody>
                    <a:bodyPr/>
                    <a:lstStyle/>
                    <a:p>
                      <a:pPr>
                        <a:spcAft>
                          <a:spcPts val="0"/>
                        </a:spcAft>
                      </a:pPr>
                      <a:r>
                        <a:rPr lang="lv-LV" sz="2000" dirty="0">
                          <a:latin typeface="Times New Roman"/>
                          <a:ea typeface="Times New Roman"/>
                        </a:rPr>
                        <a:t>Dokuments, ko izsniedz pilnvarotajai personai, piešķirot viņai kādas tiesības rīkoties vai uzticot viņai veikt kādu uzdevumu izsniedzēja vārdā vai tā vietā saņemt naudu, dokumentus, materiālus vai veikt kādu citu darbību.</a:t>
                      </a:r>
                    </a:p>
                    <a:p>
                      <a:pPr>
                        <a:spcAft>
                          <a:spcPts val="0"/>
                        </a:spcAft>
                      </a:pPr>
                      <a:r>
                        <a:rPr lang="lv-LV" sz="2000" dirty="0">
                          <a:latin typeface="Times New Roman"/>
                          <a:ea typeface="Times New Roman"/>
                        </a:rPr>
                        <a:t>Pilnvarotāja un pilnvarotās personas parakstu apliecina noteiktā </a:t>
                      </a:r>
                      <a:r>
                        <a:rPr lang="lv-LV" sz="2000" dirty="0" smtClean="0">
                          <a:latin typeface="Times New Roman"/>
                          <a:ea typeface="Times New Roman"/>
                        </a:rPr>
                        <a:t>kārtībā utt.</a:t>
                      </a:r>
                      <a:endParaRPr lang="lv-LV" sz="2000" dirty="0">
                        <a:latin typeface="Times New Roman"/>
                        <a:ea typeface="Times New Roman"/>
                      </a:endParaRPr>
                    </a:p>
                  </a:txBody>
                  <a:tcPr marL="68580" marR="68580" marT="0" marB="0"/>
                </a:tc>
              </a:tr>
            </a:tbl>
          </a:graphicData>
        </a:graphic>
      </p:graphicFrame>
      <p:pic>
        <p:nvPicPr>
          <p:cNvPr id="5" name="Picture 4"/>
          <p:cNvPicPr>
            <a:picLocks noChangeAspect="1" noChangeArrowheads="1"/>
          </p:cNvPicPr>
          <p:nvPr/>
        </p:nvPicPr>
        <p:blipFill>
          <a:blip r:embed="rId2" cstate="print"/>
          <a:srcRect/>
          <a:stretch>
            <a:fillRect/>
          </a:stretch>
        </p:blipFill>
        <p:spPr bwMode="auto">
          <a:xfrm>
            <a:off x="214282" y="5929330"/>
            <a:ext cx="1643074" cy="609600"/>
          </a:xfrm>
          <a:prstGeom prst="rect">
            <a:avLst/>
          </a:prstGeom>
          <a:noFill/>
        </p:spPr>
      </p:pic>
      <p:pic>
        <p:nvPicPr>
          <p:cNvPr id="6" name="Picture 5"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Citi veidi</a:t>
            </a:r>
            <a:endParaRPr lang="lv-LV" dirty="0"/>
          </a:p>
        </p:txBody>
      </p:sp>
      <p:graphicFrame>
        <p:nvGraphicFramePr>
          <p:cNvPr id="4" name="Content Placeholder 3"/>
          <p:cNvGraphicFramePr>
            <a:graphicFrameLocks/>
          </p:cNvGraphicFramePr>
          <p:nvPr/>
        </p:nvGraphicFramePr>
        <p:xfrm>
          <a:off x="457200" y="1214422"/>
          <a:ext cx="8229600" cy="2990856"/>
        </p:xfrm>
        <a:graphic>
          <a:graphicData uri="http://schemas.openxmlformats.org/drawingml/2006/table">
            <a:tbl>
              <a:tblPr firstRow="1" bandRow="1">
                <a:tableStyleId>{5C22544A-7EE6-4342-B048-85BDC9FD1C3A}</a:tableStyleId>
              </a:tblPr>
              <a:tblGrid>
                <a:gridCol w="2328850"/>
                <a:gridCol w="5900750"/>
              </a:tblGrid>
              <a:tr h="85725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lv-LV" sz="2400" dirty="0" smtClean="0">
                          <a:latin typeface="Times New Roman"/>
                          <a:ea typeface="Times New Roman"/>
                        </a:rPr>
                        <a:t>Dokumenta nosaukums</a:t>
                      </a:r>
                      <a:endParaRPr lang="lv-LV" sz="2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lv-LV" sz="2400" dirty="0" smtClean="0">
                          <a:latin typeface="Times New Roman"/>
                          <a:ea typeface="Times New Roman"/>
                        </a:rPr>
                        <a:t>Skaidrojums</a:t>
                      </a:r>
                      <a:endParaRPr lang="lv-LV" sz="2400" dirty="0"/>
                    </a:p>
                  </a:txBody>
                  <a:tcPr/>
                </a:tc>
              </a:tr>
              <a:tr h="1208214">
                <a:tc>
                  <a:txBody>
                    <a:bodyPr/>
                    <a:lstStyle/>
                    <a:p>
                      <a:pPr>
                        <a:spcAft>
                          <a:spcPts val="0"/>
                        </a:spcAft>
                      </a:pPr>
                      <a:r>
                        <a:rPr lang="lv-LV" sz="2000" b="1" dirty="0">
                          <a:latin typeface="Times New Roman"/>
                          <a:ea typeface="Times New Roman"/>
                        </a:rPr>
                        <a:t>Pārskats</a:t>
                      </a:r>
                      <a:endParaRPr lang="lv-LV" sz="2000" dirty="0">
                        <a:latin typeface="Times New Roman"/>
                        <a:ea typeface="Times New Roman"/>
                      </a:endParaRPr>
                    </a:p>
                  </a:txBody>
                  <a:tcPr marL="68580" marR="68580" marT="0" marB="0"/>
                </a:tc>
                <a:tc>
                  <a:txBody>
                    <a:bodyPr/>
                    <a:lstStyle/>
                    <a:p>
                      <a:pPr>
                        <a:spcAft>
                          <a:spcPts val="0"/>
                        </a:spcAft>
                      </a:pPr>
                      <a:r>
                        <a:rPr lang="lv-LV" sz="2000" dirty="0">
                          <a:latin typeface="Times New Roman"/>
                          <a:ea typeface="Times New Roman"/>
                        </a:rPr>
                        <a:t>Dokuments, kurā ietvertas ziņas, par plānu, uzdevumu, pasākumu izpildi, to parasti iesniedz augstākajai instancei vai amatpersonai, vai noteiktā jautājumā specializētajai institūcijai, piemēram, grāmatvedības pārskats.</a:t>
                      </a:r>
                    </a:p>
                  </a:txBody>
                  <a:tcPr marL="68580" marR="68580" marT="0" marB="0"/>
                </a:tc>
              </a:tr>
              <a:tr h="604106">
                <a:tc>
                  <a:txBody>
                    <a:bodyPr/>
                    <a:lstStyle/>
                    <a:p>
                      <a:pPr>
                        <a:spcAft>
                          <a:spcPts val="0"/>
                        </a:spcAft>
                      </a:pPr>
                      <a:r>
                        <a:rPr lang="lv-LV" sz="2000" b="1">
                          <a:latin typeface="Times New Roman"/>
                          <a:ea typeface="Times New Roman"/>
                        </a:rPr>
                        <a:t>Izziņa</a:t>
                      </a:r>
                      <a:endParaRPr lang="lv-LV" sz="2000">
                        <a:latin typeface="Times New Roman"/>
                        <a:ea typeface="Times New Roman"/>
                      </a:endParaRPr>
                    </a:p>
                  </a:txBody>
                  <a:tcPr marL="68580" marR="68580" marT="0" marB="0"/>
                </a:tc>
                <a:tc>
                  <a:txBody>
                    <a:bodyPr/>
                    <a:lstStyle/>
                    <a:p>
                      <a:pPr>
                        <a:spcAft>
                          <a:spcPts val="0"/>
                        </a:spcAft>
                      </a:pPr>
                      <a:r>
                        <a:rPr lang="lv-LV" sz="2000" dirty="0">
                          <a:latin typeface="Times New Roman"/>
                          <a:ea typeface="Times New Roman"/>
                        </a:rPr>
                        <a:t>Dokuments, kas sniedz ziņas par kādu konkrētu faktu, notikumu, satur tā aprakstu un apliecinājumu.</a:t>
                      </a:r>
                    </a:p>
                  </a:txBody>
                  <a:tcPr marL="68580" marR="68580" marT="0" marB="0"/>
                </a:tc>
              </a:tr>
            </a:tbl>
          </a:graphicData>
        </a:graphic>
      </p:graphicFrame>
      <p:pic>
        <p:nvPicPr>
          <p:cNvPr id="6" name="Picture 5"/>
          <p:cNvPicPr>
            <a:picLocks noChangeAspect="1" noChangeArrowheads="1"/>
          </p:cNvPicPr>
          <p:nvPr/>
        </p:nvPicPr>
        <p:blipFill>
          <a:blip r:embed="rId2" cstate="print"/>
          <a:srcRect/>
          <a:stretch>
            <a:fillRect/>
          </a:stretch>
        </p:blipFill>
        <p:spPr bwMode="auto">
          <a:xfrm>
            <a:off x="214282" y="5929330"/>
            <a:ext cx="1643074" cy="609600"/>
          </a:xfrm>
          <a:prstGeom prst="rect">
            <a:avLst/>
          </a:prstGeom>
          <a:noFill/>
        </p:spPr>
      </p:pic>
      <p:pic>
        <p:nvPicPr>
          <p:cNvPr id="7" name="Picture 6"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Iedalījums pēc virzības</a:t>
            </a:r>
            <a:endParaRPr lang="lv-LV"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457200" y="1600201"/>
          <a:ext cx="8229600" cy="41148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5" descr="txt_20_5910_es_fondu_sauklis_web.jpg"/>
          <p:cNvPicPr>
            <a:picLocks noChangeAspect="1"/>
          </p:cNvPicPr>
          <p:nvPr/>
        </p:nvPicPr>
        <p:blipFill>
          <a:blip r:embed="rId7" cstate="print"/>
          <a:stretch>
            <a:fillRect/>
          </a:stretch>
        </p:blipFill>
        <p:spPr>
          <a:xfrm>
            <a:off x="2285984" y="6215082"/>
            <a:ext cx="3333334" cy="380952"/>
          </a:xfrm>
          <a:prstGeom prst="rect">
            <a:avLst/>
          </a:prstGeom>
        </p:spPr>
      </p:pic>
      <p:pic>
        <p:nvPicPr>
          <p:cNvPr id="7" name="Picture 6"/>
          <p:cNvPicPr>
            <a:picLocks noChangeAspect="1" noChangeArrowheads="1"/>
          </p:cNvPicPr>
          <p:nvPr/>
        </p:nvPicPr>
        <p:blipFill>
          <a:blip r:embed="rId8" cstate="print"/>
          <a:srcRect/>
          <a:stretch>
            <a:fillRect/>
          </a:stretch>
        </p:blipFill>
        <p:spPr bwMode="auto">
          <a:xfrm>
            <a:off x="214282" y="5929330"/>
            <a:ext cx="1643074" cy="6096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Dokumentu iedalījums</a:t>
            </a:r>
            <a:endParaRPr lang="lv-LV"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457200" y="1285861"/>
          <a:ext cx="8229600" cy="45720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noChangeArrowheads="1"/>
          </p:cNvPicPr>
          <p:nvPr/>
        </p:nvPicPr>
        <p:blipFill>
          <a:blip r:embed="rId7" cstate="print"/>
          <a:srcRect/>
          <a:stretch>
            <a:fillRect/>
          </a:stretch>
        </p:blipFill>
        <p:spPr bwMode="auto">
          <a:xfrm>
            <a:off x="142844" y="6000768"/>
            <a:ext cx="1643074" cy="609600"/>
          </a:xfrm>
          <a:prstGeom prst="rect">
            <a:avLst/>
          </a:prstGeom>
          <a:noFill/>
        </p:spPr>
      </p:pic>
      <p:pic>
        <p:nvPicPr>
          <p:cNvPr id="6" name="Picture 5" descr="txt_20_5910_es_fondu_sauklis_web.jpg"/>
          <p:cNvPicPr>
            <a:picLocks noChangeAspect="1"/>
          </p:cNvPicPr>
          <p:nvPr/>
        </p:nvPicPr>
        <p:blipFill>
          <a:blip r:embed="rId8" cstate="print"/>
          <a:stretch>
            <a:fillRect/>
          </a:stretch>
        </p:blipFill>
        <p:spPr>
          <a:xfrm>
            <a:off x="2285984" y="6215082"/>
            <a:ext cx="3333334" cy="380952"/>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lv-LV" dirty="0" smtClean="0">
                <a:latin typeface="Times New Roman" pitchFamily="18" charset="0"/>
                <a:cs typeface="Times New Roman" pitchFamily="18" charset="0"/>
              </a:rPr>
              <a:t>Pēc dokumenta uzrakstīšanas tehnikas</a:t>
            </a:r>
            <a:endParaRPr lang="lv-LV"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457200" y="1600201"/>
          <a:ext cx="8229600" cy="40433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5" descr="txt_20_5910_es_fondu_sauklis_web.jpg"/>
          <p:cNvPicPr>
            <a:picLocks noChangeAspect="1"/>
          </p:cNvPicPr>
          <p:nvPr/>
        </p:nvPicPr>
        <p:blipFill>
          <a:blip r:embed="rId7" cstate="print"/>
          <a:stretch>
            <a:fillRect/>
          </a:stretch>
        </p:blipFill>
        <p:spPr>
          <a:xfrm>
            <a:off x="2285984" y="6215082"/>
            <a:ext cx="3333334" cy="380952"/>
          </a:xfrm>
          <a:prstGeom prst="rect">
            <a:avLst/>
          </a:prstGeom>
        </p:spPr>
      </p:pic>
      <p:pic>
        <p:nvPicPr>
          <p:cNvPr id="9" name="Picture 8"/>
          <p:cNvPicPr>
            <a:picLocks noChangeAspect="1" noChangeArrowheads="1"/>
          </p:cNvPicPr>
          <p:nvPr/>
        </p:nvPicPr>
        <p:blipFill>
          <a:blip r:embed="rId8" cstate="print"/>
          <a:srcRect/>
          <a:stretch>
            <a:fillRect/>
          </a:stretch>
        </p:blipFill>
        <p:spPr bwMode="auto">
          <a:xfrm>
            <a:off x="214282" y="5929330"/>
            <a:ext cx="1643074" cy="60960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Pēc sagatavošanas stadijas</a:t>
            </a:r>
            <a:endParaRPr lang="lv-LV"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457200" y="1600201"/>
          <a:ext cx="8229600" cy="40433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Picture 7"/>
          <p:cNvPicPr>
            <a:picLocks noChangeAspect="1" noChangeArrowheads="1"/>
          </p:cNvPicPr>
          <p:nvPr/>
        </p:nvPicPr>
        <p:blipFill>
          <a:blip r:embed="rId7" cstate="print"/>
          <a:srcRect/>
          <a:stretch>
            <a:fillRect/>
          </a:stretch>
        </p:blipFill>
        <p:spPr bwMode="auto">
          <a:xfrm>
            <a:off x="214282" y="5929330"/>
            <a:ext cx="1643074" cy="609600"/>
          </a:xfrm>
          <a:prstGeom prst="rect">
            <a:avLst/>
          </a:prstGeom>
          <a:noFill/>
        </p:spPr>
      </p:pic>
      <p:pic>
        <p:nvPicPr>
          <p:cNvPr id="9" name="Picture 8" descr="txt_20_5910_es_fondu_sauklis_web.jpg"/>
          <p:cNvPicPr>
            <a:picLocks noChangeAspect="1"/>
          </p:cNvPicPr>
          <p:nvPr/>
        </p:nvPicPr>
        <p:blipFill>
          <a:blip r:embed="rId8" cstate="print"/>
          <a:stretch>
            <a:fillRect/>
          </a:stretch>
        </p:blipFill>
        <p:spPr>
          <a:xfrm>
            <a:off x="2285984" y="6215082"/>
            <a:ext cx="3333334" cy="380952"/>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Dokumenta oriģināla atvas</a:t>
            </a:r>
            <a:r>
              <a:rPr lang="lv-LV" dirty="0" smtClean="0"/>
              <a:t>inājums</a:t>
            </a:r>
            <a:endParaRPr lang="lv-LV" dirty="0"/>
          </a:p>
        </p:txBody>
      </p:sp>
      <p:graphicFrame>
        <p:nvGraphicFramePr>
          <p:cNvPr id="4" name="Content Placeholder 3"/>
          <p:cNvGraphicFramePr>
            <a:graphicFrameLocks noGrp="1"/>
          </p:cNvGraphicFramePr>
          <p:nvPr>
            <p:ph idx="1"/>
          </p:nvPr>
        </p:nvGraphicFramePr>
        <p:xfrm>
          <a:off x="457200" y="1600201"/>
          <a:ext cx="8229600" cy="40433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noChangeArrowheads="1"/>
          </p:cNvPicPr>
          <p:nvPr/>
        </p:nvPicPr>
        <p:blipFill>
          <a:blip r:embed="rId7" cstate="print"/>
          <a:srcRect/>
          <a:stretch>
            <a:fillRect/>
          </a:stretch>
        </p:blipFill>
        <p:spPr bwMode="auto">
          <a:xfrm>
            <a:off x="214282" y="5929330"/>
            <a:ext cx="1643074" cy="609600"/>
          </a:xfrm>
          <a:prstGeom prst="rect">
            <a:avLst/>
          </a:prstGeom>
          <a:noFill/>
        </p:spPr>
      </p:pic>
      <p:pic>
        <p:nvPicPr>
          <p:cNvPr id="6" name="Picture 5" descr="txt_20_5910_es_fondu_sauklis_web.jpg"/>
          <p:cNvPicPr>
            <a:picLocks noChangeAspect="1"/>
          </p:cNvPicPr>
          <p:nvPr/>
        </p:nvPicPr>
        <p:blipFill>
          <a:blip r:embed="rId8" cstate="print"/>
          <a:stretch>
            <a:fillRect/>
          </a:stretch>
        </p:blipFill>
        <p:spPr>
          <a:xfrm>
            <a:off x="2285984" y="6215082"/>
            <a:ext cx="3333334" cy="380952"/>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8604"/>
            <a:ext cx="8229600" cy="714380"/>
          </a:xfrm>
        </p:spPr>
        <p:txBody>
          <a:bodyPr>
            <a:normAutofit fontScale="90000"/>
          </a:bodyPr>
          <a:lstStyle/>
          <a:p>
            <a:pPr lvl="0"/>
            <a:r>
              <a:rPr lang="lv-LV" dirty="0" smtClean="0">
                <a:latin typeface="Times New Roman" pitchFamily="18" charset="0"/>
                <a:cs typeface="Times New Roman" pitchFamily="18" charset="0"/>
              </a:rPr>
              <a:t/>
            </a:r>
            <a:br>
              <a:rPr lang="lv-LV" dirty="0" smtClean="0">
                <a:latin typeface="Times New Roman" pitchFamily="18" charset="0"/>
                <a:cs typeface="Times New Roman" pitchFamily="18" charset="0"/>
              </a:rPr>
            </a:br>
            <a:r>
              <a:rPr lang="lv-LV" dirty="0" smtClean="0">
                <a:latin typeface="Times New Roman" pitchFamily="18" charset="0"/>
                <a:cs typeface="Times New Roman" pitchFamily="18" charset="0"/>
              </a:rPr>
              <a:t>Pēc glabāšanas un darbības laika</a:t>
            </a:r>
            <a:br>
              <a:rPr lang="lv-LV" dirty="0" smtClean="0">
                <a:latin typeface="Times New Roman" pitchFamily="18" charset="0"/>
                <a:cs typeface="Times New Roman" pitchFamily="18" charset="0"/>
              </a:rPr>
            </a:br>
            <a:endParaRPr lang="lv-LV" dirty="0"/>
          </a:p>
        </p:txBody>
      </p:sp>
      <p:sp>
        <p:nvSpPr>
          <p:cNvPr id="3" name="Content Placeholder 2"/>
          <p:cNvSpPr>
            <a:spLocks noGrp="1"/>
          </p:cNvSpPr>
          <p:nvPr>
            <p:ph idx="1"/>
          </p:nvPr>
        </p:nvSpPr>
        <p:spPr>
          <a:xfrm>
            <a:off x="457200" y="1600201"/>
            <a:ext cx="8229600" cy="4257692"/>
          </a:xfrm>
        </p:spPr>
        <p:txBody>
          <a:bodyPr>
            <a:normAutofit lnSpcReduction="10000"/>
          </a:bodyPr>
          <a:lstStyle/>
          <a:p>
            <a:pPr>
              <a:buNone/>
            </a:pPr>
            <a:r>
              <a:rPr lang="lv-LV" dirty="0" smtClean="0">
                <a:latin typeface="Times New Roman" pitchFamily="18" charset="0"/>
                <a:cs typeface="Times New Roman" pitchFamily="18" charset="0"/>
              </a:rPr>
              <a:t>	</a:t>
            </a:r>
            <a:r>
              <a:rPr lang="lv-LV" b="1" dirty="0" smtClean="0">
                <a:latin typeface="Times New Roman" pitchFamily="18" charset="0"/>
                <a:cs typeface="Times New Roman" pitchFamily="18" charset="0"/>
              </a:rPr>
              <a:t>Pastāvīgi glabājamie dokumenti</a:t>
            </a:r>
            <a:r>
              <a:rPr lang="lv-LV" dirty="0" smtClean="0">
                <a:latin typeface="Times New Roman" pitchFamily="18" charset="0"/>
                <a:cs typeface="Times New Roman" pitchFamily="18" charset="0"/>
              </a:rPr>
              <a:t> – darbojas un glabājas </a:t>
            </a:r>
            <a:r>
              <a:rPr lang="lv-LV" dirty="0" smtClean="0">
                <a:solidFill>
                  <a:srgbClr val="C00000"/>
                </a:solidFill>
                <a:latin typeface="Times New Roman" pitchFamily="18" charset="0"/>
                <a:cs typeface="Times New Roman" pitchFamily="18" charset="0"/>
              </a:rPr>
              <a:t>pastāvīgi</a:t>
            </a:r>
          </a:p>
          <a:p>
            <a:pPr>
              <a:buNone/>
            </a:pPr>
            <a:endParaRPr lang="lv-LV" dirty="0">
              <a:latin typeface="Times New Roman" pitchFamily="18" charset="0"/>
              <a:cs typeface="Times New Roman" pitchFamily="18" charset="0"/>
            </a:endParaRPr>
          </a:p>
          <a:p>
            <a:pPr>
              <a:buNone/>
            </a:pPr>
            <a:r>
              <a:rPr lang="lv-LV" dirty="0" smtClean="0">
                <a:latin typeface="Times New Roman" pitchFamily="18" charset="0"/>
                <a:cs typeface="Times New Roman" pitchFamily="18" charset="0"/>
              </a:rPr>
              <a:t>	</a:t>
            </a:r>
            <a:r>
              <a:rPr lang="lv-LV" b="1" dirty="0" smtClean="0">
                <a:latin typeface="Times New Roman" pitchFamily="18" charset="0"/>
                <a:cs typeface="Times New Roman" pitchFamily="18" charset="0"/>
              </a:rPr>
              <a:t>Ilgtermiņa glabājamie dokumenti </a:t>
            </a:r>
            <a:r>
              <a:rPr lang="lv-LV" dirty="0" smtClean="0">
                <a:latin typeface="Times New Roman" pitchFamily="18" charset="0"/>
                <a:cs typeface="Times New Roman" pitchFamily="18" charset="0"/>
              </a:rPr>
              <a:t>– darbības un glabāšanas laiks </a:t>
            </a:r>
            <a:r>
              <a:rPr lang="lv-LV" dirty="0" smtClean="0">
                <a:solidFill>
                  <a:srgbClr val="C00000"/>
                </a:solidFill>
                <a:latin typeface="Times New Roman" pitchFamily="18" charset="0"/>
                <a:cs typeface="Times New Roman" pitchFamily="18" charset="0"/>
              </a:rPr>
              <a:t>no 10 līdz 75 gadiem</a:t>
            </a:r>
          </a:p>
          <a:p>
            <a:pPr>
              <a:buNone/>
            </a:pPr>
            <a:endParaRPr lang="lv-LV" dirty="0">
              <a:latin typeface="Times New Roman" pitchFamily="18" charset="0"/>
              <a:cs typeface="Times New Roman" pitchFamily="18" charset="0"/>
            </a:endParaRPr>
          </a:p>
          <a:p>
            <a:pPr>
              <a:buNone/>
            </a:pPr>
            <a:r>
              <a:rPr lang="lv-LV" dirty="0" smtClean="0">
                <a:latin typeface="Times New Roman" pitchFamily="18" charset="0"/>
                <a:cs typeface="Times New Roman" pitchFamily="18" charset="0"/>
              </a:rPr>
              <a:t>	</a:t>
            </a:r>
            <a:r>
              <a:rPr lang="lv-LV" b="1" dirty="0" smtClean="0">
                <a:latin typeface="Times New Roman" pitchFamily="18" charset="0"/>
                <a:cs typeface="Times New Roman" pitchFamily="18" charset="0"/>
              </a:rPr>
              <a:t>Īslaicīgi</a:t>
            </a:r>
            <a:r>
              <a:rPr lang="lv-LV" dirty="0" smtClean="0">
                <a:latin typeface="Times New Roman" pitchFamily="18" charset="0"/>
                <a:cs typeface="Times New Roman" pitchFamily="18" charset="0"/>
              </a:rPr>
              <a:t> </a:t>
            </a:r>
            <a:r>
              <a:rPr lang="lv-LV" b="1" dirty="0" smtClean="0">
                <a:latin typeface="Times New Roman" pitchFamily="18" charset="0"/>
                <a:cs typeface="Times New Roman" pitchFamily="18" charset="0"/>
              </a:rPr>
              <a:t>glabājamie dokumenti </a:t>
            </a:r>
            <a:r>
              <a:rPr lang="lv-LV" dirty="0" smtClean="0">
                <a:latin typeface="Times New Roman" pitchFamily="18" charset="0"/>
                <a:cs typeface="Times New Roman" pitchFamily="18" charset="0"/>
              </a:rPr>
              <a:t>– darbības un glabāšanas laiks </a:t>
            </a:r>
            <a:r>
              <a:rPr lang="lv-LV" dirty="0" smtClean="0">
                <a:solidFill>
                  <a:srgbClr val="C00000"/>
                </a:solidFill>
                <a:latin typeface="Times New Roman" pitchFamily="18" charset="0"/>
                <a:cs typeface="Times New Roman" pitchFamily="18" charset="0"/>
              </a:rPr>
              <a:t>līdz10 gadiem</a:t>
            </a:r>
          </a:p>
        </p:txBody>
      </p:sp>
      <p:pic>
        <p:nvPicPr>
          <p:cNvPr id="4" name="Picture 3"/>
          <p:cNvPicPr>
            <a:picLocks noChangeAspect="1" noChangeArrowheads="1"/>
          </p:cNvPicPr>
          <p:nvPr/>
        </p:nvPicPr>
        <p:blipFill>
          <a:blip r:embed="rId2" cstate="print"/>
          <a:srcRect/>
          <a:stretch>
            <a:fillRect/>
          </a:stretch>
        </p:blipFill>
        <p:spPr bwMode="auto">
          <a:xfrm>
            <a:off x="214282" y="5929330"/>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428860" y="6215082"/>
            <a:ext cx="3333334" cy="380952"/>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lv-LV" dirty="0" smtClean="0">
                <a:latin typeface="Times New Roman" pitchFamily="18" charset="0"/>
                <a:cs typeface="Times New Roman" pitchFamily="18" charset="0"/>
              </a:rPr>
              <a:t/>
            </a:r>
            <a:br>
              <a:rPr lang="lv-LV" dirty="0" smtClean="0">
                <a:latin typeface="Times New Roman" pitchFamily="18" charset="0"/>
                <a:cs typeface="Times New Roman" pitchFamily="18" charset="0"/>
              </a:rPr>
            </a:br>
            <a:r>
              <a:rPr lang="lv-LV" dirty="0" smtClean="0">
                <a:latin typeface="Times New Roman" pitchFamily="18" charset="0"/>
                <a:cs typeface="Times New Roman" pitchFamily="18" charset="0"/>
              </a:rPr>
              <a:t>Pēc dokumentu satura</a:t>
            </a:r>
            <a:br>
              <a:rPr lang="lv-LV" dirty="0" smtClean="0">
                <a:latin typeface="Times New Roman" pitchFamily="18" charset="0"/>
                <a:cs typeface="Times New Roman" pitchFamily="18" charset="0"/>
              </a:rPr>
            </a:br>
            <a:endParaRPr lang="lv-LV" dirty="0"/>
          </a:p>
        </p:txBody>
      </p:sp>
      <p:graphicFrame>
        <p:nvGraphicFramePr>
          <p:cNvPr id="7" name="Content Placeholder 6"/>
          <p:cNvGraphicFramePr>
            <a:graphicFrameLocks noGrp="1"/>
          </p:cNvGraphicFramePr>
          <p:nvPr>
            <p:ph idx="1"/>
          </p:nvPr>
        </p:nvGraphicFramePr>
        <p:xfrm>
          <a:off x="457200" y="1600201"/>
          <a:ext cx="8229600" cy="41148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Picture 7"/>
          <p:cNvPicPr>
            <a:picLocks noChangeAspect="1" noChangeArrowheads="1"/>
          </p:cNvPicPr>
          <p:nvPr/>
        </p:nvPicPr>
        <p:blipFill>
          <a:blip r:embed="rId7" cstate="print"/>
          <a:srcRect/>
          <a:stretch>
            <a:fillRect/>
          </a:stretch>
        </p:blipFill>
        <p:spPr bwMode="auto">
          <a:xfrm>
            <a:off x="285720" y="5929330"/>
            <a:ext cx="1643074" cy="609600"/>
          </a:xfrm>
          <a:prstGeom prst="rect">
            <a:avLst/>
          </a:prstGeom>
          <a:noFill/>
        </p:spPr>
      </p:pic>
      <p:pic>
        <p:nvPicPr>
          <p:cNvPr id="9" name="Picture 8" descr="txt_20_5910_es_fondu_sauklis_web.jpg"/>
          <p:cNvPicPr>
            <a:picLocks noChangeAspect="1"/>
          </p:cNvPicPr>
          <p:nvPr/>
        </p:nvPicPr>
        <p:blipFill>
          <a:blip r:embed="rId8" cstate="print"/>
          <a:stretch>
            <a:fillRect/>
          </a:stretch>
        </p:blipFill>
        <p:spPr>
          <a:xfrm>
            <a:off x="2428860" y="6215082"/>
            <a:ext cx="3333334" cy="380952"/>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lv-LV" dirty="0" smtClean="0">
                <a:latin typeface="Times New Roman" pitchFamily="18" charset="0"/>
                <a:cs typeface="Times New Roman" pitchFamily="18" charset="0"/>
              </a:rPr>
              <a:t/>
            </a:r>
            <a:br>
              <a:rPr lang="lv-LV" dirty="0" smtClean="0">
                <a:latin typeface="Times New Roman" pitchFamily="18" charset="0"/>
                <a:cs typeface="Times New Roman" pitchFamily="18" charset="0"/>
              </a:rPr>
            </a:br>
            <a:r>
              <a:rPr lang="lv-LV" dirty="0" smtClean="0">
                <a:latin typeface="Times New Roman" pitchFamily="18" charset="0"/>
                <a:cs typeface="Times New Roman" pitchFamily="18" charset="0"/>
              </a:rPr>
              <a:t>Pēc dokumentu atklātības pakāpes</a:t>
            </a:r>
            <a:br>
              <a:rPr lang="lv-LV" dirty="0" smtClean="0">
                <a:latin typeface="Times New Roman" pitchFamily="18" charset="0"/>
                <a:cs typeface="Times New Roman" pitchFamily="18" charset="0"/>
              </a:rPr>
            </a:br>
            <a:endParaRPr lang="lv-LV" dirty="0"/>
          </a:p>
        </p:txBody>
      </p:sp>
      <p:sp>
        <p:nvSpPr>
          <p:cNvPr id="3" name="Content Placeholder 2"/>
          <p:cNvSpPr>
            <a:spLocks noGrp="1"/>
          </p:cNvSpPr>
          <p:nvPr>
            <p:ph idx="1"/>
          </p:nvPr>
        </p:nvSpPr>
        <p:spPr>
          <a:xfrm>
            <a:off x="457200" y="1357299"/>
            <a:ext cx="8229600" cy="3714775"/>
          </a:xfrm>
        </p:spPr>
        <p:txBody>
          <a:bodyPr>
            <a:normAutofit fontScale="25000" lnSpcReduction="20000"/>
          </a:bodyPr>
          <a:lstStyle/>
          <a:p>
            <a:pPr>
              <a:lnSpc>
                <a:spcPct val="120000"/>
              </a:lnSpc>
              <a:spcBef>
                <a:spcPts val="0"/>
              </a:spcBef>
              <a:buNone/>
            </a:pPr>
            <a:r>
              <a:rPr lang="lv-LV" dirty="0" smtClean="0"/>
              <a:t>		</a:t>
            </a:r>
            <a:r>
              <a:rPr lang="lv-LV" sz="11200" b="1" dirty="0" smtClean="0">
                <a:latin typeface="Times New Roman" pitchFamily="18" charset="0"/>
                <a:cs typeface="Times New Roman" pitchFamily="18" charset="0"/>
              </a:rPr>
              <a:t>Publiskie </a:t>
            </a:r>
            <a:r>
              <a:rPr lang="lv-LV" sz="11200" dirty="0" smtClean="0">
                <a:latin typeface="Times New Roman" pitchFamily="18" charset="0"/>
                <a:cs typeface="Times New Roman" pitchFamily="18" charset="0"/>
              </a:rPr>
              <a:t>dokumenti – pieejami visiem, publicējami bez ierobežojuma.</a:t>
            </a:r>
          </a:p>
          <a:p>
            <a:pPr>
              <a:lnSpc>
                <a:spcPct val="170000"/>
              </a:lnSpc>
              <a:spcBef>
                <a:spcPts val="0"/>
              </a:spcBef>
              <a:buNone/>
            </a:pPr>
            <a:endParaRPr lang="lv-LV" sz="11200" dirty="0">
              <a:latin typeface="Times New Roman" pitchFamily="18" charset="0"/>
              <a:cs typeface="Times New Roman" pitchFamily="18" charset="0"/>
            </a:endParaRPr>
          </a:p>
          <a:p>
            <a:pPr>
              <a:lnSpc>
                <a:spcPct val="120000"/>
              </a:lnSpc>
              <a:spcBef>
                <a:spcPts val="0"/>
              </a:spcBef>
              <a:buNone/>
            </a:pPr>
            <a:r>
              <a:rPr lang="lv-LV" sz="11200" dirty="0" smtClean="0">
                <a:latin typeface="Times New Roman" pitchFamily="18" charset="0"/>
                <a:cs typeface="Times New Roman" pitchFamily="18" charset="0"/>
              </a:rPr>
              <a:t>		</a:t>
            </a:r>
            <a:r>
              <a:rPr lang="lv-LV" sz="11200" b="1" dirty="0" smtClean="0">
                <a:latin typeface="Times New Roman" pitchFamily="18" charset="0"/>
                <a:cs typeface="Times New Roman" pitchFamily="18" charset="0"/>
              </a:rPr>
              <a:t>Klasificējamie</a:t>
            </a:r>
            <a:r>
              <a:rPr lang="lv-LV" sz="11200" dirty="0" smtClean="0">
                <a:latin typeface="Times New Roman" pitchFamily="18" charset="0"/>
                <a:cs typeface="Times New Roman" pitchFamily="18" charset="0"/>
              </a:rPr>
              <a:t> dokumenti – dokumenti ar ierobežotu pieejamību. Tie nav izpaužami, ja saskaņā ar likumu “Par valsts noslēpumu” satur informāciju, kas klasificējama kā </a:t>
            </a:r>
            <a:r>
              <a:rPr lang="lv-LV" sz="11200" b="1" dirty="0" smtClean="0">
                <a:latin typeface="Times New Roman" pitchFamily="18" charset="0"/>
                <a:cs typeface="Times New Roman" pitchFamily="18" charset="0"/>
              </a:rPr>
              <a:t>sevišķi slepena, slepena vai konfidenciāla</a:t>
            </a:r>
            <a:r>
              <a:rPr lang="lv-LV" sz="11200" dirty="0" smtClean="0">
                <a:latin typeface="Times New Roman" pitchFamily="18" charset="0"/>
                <a:cs typeface="Times New Roman" pitchFamily="18" charset="0"/>
              </a:rPr>
              <a:t>.</a:t>
            </a:r>
          </a:p>
          <a:p>
            <a:pPr>
              <a:lnSpc>
                <a:spcPct val="170000"/>
              </a:lnSpc>
              <a:spcBef>
                <a:spcPts val="0"/>
              </a:spcBef>
              <a:buNone/>
            </a:pPr>
            <a:r>
              <a:rPr lang="lv-LV" sz="11200" dirty="0">
                <a:latin typeface="Times New Roman" pitchFamily="18" charset="0"/>
                <a:cs typeface="Times New Roman" pitchFamily="18" charset="0"/>
              </a:rPr>
              <a:t>	</a:t>
            </a:r>
            <a:r>
              <a:rPr lang="lv-LV" sz="11200" dirty="0" smtClean="0">
                <a:latin typeface="Times New Roman" pitchFamily="18" charset="0"/>
                <a:cs typeface="Times New Roman" pitchFamily="18" charset="0"/>
              </a:rPr>
              <a:t>	</a:t>
            </a:r>
          </a:p>
          <a:p>
            <a:pPr>
              <a:lnSpc>
                <a:spcPct val="170000"/>
              </a:lnSpc>
              <a:spcBef>
                <a:spcPts val="0"/>
              </a:spcBef>
              <a:buNone/>
            </a:pPr>
            <a:r>
              <a:rPr lang="lv-LV" sz="9600" dirty="0">
                <a:latin typeface="Times New Roman" pitchFamily="18" charset="0"/>
                <a:cs typeface="Times New Roman" pitchFamily="18" charset="0"/>
              </a:rPr>
              <a:t>	</a:t>
            </a:r>
            <a:r>
              <a:rPr lang="lv-LV" sz="9600" dirty="0" smtClean="0">
                <a:latin typeface="Times New Roman" pitchFamily="18" charset="0"/>
                <a:cs typeface="Times New Roman" pitchFamily="18" charset="0"/>
              </a:rPr>
              <a:t>	</a:t>
            </a:r>
            <a:endParaRPr lang="lv-LV" sz="9600" dirty="0">
              <a:latin typeface="Times New Roman" pitchFamily="18" charset="0"/>
              <a:cs typeface="Times New Roman" pitchFamily="18" charset="0"/>
            </a:endParaRPr>
          </a:p>
        </p:txBody>
      </p:sp>
      <p:pic>
        <p:nvPicPr>
          <p:cNvPr id="4" name="Picture 3"/>
          <p:cNvPicPr>
            <a:picLocks noChangeAspect="1" noChangeArrowheads="1"/>
          </p:cNvPicPr>
          <p:nvPr/>
        </p:nvPicPr>
        <p:blipFill>
          <a:blip r:embed="rId2" cstate="print"/>
          <a:srcRect/>
          <a:stretch>
            <a:fillRect/>
          </a:stretch>
        </p:blipFill>
        <p:spPr bwMode="auto">
          <a:xfrm>
            <a:off x="285720" y="5929330"/>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428860" y="6215082"/>
            <a:ext cx="3333334" cy="380952"/>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Iespējamie informācijas resursi</a:t>
            </a:r>
            <a:endParaRPr lang="lv-LV"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1"/>
            <a:ext cx="8229600" cy="3900501"/>
          </a:xfrm>
        </p:spPr>
        <p:txBody>
          <a:bodyPr>
            <a:normAutofit fontScale="92500" lnSpcReduction="10000"/>
          </a:bodyPr>
          <a:lstStyle/>
          <a:p>
            <a:pPr marL="514350" indent="-514350">
              <a:buAutoNum type="arabicPeriod"/>
            </a:pPr>
            <a:r>
              <a:rPr lang="lv-LV" dirty="0" smtClean="0">
                <a:latin typeface="Times New Roman" pitchFamily="18" charset="0"/>
                <a:cs typeface="Times New Roman" pitchFamily="18" charset="0"/>
              </a:rPr>
              <a:t>M. Ābele. Lietvedība. Rīga: SIA “Latvijas Uzņēmējdarbības un menedžmenta akadēmija”, 2003.</a:t>
            </a:r>
          </a:p>
          <a:p>
            <a:pPr marL="514350" indent="-514350">
              <a:buAutoNum type="arabicPeriod"/>
            </a:pPr>
            <a:r>
              <a:rPr lang="lv-LV" dirty="0" smtClean="0">
                <a:latin typeface="Times New Roman" pitchFamily="18" charset="0"/>
                <a:cs typeface="Times New Roman" pitchFamily="18" charset="0"/>
              </a:rPr>
              <a:t>I. Kalve. Jaunās paaudzes lietvedība. Rīga: Biznesa augstskola </a:t>
            </a:r>
            <a:r>
              <a:rPr lang="lv-LV" i="1" dirty="0" smtClean="0">
                <a:latin typeface="Times New Roman" pitchFamily="18" charset="0"/>
                <a:cs typeface="Times New Roman" pitchFamily="18" charset="0"/>
              </a:rPr>
              <a:t>Turība, </a:t>
            </a:r>
            <a:r>
              <a:rPr lang="lv-LV" dirty="0" smtClean="0">
                <a:latin typeface="Times New Roman" pitchFamily="18" charset="0"/>
                <a:cs typeface="Times New Roman" pitchFamily="18" charset="0"/>
              </a:rPr>
              <a:t>2002.</a:t>
            </a:r>
            <a:endParaRPr lang="lv-LV" dirty="0">
              <a:latin typeface="Times New Roman" pitchFamily="18" charset="0"/>
              <a:cs typeface="Times New Roman" pitchFamily="18" charset="0"/>
            </a:endParaRPr>
          </a:p>
          <a:p>
            <a:pPr marL="514350" indent="-514350">
              <a:buAutoNum type="arabicPeriod"/>
            </a:pPr>
            <a:r>
              <a:rPr lang="lv-LV" dirty="0" smtClean="0">
                <a:latin typeface="Times New Roman" pitchFamily="18" charset="0"/>
                <a:cs typeface="Times New Roman" pitchFamily="18" charset="0"/>
              </a:rPr>
              <a:t>lat.biztimes.lv</a:t>
            </a:r>
          </a:p>
          <a:p>
            <a:pPr marL="514350" indent="-514350">
              <a:buAutoNum type="arabicPeriod"/>
            </a:pPr>
            <a:r>
              <a:rPr lang="lv-LV" dirty="0" smtClean="0">
                <a:latin typeface="Times New Roman" pitchFamily="18" charset="0"/>
                <a:cs typeface="Times New Roman" pitchFamily="18" charset="0"/>
                <a:hlinkClick r:id="rId2"/>
              </a:rPr>
              <a:t>www.vgk.lv</a:t>
            </a:r>
            <a:endParaRPr lang="lv-LV" dirty="0" smtClean="0">
              <a:latin typeface="Times New Roman" pitchFamily="18" charset="0"/>
              <a:cs typeface="Times New Roman" pitchFamily="18" charset="0"/>
            </a:endParaRPr>
          </a:p>
          <a:p>
            <a:pPr marL="514350" indent="-514350">
              <a:buAutoNum type="arabicPeriod"/>
            </a:pPr>
            <a:r>
              <a:rPr lang="lv-LV" dirty="0" smtClean="0">
                <a:latin typeface="Times New Roman" pitchFamily="18" charset="0"/>
                <a:cs typeface="Times New Roman" pitchFamily="18" charset="0"/>
              </a:rPr>
              <a:t>www.dokumentuparaugi.lv</a:t>
            </a:r>
            <a:endParaRPr lang="lv-LV" dirty="0">
              <a:latin typeface="Times New Roman" pitchFamily="18" charset="0"/>
              <a:cs typeface="Times New Roman" pitchFamily="18" charset="0"/>
            </a:endParaRPr>
          </a:p>
        </p:txBody>
      </p:sp>
      <p:pic>
        <p:nvPicPr>
          <p:cNvPr id="4" name="Picture 3"/>
          <p:cNvPicPr>
            <a:picLocks noChangeAspect="1" noChangeArrowheads="1"/>
          </p:cNvPicPr>
          <p:nvPr/>
        </p:nvPicPr>
        <p:blipFill>
          <a:blip r:embed="rId3" cstate="print"/>
          <a:srcRect/>
          <a:stretch>
            <a:fillRect/>
          </a:stretch>
        </p:blipFill>
        <p:spPr bwMode="auto">
          <a:xfrm>
            <a:off x="285720" y="5929330"/>
            <a:ext cx="1643074" cy="609600"/>
          </a:xfrm>
          <a:prstGeom prst="rect">
            <a:avLst/>
          </a:prstGeom>
          <a:noFill/>
        </p:spPr>
      </p:pic>
      <p:pic>
        <p:nvPicPr>
          <p:cNvPr id="5" name="Picture 4" descr="txt_20_5910_es_fondu_sauklis_web.jpg"/>
          <p:cNvPicPr>
            <a:picLocks noChangeAspect="1"/>
          </p:cNvPicPr>
          <p:nvPr/>
        </p:nvPicPr>
        <p:blipFill>
          <a:blip r:embed="rId4" cstate="print"/>
          <a:stretch>
            <a:fillRect/>
          </a:stretch>
        </p:blipFill>
        <p:spPr>
          <a:xfrm>
            <a:off x="2428860" y="6215082"/>
            <a:ext cx="3333334" cy="380952"/>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1"/>
            <a:ext cx="8229600" cy="4043378"/>
          </a:xfrm>
        </p:spPr>
        <p:txBody>
          <a:bodyPr/>
          <a:lstStyle/>
          <a:p>
            <a:pPr algn="ctr">
              <a:buNone/>
            </a:pPr>
            <a:endParaRPr lang="lv-LV" dirty="0" smtClean="0">
              <a:latin typeface="Times New Roman" pitchFamily="18" charset="0"/>
              <a:cs typeface="Times New Roman" pitchFamily="18" charset="0"/>
            </a:endParaRPr>
          </a:p>
          <a:p>
            <a:pPr algn="ctr">
              <a:buNone/>
            </a:pPr>
            <a:endParaRPr lang="lv-LV" dirty="0">
              <a:latin typeface="Times New Roman" pitchFamily="18" charset="0"/>
              <a:cs typeface="Times New Roman" pitchFamily="18" charset="0"/>
            </a:endParaRPr>
          </a:p>
          <a:p>
            <a:pPr algn="ctr">
              <a:buNone/>
            </a:pPr>
            <a:endParaRPr lang="lv-LV" dirty="0" smtClean="0">
              <a:latin typeface="Times New Roman" pitchFamily="18" charset="0"/>
              <a:cs typeface="Times New Roman" pitchFamily="18" charset="0"/>
            </a:endParaRPr>
          </a:p>
          <a:p>
            <a:pPr algn="ctr">
              <a:buNone/>
            </a:pPr>
            <a:r>
              <a:rPr lang="lv-LV" dirty="0" smtClean="0">
                <a:latin typeface="Times New Roman" pitchFamily="18" charset="0"/>
                <a:cs typeface="Times New Roman" pitchFamily="18" charset="0"/>
              </a:rPr>
              <a:t>Paldies par uzmanību!</a:t>
            </a:r>
            <a:endParaRPr lang="lv-LV" dirty="0">
              <a:latin typeface="Times New Roman" pitchFamily="18" charset="0"/>
              <a:cs typeface="Times New Roman" pitchFamily="18" charset="0"/>
            </a:endParaRPr>
          </a:p>
        </p:txBody>
      </p:sp>
      <p:pic>
        <p:nvPicPr>
          <p:cNvPr id="4" name="Picture 3"/>
          <p:cNvPicPr>
            <a:picLocks noChangeAspect="1" noChangeArrowheads="1"/>
          </p:cNvPicPr>
          <p:nvPr/>
        </p:nvPicPr>
        <p:blipFill>
          <a:blip r:embed="rId2" cstate="print"/>
          <a:srcRect/>
          <a:stretch>
            <a:fillRect/>
          </a:stretch>
        </p:blipFill>
        <p:spPr bwMode="auto">
          <a:xfrm>
            <a:off x="285720" y="5929330"/>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428860" y="6215082"/>
            <a:ext cx="3333334" cy="380952"/>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Dokumentu iedalījums pēc to veida</a:t>
            </a:r>
            <a:endParaRPr lang="lv-LV"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1"/>
            <a:ext cx="8229600" cy="3471874"/>
          </a:xfrm>
        </p:spPr>
        <p:txBody>
          <a:bodyPr/>
          <a:lstStyle/>
          <a:p>
            <a:pPr>
              <a:buNone/>
            </a:pPr>
            <a:r>
              <a:rPr lang="lv-LV" dirty="0" smtClean="0"/>
              <a:t>		</a:t>
            </a:r>
            <a:r>
              <a:rPr lang="lv-LV" b="1" dirty="0" smtClean="0">
                <a:latin typeface="Times New Roman" pitchFamily="18" charset="0"/>
                <a:cs typeface="Times New Roman" pitchFamily="18" charset="0"/>
              </a:rPr>
              <a:t>Akts</a:t>
            </a:r>
            <a:r>
              <a:rPr lang="lv-LV" dirty="0" smtClean="0">
                <a:latin typeface="Times New Roman" pitchFamily="18" charset="0"/>
                <a:cs typeface="Times New Roman" pitchFamily="18" charset="0"/>
              </a:rPr>
              <a:t> – dokuments, ko izveidojusi īpaša komisija vai vairākas personas vai amatpersonas, kas apstiprina konstatētus faktus, notikumus. Atsevišķi akti (to nosaka tajos ietvertais saturs) jāapstiprina amatpersonām.</a:t>
            </a:r>
            <a:endParaRPr lang="lv-LV" dirty="0">
              <a:latin typeface="Times New Roman" pitchFamily="18" charset="0"/>
              <a:cs typeface="Times New Roman" pitchFamily="18" charset="0"/>
            </a:endParaRPr>
          </a:p>
        </p:txBody>
      </p:sp>
      <p:pic>
        <p:nvPicPr>
          <p:cNvPr id="4" name="Picture 3"/>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0"/>
            <a:ext cx="8229600" cy="5911873"/>
          </a:xfrm>
        </p:spPr>
        <p:txBody>
          <a:bodyPr>
            <a:normAutofit fontScale="62500" lnSpcReduction="20000"/>
          </a:bodyPr>
          <a:lstStyle/>
          <a:p>
            <a:pPr algn="ctr">
              <a:spcBef>
                <a:spcPts val="0"/>
              </a:spcBef>
              <a:buNone/>
            </a:pPr>
            <a:r>
              <a:rPr lang="lv-LV" dirty="0" smtClean="0"/>
              <a:t> </a:t>
            </a:r>
            <a:r>
              <a:rPr lang="lv-LV" sz="2400" dirty="0" smtClean="0">
                <a:latin typeface="Times New Roman" pitchFamily="18" charset="0"/>
                <a:cs typeface="Times New Roman" pitchFamily="18" charset="0"/>
              </a:rPr>
              <a:t>Sabiedrība ar </a:t>
            </a:r>
            <a:r>
              <a:rPr lang="lv-LV" sz="2800" dirty="0" smtClean="0">
                <a:latin typeface="Times New Roman" pitchFamily="18" charset="0"/>
                <a:cs typeface="Times New Roman" pitchFamily="18" charset="0"/>
              </a:rPr>
              <a:t>ierobežotu atbildību</a:t>
            </a:r>
          </a:p>
          <a:p>
            <a:pPr algn="ctr">
              <a:spcBef>
                <a:spcPts val="0"/>
              </a:spcBef>
              <a:buNone/>
            </a:pPr>
            <a:r>
              <a:rPr lang="lv-LV" dirty="0" smtClean="0">
                <a:latin typeface="Times New Roman" pitchFamily="18" charset="0"/>
                <a:cs typeface="Times New Roman" pitchFamily="18" charset="0"/>
              </a:rPr>
              <a:t>SAULES TIPOGRĀFIJA</a:t>
            </a:r>
          </a:p>
          <a:p>
            <a:pPr algn="ctr">
              <a:spcBef>
                <a:spcPts val="0"/>
              </a:spcBef>
              <a:buNone/>
            </a:pPr>
            <a:r>
              <a:rPr lang="lv-LV" sz="2000" dirty="0" smtClean="0">
                <a:latin typeface="Times New Roman" pitchFamily="18" charset="0"/>
                <a:cs typeface="Times New Roman" pitchFamily="18" charset="0"/>
              </a:rPr>
              <a:t>Reģistrācijas NR.42357821233</a:t>
            </a:r>
          </a:p>
          <a:p>
            <a:pPr algn="ctr">
              <a:spcBef>
                <a:spcPts val="0"/>
              </a:spcBef>
              <a:buNone/>
            </a:pPr>
            <a:r>
              <a:rPr lang="lv-LV" sz="2000" dirty="0" smtClean="0">
                <a:latin typeface="Times New Roman" pitchFamily="18" charset="0"/>
                <a:cs typeface="Times New Roman" pitchFamily="18" charset="0"/>
              </a:rPr>
              <a:t>Katlakalna iela 1/1, Rīga, LV – 1000, tālrunis 67345278</a:t>
            </a:r>
          </a:p>
          <a:p>
            <a:pPr algn="ctr">
              <a:spcBef>
                <a:spcPts val="0"/>
              </a:spcBef>
              <a:buNone/>
            </a:pPr>
            <a:endParaRPr lang="lv-LV" sz="2000" dirty="0" smtClean="0">
              <a:latin typeface="Times New Roman" pitchFamily="18" charset="0"/>
              <a:cs typeface="Times New Roman" pitchFamily="18" charset="0"/>
            </a:endParaRPr>
          </a:p>
          <a:p>
            <a:pPr algn="ctr">
              <a:spcBef>
                <a:spcPts val="0"/>
              </a:spcBef>
              <a:buNone/>
            </a:pPr>
            <a:r>
              <a:rPr lang="lv-LV" sz="2400" dirty="0" smtClean="0">
                <a:latin typeface="Times New Roman" pitchFamily="18" charset="0"/>
                <a:cs typeface="Times New Roman" pitchFamily="18" charset="0"/>
              </a:rPr>
              <a:t>AKTS</a:t>
            </a:r>
          </a:p>
          <a:p>
            <a:pPr algn="ctr">
              <a:buNone/>
            </a:pPr>
            <a:r>
              <a:rPr lang="lv-LV" sz="2000" dirty="0" smtClean="0">
                <a:latin typeface="Times New Roman" pitchFamily="18" charset="0"/>
                <a:cs typeface="Times New Roman" pitchFamily="18" charset="0"/>
              </a:rPr>
              <a:t>Rīgā</a:t>
            </a:r>
          </a:p>
          <a:p>
            <a:pPr>
              <a:buNone/>
            </a:pPr>
            <a:r>
              <a:rPr lang="lv-LV" sz="2000" dirty="0" smtClean="0">
                <a:latin typeface="Times New Roman" pitchFamily="18" charset="0"/>
                <a:cs typeface="Times New Roman" pitchFamily="18" charset="0"/>
              </a:rPr>
              <a:t>	</a:t>
            </a:r>
            <a:r>
              <a:rPr lang="lv-LV" sz="2900" dirty="0" smtClean="0">
                <a:latin typeface="Times New Roman" pitchFamily="18" charset="0"/>
                <a:cs typeface="Times New Roman" pitchFamily="18" charset="0"/>
              </a:rPr>
              <a:t>2012. </a:t>
            </a:r>
            <a:r>
              <a:rPr lang="lv-LV" sz="2900" dirty="0">
                <a:latin typeface="Times New Roman" pitchFamily="18" charset="0"/>
                <a:cs typeface="Times New Roman" pitchFamily="18" charset="0"/>
              </a:rPr>
              <a:t>g</a:t>
            </a:r>
            <a:r>
              <a:rPr lang="lv-LV" sz="2900" dirty="0" smtClean="0">
                <a:latin typeface="Times New Roman" pitchFamily="18" charset="0"/>
                <a:cs typeface="Times New Roman" pitchFamily="18" charset="0"/>
              </a:rPr>
              <a:t>ada 18. janvārī</a:t>
            </a:r>
          </a:p>
          <a:p>
            <a:pPr>
              <a:buNone/>
            </a:pPr>
            <a:endParaRPr lang="lv-LV" sz="2900" dirty="0" smtClean="0">
              <a:latin typeface="Times New Roman" pitchFamily="18" charset="0"/>
              <a:cs typeface="Times New Roman" pitchFamily="18" charset="0"/>
            </a:endParaRPr>
          </a:p>
          <a:p>
            <a:pPr>
              <a:buNone/>
            </a:pPr>
            <a:r>
              <a:rPr lang="lv-LV" sz="2900" dirty="0" smtClean="0">
                <a:latin typeface="Times New Roman" pitchFamily="18" charset="0"/>
                <a:cs typeface="Times New Roman" pitchFamily="18" charset="0"/>
              </a:rPr>
              <a:t>	Par telpu apskati</a:t>
            </a:r>
          </a:p>
          <a:p>
            <a:pPr>
              <a:buNone/>
            </a:pPr>
            <a:endParaRPr lang="lv-LV" sz="2900" dirty="0">
              <a:latin typeface="Times New Roman" pitchFamily="18" charset="0"/>
              <a:cs typeface="Times New Roman" pitchFamily="18" charset="0"/>
            </a:endParaRPr>
          </a:p>
          <a:p>
            <a:pPr algn="just">
              <a:buNone/>
            </a:pPr>
            <a:r>
              <a:rPr lang="lv-LV" sz="2900" dirty="0" smtClean="0">
                <a:latin typeface="Times New Roman" pitchFamily="18" charset="0"/>
                <a:cs typeface="Times New Roman" pitchFamily="18" charset="0"/>
              </a:rPr>
              <a:t>		2012. gada 18. janvārī komisijas priekšsēdētāja </a:t>
            </a:r>
            <a:r>
              <a:rPr lang="lv-LV" sz="2900" i="1" dirty="0" smtClean="0">
                <a:latin typeface="Times New Roman" pitchFamily="18" charset="0"/>
                <a:cs typeface="Times New Roman" pitchFamily="18" charset="0"/>
              </a:rPr>
              <a:t>SIA SAULES TIPOGRĀFIJA </a:t>
            </a:r>
            <a:r>
              <a:rPr lang="lv-LV" sz="2900" dirty="0" smtClean="0">
                <a:latin typeface="Times New Roman" pitchFamily="18" charset="0"/>
                <a:cs typeface="Times New Roman" pitchFamily="18" charset="0"/>
              </a:rPr>
              <a:t>valdes priekšsēdētāja Andra Auzas, komisijas locekļu -  noliktavas pārzines Jetes </a:t>
            </a:r>
            <a:r>
              <a:rPr lang="lv-LV" sz="2900" dirty="0" err="1" smtClean="0">
                <a:latin typeface="Times New Roman" pitchFamily="18" charset="0"/>
                <a:cs typeface="Times New Roman" pitchFamily="18" charset="0"/>
              </a:rPr>
              <a:t>Celmas</a:t>
            </a:r>
            <a:r>
              <a:rPr lang="lv-LV" sz="2900" dirty="0" smtClean="0">
                <a:latin typeface="Times New Roman" pitchFamily="18" charset="0"/>
                <a:cs typeface="Times New Roman" pitchFamily="18" charset="0"/>
              </a:rPr>
              <a:t> un grāmatvedes Itas Liepas sastāvā, un Jura </a:t>
            </a:r>
            <a:r>
              <a:rPr lang="lv-LV" sz="2900" dirty="0" err="1" smtClean="0">
                <a:latin typeface="Times New Roman" pitchFamily="18" charset="0"/>
                <a:cs typeface="Times New Roman" pitchFamily="18" charset="0"/>
              </a:rPr>
              <a:t>Karss</a:t>
            </a:r>
            <a:r>
              <a:rPr lang="lv-LV" sz="2900" dirty="0" smtClean="0">
                <a:latin typeface="Times New Roman" pitchFamily="18" charset="0"/>
                <a:cs typeface="Times New Roman" pitchFamily="18" charset="0"/>
              </a:rPr>
              <a:t>, iznomātāja SIA DG </a:t>
            </a:r>
            <a:r>
              <a:rPr lang="lv-LV" sz="2900" dirty="0" err="1" smtClean="0">
                <a:latin typeface="Times New Roman" pitchFamily="18" charset="0"/>
                <a:cs typeface="Times New Roman" pitchFamily="18" charset="0"/>
              </a:rPr>
              <a:t>Group</a:t>
            </a:r>
            <a:r>
              <a:rPr lang="lv-LV" sz="2900" dirty="0" smtClean="0">
                <a:latin typeface="Times New Roman" pitchFamily="18" charset="0"/>
                <a:cs typeface="Times New Roman" pitchFamily="18" charset="0"/>
              </a:rPr>
              <a:t> pārstāvja,  klātbūtnē sastādīja aktu par noliktavas telpas applūšanu.</a:t>
            </a:r>
          </a:p>
          <a:p>
            <a:pPr algn="just">
              <a:buNone/>
            </a:pPr>
            <a:r>
              <a:rPr lang="lv-LV" sz="2900" dirty="0">
                <a:latin typeface="Times New Roman" pitchFamily="18" charset="0"/>
                <a:cs typeface="Times New Roman" pitchFamily="18" charset="0"/>
              </a:rPr>
              <a:t>	</a:t>
            </a:r>
            <a:r>
              <a:rPr lang="lv-LV" sz="2900" dirty="0" smtClean="0">
                <a:latin typeface="Times New Roman" pitchFamily="18" charset="0"/>
                <a:cs typeface="Times New Roman" pitchFamily="18" charset="0"/>
              </a:rPr>
              <a:t>	Komisijas apskates laikā konstatēts, ka jumta bojājumu dēļ ir tika applūdināta noliktava, rezultātā ir sabojātas 2 (divas) tonnas papīra Ls 2000,00 (divi tūkstoši lati) vērtībā.</a:t>
            </a:r>
          </a:p>
          <a:p>
            <a:pPr>
              <a:buNone/>
            </a:pPr>
            <a:r>
              <a:rPr lang="lv-LV" sz="2900" dirty="0" smtClean="0">
                <a:latin typeface="Times New Roman" pitchFamily="18" charset="0"/>
                <a:cs typeface="Times New Roman" pitchFamily="18" charset="0"/>
              </a:rPr>
              <a:t>		Akts sastādīts 2 (divos) eksemplāros.</a:t>
            </a:r>
            <a:endParaRPr lang="lv-LV" sz="2900" dirty="0">
              <a:latin typeface="Times New Roman" pitchFamily="18" charset="0"/>
              <a:cs typeface="Times New Roman" pitchFamily="18" charset="0"/>
            </a:endParaRPr>
          </a:p>
          <a:p>
            <a:pPr>
              <a:buNone/>
            </a:pPr>
            <a:r>
              <a:rPr lang="lv-LV" sz="2900" dirty="0" smtClean="0">
                <a:latin typeface="Times New Roman" pitchFamily="18" charset="0"/>
                <a:cs typeface="Times New Roman" pitchFamily="18" charset="0"/>
              </a:rPr>
              <a:t>	Komisijas priekšsēdētājs   	 </a:t>
            </a:r>
            <a:r>
              <a:rPr lang="lv-LV" sz="2900" dirty="0" smtClean="0">
                <a:latin typeface="Balloon XBd TL" pitchFamily="66" charset="0"/>
                <a:cs typeface="Times New Roman" pitchFamily="18" charset="0"/>
              </a:rPr>
              <a:t>A. Auza </a:t>
            </a:r>
            <a:r>
              <a:rPr lang="lv-LV" sz="2900" dirty="0" smtClean="0">
                <a:latin typeface="Times New Roman" pitchFamily="18" charset="0"/>
                <a:cs typeface="Times New Roman" pitchFamily="18" charset="0"/>
              </a:rPr>
              <a:t>		A. Auza</a:t>
            </a:r>
          </a:p>
          <a:p>
            <a:pPr>
              <a:buNone/>
            </a:pPr>
            <a:r>
              <a:rPr lang="lv-LV" sz="2900" dirty="0">
                <a:latin typeface="Times New Roman" pitchFamily="18" charset="0"/>
                <a:cs typeface="Times New Roman" pitchFamily="18" charset="0"/>
              </a:rPr>
              <a:t>	</a:t>
            </a:r>
            <a:r>
              <a:rPr lang="lv-LV" sz="2900" dirty="0" smtClean="0">
                <a:latin typeface="Times New Roman" pitchFamily="18" charset="0"/>
                <a:cs typeface="Times New Roman" pitchFamily="18" charset="0"/>
              </a:rPr>
              <a:t>Komisijas locekļi	 </a:t>
            </a:r>
            <a:r>
              <a:rPr lang="lv-LV" sz="2900" dirty="0" smtClean="0">
                <a:latin typeface="Belwe Cn TL" pitchFamily="18" charset="0"/>
                <a:cs typeface="Times New Roman" pitchFamily="18" charset="0"/>
              </a:rPr>
              <a:t>J. Celma 	</a:t>
            </a:r>
            <a:r>
              <a:rPr lang="lv-LV" sz="2900" dirty="0" smtClean="0">
                <a:latin typeface="Times New Roman" pitchFamily="18" charset="0"/>
                <a:cs typeface="Times New Roman" pitchFamily="18" charset="0"/>
              </a:rPr>
              <a:t>	J. Celma</a:t>
            </a:r>
          </a:p>
          <a:p>
            <a:pPr>
              <a:buNone/>
            </a:pPr>
            <a:r>
              <a:rPr lang="lv-LV" sz="2900" dirty="0">
                <a:latin typeface="Times New Roman" pitchFamily="18" charset="0"/>
                <a:cs typeface="Times New Roman" pitchFamily="18" charset="0"/>
              </a:rPr>
              <a:t>	</a:t>
            </a:r>
            <a:r>
              <a:rPr lang="lv-LV" sz="2900" dirty="0" smtClean="0">
                <a:latin typeface="Times New Roman" pitchFamily="18" charset="0"/>
                <a:cs typeface="Times New Roman" pitchFamily="18" charset="0"/>
              </a:rPr>
              <a:t>			</a:t>
            </a:r>
            <a:r>
              <a:rPr lang="lv-LV" sz="2900" dirty="0" smtClean="0">
                <a:latin typeface="Gigi" pitchFamily="82" charset="0"/>
                <a:cs typeface="Times New Roman" pitchFamily="18" charset="0"/>
              </a:rPr>
              <a:t>I. Liepa</a:t>
            </a:r>
            <a:r>
              <a:rPr lang="lv-LV" sz="2900" dirty="0" smtClean="0">
                <a:latin typeface="Times New Roman" pitchFamily="18" charset="0"/>
                <a:cs typeface="Times New Roman" pitchFamily="18" charset="0"/>
              </a:rPr>
              <a:t>		I. Liepa</a:t>
            </a:r>
          </a:p>
          <a:p>
            <a:pPr>
              <a:buNone/>
            </a:pPr>
            <a:r>
              <a:rPr lang="lv-LV" sz="2900" dirty="0">
                <a:latin typeface="Times New Roman" pitchFamily="18" charset="0"/>
                <a:cs typeface="Times New Roman" pitchFamily="18" charset="0"/>
              </a:rPr>
              <a:t>	</a:t>
            </a:r>
            <a:r>
              <a:rPr lang="lv-LV" sz="2900" dirty="0" smtClean="0">
                <a:latin typeface="Times New Roman" pitchFamily="18" charset="0"/>
                <a:cs typeface="Times New Roman" pitchFamily="18" charset="0"/>
              </a:rPr>
              <a:t>SIA DG </a:t>
            </a:r>
            <a:r>
              <a:rPr lang="lv-LV" sz="2900" dirty="0" err="1" smtClean="0">
                <a:latin typeface="Times New Roman" pitchFamily="18" charset="0"/>
                <a:cs typeface="Times New Roman" pitchFamily="18" charset="0"/>
              </a:rPr>
              <a:t>Group</a:t>
            </a:r>
            <a:r>
              <a:rPr lang="lv-LV" sz="2900" dirty="0" smtClean="0">
                <a:latin typeface="Times New Roman" pitchFamily="18" charset="0"/>
                <a:cs typeface="Times New Roman" pitchFamily="18" charset="0"/>
              </a:rPr>
              <a:t> pārstāvis	 </a:t>
            </a:r>
            <a:r>
              <a:rPr lang="lv-LV" sz="2900" dirty="0" smtClean="0">
                <a:latin typeface="Freestyle Script" pitchFamily="66" charset="0"/>
                <a:cs typeface="Times New Roman" pitchFamily="18" charset="0"/>
              </a:rPr>
              <a:t>J. </a:t>
            </a:r>
            <a:r>
              <a:rPr lang="lv-LV" sz="2900" dirty="0" err="1" smtClean="0">
                <a:latin typeface="Freestyle Script" pitchFamily="66" charset="0"/>
                <a:cs typeface="Times New Roman" pitchFamily="18" charset="0"/>
              </a:rPr>
              <a:t>Karss</a:t>
            </a:r>
            <a:r>
              <a:rPr lang="lv-LV" sz="2900" dirty="0" smtClean="0">
                <a:latin typeface="Freestyle Script" pitchFamily="66" charset="0"/>
                <a:cs typeface="Times New Roman" pitchFamily="18" charset="0"/>
              </a:rPr>
              <a:t> </a:t>
            </a:r>
            <a:r>
              <a:rPr lang="lv-LV" sz="2900" dirty="0" smtClean="0">
                <a:latin typeface="Times New Roman" pitchFamily="18" charset="0"/>
                <a:cs typeface="Times New Roman" pitchFamily="18" charset="0"/>
              </a:rPr>
              <a:t>		J. </a:t>
            </a:r>
            <a:r>
              <a:rPr lang="lv-LV" sz="2900" dirty="0" err="1" smtClean="0">
                <a:latin typeface="Times New Roman" pitchFamily="18" charset="0"/>
                <a:cs typeface="Times New Roman" pitchFamily="18" charset="0"/>
              </a:rPr>
              <a:t>Karss</a:t>
            </a:r>
            <a:endParaRPr lang="lv-LV" sz="2900" dirty="0" smtClean="0">
              <a:latin typeface="Times New Roman" pitchFamily="18" charset="0"/>
              <a:cs typeface="Times New Roman" pitchFamily="18" charset="0"/>
            </a:endParaRPr>
          </a:p>
          <a:p>
            <a:pPr>
              <a:buNone/>
            </a:pPr>
            <a:r>
              <a:rPr lang="lv-LV" sz="2300" dirty="0">
                <a:latin typeface="Times New Roman" pitchFamily="18" charset="0"/>
                <a:cs typeface="Times New Roman" pitchFamily="18" charset="0"/>
              </a:rPr>
              <a:t>	</a:t>
            </a:r>
            <a:r>
              <a:rPr lang="lv-LV" sz="2300" dirty="0" smtClean="0">
                <a:latin typeface="Times New Roman" pitchFamily="18" charset="0"/>
                <a:cs typeface="Times New Roman" pitchFamily="18" charset="0"/>
              </a:rPr>
              <a:t>	</a:t>
            </a:r>
          </a:p>
          <a:p>
            <a:pPr>
              <a:buNone/>
            </a:pPr>
            <a:endParaRPr lang="lv-LV" dirty="0" smtClean="0">
              <a:latin typeface="Times New Roman" pitchFamily="18" charset="0"/>
              <a:cs typeface="Times New Roman" pitchFamily="18" charset="0"/>
            </a:endParaRPr>
          </a:p>
          <a:p>
            <a:pPr>
              <a:buNone/>
            </a:pPr>
            <a:endParaRPr lang="lv-LV" dirty="0" smtClean="0"/>
          </a:p>
        </p:txBody>
      </p:sp>
      <p:pic>
        <p:nvPicPr>
          <p:cNvPr id="4" name="Picture 3"/>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Iesniegums</a:t>
            </a:r>
            <a:endParaRPr lang="lv-LV"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1"/>
            <a:ext cx="8229600" cy="3471874"/>
          </a:xfrm>
        </p:spPr>
        <p:txBody>
          <a:bodyPr/>
          <a:lstStyle/>
          <a:p>
            <a:pPr>
              <a:buNone/>
            </a:pPr>
            <a:r>
              <a:rPr lang="lv-LV" dirty="0" smtClean="0"/>
              <a:t>	</a:t>
            </a:r>
            <a:r>
              <a:rPr lang="lv-LV" dirty="0" smtClean="0">
                <a:latin typeface="Times New Roman" pitchFamily="18" charset="0"/>
                <a:cs typeface="Times New Roman" pitchFamily="18" charset="0"/>
              </a:rPr>
              <a:t>	</a:t>
            </a:r>
          </a:p>
          <a:p>
            <a:pPr>
              <a:buNone/>
            </a:pPr>
            <a:r>
              <a:rPr lang="lv-LV" dirty="0">
                <a:latin typeface="Times New Roman" pitchFamily="18" charset="0"/>
                <a:cs typeface="Times New Roman" pitchFamily="18" charset="0"/>
              </a:rPr>
              <a:t>	</a:t>
            </a:r>
            <a:r>
              <a:rPr lang="lv-LV" dirty="0" smtClean="0">
                <a:latin typeface="Times New Roman" pitchFamily="18" charset="0"/>
                <a:cs typeface="Times New Roman" pitchFamily="18" charset="0"/>
              </a:rPr>
              <a:t>	Dokuments, ko iesniedz iestādei, amatpersonai parasti ar lūgumu kaut ko atrisināt, izlemt, izskatīt.</a:t>
            </a:r>
            <a:endParaRPr lang="lv-LV" dirty="0">
              <a:latin typeface="Times New Roman" pitchFamily="18" charset="0"/>
              <a:cs typeface="Times New Roman" pitchFamily="18" charset="0"/>
            </a:endParaRPr>
          </a:p>
        </p:txBody>
      </p:sp>
      <p:pic>
        <p:nvPicPr>
          <p:cNvPr id="4" name="Picture 3"/>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00043"/>
            <a:ext cx="8229600" cy="5072098"/>
          </a:xfrm>
        </p:spPr>
        <p:txBody>
          <a:bodyPr/>
          <a:lstStyle/>
          <a:p>
            <a:pPr algn="ctr">
              <a:spcBef>
                <a:spcPts val="0"/>
              </a:spcBef>
              <a:buNone/>
            </a:pPr>
            <a:r>
              <a:rPr lang="lv-LV" sz="2400" dirty="0" smtClean="0">
                <a:latin typeface="Times New Roman" pitchFamily="18" charset="0"/>
                <a:cs typeface="Times New Roman" pitchFamily="18" charset="0"/>
              </a:rPr>
              <a:t>Sabiedrības ar ierobežotu atbildību</a:t>
            </a:r>
          </a:p>
          <a:p>
            <a:pPr algn="ctr">
              <a:spcBef>
                <a:spcPts val="0"/>
              </a:spcBef>
              <a:buNone/>
            </a:pPr>
            <a:r>
              <a:rPr lang="lv-LV" sz="2800" dirty="0" smtClean="0">
                <a:latin typeface="Times New Roman" pitchFamily="18" charset="0"/>
                <a:cs typeface="Times New Roman" pitchFamily="18" charset="0"/>
              </a:rPr>
              <a:t>SAULES TIPOGRĀFIJA</a:t>
            </a:r>
          </a:p>
          <a:p>
            <a:pPr algn="ctr">
              <a:spcBef>
                <a:spcPts val="0"/>
              </a:spcBef>
              <a:buNone/>
            </a:pPr>
            <a:r>
              <a:rPr lang="lv-LV" sz="2000" dirty="0">
                <a:latin typeface="Times New Roman" pitchFamily="18" charset="0"/>
                <a:cs typeface="Times New Roman" pitchFamily="18" charset="0"/>
              </a:rPr>
              <a:t>v</a:t>
            </a:r>
            <a:r>
              <a:rPr lang="lv-LV" sz="2000" dirty="0" smtClean="0">
                <a:latin typeface="Times New Roman" pitchFamily="18" charset="0"/>
                <a:cs typeface="Times New Roman" pitchFamily="18" charset="0"/>
              </a:rPr>
              <a:t>aldes priekšsēdētājam Andrim </a:t>
            </a:r>
            <a:r>
              <a:rPr lang="lv-LV" sz="2000" dirty="0" err="1" smtClean="0">
                <a:latin typeface="Times New Roman" pitchFamily="18" charset="0"/>
                <a:cs typeface="Times New Roman" pitchFamily="18" charset="0"/>
              </a:rPr>
              <a:t>Auzam</a:t>
            </a:r>
            <a:endParaRPr lang="lv-LV" sz="2000" dirty="0" smtClean="0">
              <a:latin typeface="Times New Roman" pitchFamily="18" charset="0"/>
              <a:cs typeface="Times New Roman" pitchFamily="18" charset="0"/>
            </a:endParaRPr>
          </a:p>
          <a:p>
            <a:pPr algn="ctr">
              <a:spcBef>
                <a:spcPts val="0"/>
              </a:spcBef>
              <a:buNone/>
            </a:pPr>
            <a:endParaRPr lang="lv-LV" dirty="0">
              <a:latin typeface="Times New Roman" pitchFamily="18" charset="0"/>
              <a:cs typeface="Times New Roman" pitchFamily="18" charset="0"/>
            </a:endParaRPr>
          </a:p>
          <a:p>
            <a:pPr algn="r">
              <a:spcBef>
                <a:spcPts val="0"/>
              </a:spcBef>
              <a:buNone/>
            </a:pPr>
            <a:r>
              <a:rPr lang="lv-LV" sz="2000" dirty="0" smtClean="0">
                <a:latin typeface="Times New Roman" pitchFamily="18" charset="0"/>
                <a:cs typeface="Times New Roman" pitchFamily="18" charset="0"/>
              </a:rPr>
              <a:t>Ritas Sīles</a:t>
            </a:r>
          </a:p>
          <a:p>
            <a:pPr algn="r">
              <a:spcBef>
                <a:spcPts val="0"/>
              </a:spcBef>
              <a:buNone/>
            </a:pPr>
            <a:r>
              <a:rPr lang="lv-LV" sz="2000" dirty="0">
                <a:latin typeface="Times New Roman" pitchFamily="18" charset="0"/>
                <a:cs typeface="Times New Roman" pitchFamily="18" charset="0"/>
              </a:rPr>
              <a:t>p</a:t>
            </a:r>
            <a:r>
              <a:rPr lang="lv-LV" sz="2000" dirty="0" smtClean="0">
                <a:latin typeface="Times New Roman" pitchFamily="18" charset="0"/>
                <a:cs typeface="Times New Roman" pitchFamily="18" charset="0"/>
              </a:rPr>
              <a:t>ers. kods 000000-00000</a:t>
            </a:r>
          </a:p>
          <a:p>
            <a:pPr algn="r">
              <a:spcBef>
                <a:spcPts val="0"/>
              </a:spcBef>
              <a:buNone/>
            </a:pPr>
            <a:endParaRPr lang="lv-LV" sz="2000" dirty="0" smtClean="0">
              <a:latin typeface="Times New Roman" pitchFamily="18" charset="0"/>
              <a:cs typeface="Times New Roman" pitchFamily="18" charset="0"/>
            </a:endParaRPr>
          </a:p>
          <a:p>
            <a:pPr algn="ctr">
              <a:spcBef>
                <a:spcPts val="0"/>
              </a:spcBef>
              <a:buNone/>
            </a:pPr>
            <a:r>
              <a:rPr lang="lv-LV" sz="2400" dirty="0" smtClean="0">
                <a:latin typeface="Times New Roman" pitchFamily="18" charset="0"/>
                <a:cs typeface="Times New Roman" pitchFamily="18" charset="0"/>
              </a:rPr>
              <a:t>IESNIEGUMS</a:t>
            </a:r>
          </a:p>
          <a:p>
            <a:pPr algn="ctr">
              <a:spcBef>
                <a:spcPts val="0"/>
              </a:spcBef>
              <a:buNone/>
            </a:pPr>
            <a:endParaRPr lang="lv-LV" sz="2400" dirty="0" smtClean="0">
              <a:latin typeface="Times New Roman" pitchFamily="18" charset="0"/>
              <a:cs typeface="Times New Roman" pitchFamily="18" charset="0"/>
            </a:endParaRPr>
          </a:p>
          <a:p>
            <a:pPr>
              <a:spcBef>
                <a:spcPts val="0"/>
              </a:spcBef>
              <a:buNone/>
            </a:pPr>
            <a:r>
              <a:rPr lang="lv-LV" dirty="0">
                <a:latin typeface="Times New Roman" pitchFamily="18" charset="0"/>
                <a:cs typeface="Times New Roman" pitchFamily="18" charset="0"/>
              </a:rPr>
              <a:t>	</a:t>
            </a:r>
            <a:r>
              <a:rPr lang="lv-LV" dirty="0" smtClean="0">
                <a:latin typeface="Times New Roman" pitchFamily="18" charset="0"/>
                <a:cs typeface="Times New Roman" pitchFamily="18" charset="0"/>
              </a:rPr>
              <a:t>	</a:t>
            </a:r>
            <a:r>
              <a:rPr lang="lv-LV" sz="2000" dirty="0" smtClean="0">
                <a:latin typeface="Times New Roman" pitchFamily="18" charset="0"/>
                <a:cs typeface="Times New Roman" pitchFamily="18" charset="0"/>
              </a:rPr>
              <a:t>Lūdzu pieņemt mani darbā par pēcapstrādes ceha vadītāja vietnieci ar 2012. gada 3. februāri.</a:t>
            </a:r>
          </a:p>
          <a:p>
            <a:pPr>
              <a:spcBef>
                <a:spcPts val="0"/>
              </a:spcBef>
              <a:buNone/>
            </a:pPr>
            <a:endParaRPr lang="lv-LV" sz="2000" dirty="0">
              <a:latin typeface="Times New Roman" pitchFamily="18" charset="0"/>
              <a:cs typeface="Times New Roman" pitchFamily="18" charset="0"/>
            </a:endParaRPr>
          </a:p>
          <a:p>
            <a:pPr>
              <a:spcBef>
                <a:spcPts val="0"/>
              </a:spcBef>
              <a:buNone/>
            </a:pPr>
            <a:r>
              <a:rPr lang="lv-LV" sz="2000" dirty="0" smtClean="0">
                <a:latin typeface="Times New Roman" pitchFamily="18" charset="0"/>
                <a:cs typeface="Times New Roman" pitchFamily="18" charset="0"/>
              </a:rPr>
              <a:t>	2012. gada 1. februārī				</a:t>
            </a:r>
            <a:r>
              <a:rPr lang="lv-LV" sz="2000" dirty="0" smtClean="0">
                <a:latin typeface="Balloon XBd TL" pitchFamily="66" charset="0"/>
                <a:cs typeface="Times New Roman" pitchFamily="18" charset="0"/>
              </a:rPr>
              <a:t>R. Sīle</a:t>
            </a:r>
            <a:endParaRPr lang="lv-LV" sz="2000" dirty="0">
              <a:latin typeface="Balloon XBd TL" pitchFamily="66" charset="0"/>
            </a:endParaRPr>
          </a:p>
        </p:txBody>
      </p:sp>
      <p:pic>
        <p:nvPicPr>
          <p:cNvPr id="4" name="Picture 3"/>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Noteikumi</a:t>
            </a:r>
            <a:endParaRPr lang="lv-LV"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1"/>
            <a:ext cx="8229600" cy="4114816"/>
          </a:xfrm>
        </p:spPr>
        <p:txBody>
          <a:bodyPr/>
          <a:lstStyle/>
          <a:p>
            <a:pPr>
              <a:buNone/>
            </a:pPr>
            <a:r>
              <a:rPr lang="lv-LV" dirty="0" smtClean="0"/>
              <a:t>		</a:t>
            </a:r>
            <a:r>
              <a:rPr lang="lv-LV" b="1" dirty="0" smtClean="0">
                <a:latin typeface="Times New Roman" pitchFamily="18" charset="0"/>
                <a:cs typeface="Times New Roman" pitchFamily="18" charset="0"/>
              </a:rPr>
              <a:t>Noteikumi</a:t>
            </a:r>
            <a:r>
              <a:rPr lang="lv-LV" dirty="0" smtClean="0">
                <a:latin typeface="Times New Roman" pitchFamily="18" charset="0"/>
                <a:cs typeface="Times New Roman" pitchFamily="18" charset="0"/>
              </a:rPr>
              <a:t> – tiesisks akts, kurā ietvertas visām fiziskām un juridiskām personām vai to grupām obligātas normas. Noteikumi var regulēt darba kārtību, kā arī tajos var tikt izvirzītas kādas prasības. Piemēram, Profesionālās izglītības kompetences centra Rīgas Valsts tehnikums Iekšējās kārtības noteikumi.</a:t>
            </a:r>
            <a:endParaRPr lang="lv-LV" dirty="0">
              <a:latin typeface="Times New Roman" pitchFamily="18" charset="0"/>
              <a:cs typeface="Times New Roman" pitchFamily="18" charset="0"/>
            </a:endParaRPr>
          </a:p>
        </p:txBody>
      </p:sp>
      <p:pic>
        <p:nvPicPr>
          <p:cNvPr id="4" name="Picture 3"/>
          <p:cNvPicPr>
            <a:picLocks noChangeAspect="1" noChangeArrowheads="1"/>
          </p:cNvPicPr>
          <p:nvPr/>
        </p:nvPicPr>
        <p:blipFill>
          <a:blip r:embed="rId2" cstate="print"/>
          <a:srcRect/>
          <a:stretch>
            <a:fillRect/>
          </a:stretch>
        </p:blipFill>
        <p:spPr bwMode="auto">
          <a:xfrm>
            <a:off x="214282"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Vēstule</a:t>
            </a:r>
            <a:endParaRPr lang="lv-LV" dirty="0">
              <a:latin typeface="Times New Roman" pitchFamily="18" charset="0"/>
              <a:cs typeface="Times New Roman" pitchFamily="18" charset="0"/>
            </a:endParaRPr>
          </a:p>
        </p:txBody>
      </p:sp>
      <p:sp>
        <p:nvSpPr>
          <p:cNvPr id="3" name="Content Placeholder 2"/>
          <p:cNvSpPr>
            <a:spLocks noGrp="1"/>
          </p:cNvSpPr>
          <p:nvPr>
            <p:ph idx="1"/>
          </p:nvPr>
        </p:nvSpPr>
        <p:spPr>
          <a:xfrm>
            <a:off x="457200" y="2071677"/>
            <a:ext cx="8229600" cy="2143141"/>
          </a:xfrm>
        </p:spPr>
        <p:txBody>
          <a:bodyPr/>
          <a:lstStyle/>
          <a:p>
            <a:pPr>
              <a:buNone/>
            </a:pPr>
            <a:r>
              <a:rPr lang="lv-LV" dirty="0" smtClean="0"/>
              <a:t>		</a:t>
            </a:r>
            <a:r>
              <a:rPr lang="lv-LV" dirty="0" smtClean="0">
                <a:latin typeface="Times New Roman" pitchFamily="18" charset="0"/>
                <a:cs typeface="Times New Roman" pitchFamily="18" charset="0"/>
              </a:rPr>
              <a:t>Vēstule – dažāda satura pa pastu, e – pastu vai kurjeru nosūtāmu dokumentu vispārināts nosaukums.</a:t>
            </a:r>
            <a:endParaRPr lang="lv-LV" dirty="0">
              <a:latin typeface="Times New Roman" pitchFamily="18" charset="0"/>
              <a:cs typeface="Times New Roman" pitchFamily="18" charset="0"/>
            </a:endParaRPr>
          </a:p>
        </p:txBody>
      </p:sp>
      <p:pic>
        <p:nvPicPr>
          <p:cNvPr id="4" name="Picture 3"/>
          <p:cNvPicPr>
            <a:picLocks noChangeAspect="1" noChangeArrowheads="1"/>
          </p:cNvPicPr>
          <p:nvPr/>
        </p:nvPicPr>
        <p:blipFill>
          <a:blip r:embed="rId2" cstate="print"/>
          <a:srcRect/>
          <a:stretch>
            <a:fillRect/>
          </a:stretch>
        </p:blipFill>
        <p:spPr bwMode="auto">
          <a:xfrm>
            <a:off x="214282"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85729"/>
            <a:ext cx="8229600" cy="5643601"/>
          </a:xfrm>
        </p:spPr>
        <p:txBody>
          <a:bodyPr>
            <a:normAutofit fontScale="40000" lnSpcReduction="20000"/>
          </a:bodyPr>
          <a:lstStyle/>
          <a:p>
            <a:pPr algn="ctr">
              <a:buNone/>
            </a:pPr>
            <a:r>
              <a:rPr lang="lv-LV" sz="4500" dirty="0" smtClean="0">
                <a:latin typeface="Times New Roman" pitchFamily="18" charset="0"/>
                <a:cs typeface="Times New Roman" pitchFamily="18" charset="0"/>
              </a:rPr>
              <a:t>IZDEVNIECĪBA “JUMAVA’’</a:t>
            </a:r>
          </a:p>
          <a:p>
            <a:pPr algn="ctr">
              <a:buNone/>
            </a:pPr>
            <a:r>
              <a:rPr lang="lv-LV" sz="4500" dirty="0" err="1" smtClean="0">
                <a:latin typeface="Times New Roman" pitchFamily="18" charset="0"/>
                <a:cs typeface="Times New Roman" pitchFamily="18" charset="0"/>
              </a:rPr>
              <a:t>Reģ</a:t>
            </a:r>
            <a:r>
              <a:rPr lang="lv-LV" sz="4500" dirty="0" smtClean="0">
                <a:latin typeface="Times New Roman" pitchFamily="18" charset="0"/>
                <a:cs typeface="Times New Roman" pitchFamily="18" charset="0"/>
              </a:rPr>
              <a:t>. Nr.51204441002</a:t>
            </a:r>
          </a:p>
          <a:p>
            <a:pPr algn="ctr">
              <a:buNone/>
            </a:pPr>
            <a:r>
              <a:rPr lang="lv-LV" sz="4500" dirty="0" smtClean="0">
                <a:latin typeface="Times New Roman" pitchFamily="18" charset="0"/>
                <a:cs typeface="Times New Roman" pitchFamily="18" charset="0"/>
              </a:rPr>
              <a:t>Lapu iela 4, Rīga. LV – 1002</a:t>
            </a:r>
          </a:p>
          <a:p>
            <a:pPr algn="r">
              <a:buNone/>
            </a:pPr>
            <a:r>
              <a:rPr lang="lv-LV" sz="4500" dirty="0" smtClean="0">
                <a:latin typeface="Times New Roman" pitchFamily="18" charset="0"/>
                <a:cs typeface="Times New Roman" pitchFamily="18" charset="0"/>
              </a:rPr>
              <a:t>Grāmatnīcas “Lasītājs”</a:t>
            </a:r>
          </a:p>
          <a:p>
            <a:pPr algn="r">
              <a:buNone/>
            </a:pPr>
            <a:r>
              <a:rPr lang="lv-LV" sz="4500" dirty="0">
                <a:latin typeface="Times New Roman" pitchFamily="18" charset="0"/>
                <a:cs typeface="Times New Roman" pitchFamily="18" charset="0"/>
              </a:rPr>
              <a:t>d</a:t>
            </a:r>
            <a:r>
              <a:rPr lang="lv-LV" sz="4500" dirty="0" smtClean="0">
                <a:latin typeface="Times New Roman" pitchFamily="18" charset="0"/>
                <a:cs typeface="Times New Roman" pitchFamily="18" charset="0"/>
              </a:rPr>
              <a:t>irektorei</a:t>
            </a:r>
          </a:p>
          <a:p>
            <a:pPr algn="r">
              <a:buNone/>
            </a:pPr>
            <a:r>
              <a:rPr lang="lv-LV" sz="4500" dirty="0">
                <a:latin typeface="Times New Roman" pitchFamily="18" charset="0"/>
                <a:cs typeface="Times New Roman" pitchFamily="18" charset="0"/>
              </a:rPr>
              <a:t>c</a:t>
            </a:r>
            <a:r>
              <a:rPr lang="lv-LV" sz="4500" dirty="0" smtClean="0">
                <a:latin typeface="Times New Roman" pitchFamily="18" charset="0"/>
                <a:cs typeface="Times New Roman" pitchFamily="18" charset="0"/>
              </a:rPr>
              <a:t>ien. S. Vilsones kdzei</a:t>
            </a:r>
          </a:p>
          <a:p>
            <a:pPr algn="r">
              <a:buNone/>
            </a:pPr>
            <a:endParaRPr lang="lv-LV" sz="4500" dirty="0">
              <a:latin typeface="Times New Roman" pitchFamily="18" charset="0"/>
              <a:cs typeface="Times New Roman" pitchFamily="18" charset="0"/>
            </a:endParaRPr>
          </a:p>
          <a:p>
            <a:pPr>
              <a:buNone/>
            </a:pPr>
            <a:r>
              <a:rPr lang="lv-LV" sz="4500" dirty="0" smtClean="0">
                <a:latin typeface="Times New Roman" pitchFamily="18" charset="0"/>
                <a:cs typeface="Times New Roman" pitchFamily="18" charset="0"/>
              </a:rPr>
              <a:t>Rīgā</a:t>
            </a:r>
          </a:p>
          <a:p>
            <a:pPr>
              <a:buNone/>
            </a:pPr>
            <a:r>
              <a:rPr lang="lv-LV" sz="4200" dirty="0" smtClean="0">
                <a:latin typeface="Times New Roman" pitchFamily="18" charset="0"/>
                <a:cs typeface="Times New Roman" pitchFamily="18" charset="0"/>
              </a:rPr>
              <a:t>2012. gada 3. februārī</a:t>
            </a:r>
          </a:p>
          <a:p>
            <a:pPr>
              <a:buNone/>
            </a:pPr>
            <a:r>
              <a:rPr lang="lv-LV" sz="4200" dirty="0" smtClean="0">
                <a:latin typeface="Times New Roman" pitchFamily="18" charset="0"/>
                <a:cs typeface="Times New Roman" pitchFamily="18" charset="0"/>
              </a:rPr>
              <a:t>Nr. 3 – 8/15</a:t>
            </a:r>
          </a:p>
          <a:p>
            <a:pPr>
              <a:buNone/>
            </a:pPr>
            <a:endParaRPr lang="lv-LV" sz="4200" dirty="0">
              <a:latin typeface="Times New Roman" pitchFamily="18" charset="0"/>
              <a:cs typeface="Times New Roman" pitchFamily="18" charset="0"/>
            </a:endParaRPr>
          </a:p>
          <a:p>
            <a:pPr>
              <a:buNone/>
            </a:pPr>
            <a:r>
              <a:rPr lang="lv-LV" sz="4500" dirty="0" smtClean="0">
                <a:latin typeface="Times New Roman" pitchFamily="18" charset="0"/>
                <a:cs typeface="Times New Roman" pitchFamily="18" charset="0"/>
              </a:rPr>
              <a:t>Par grāmatas prezentāciju</a:t>
            </a:r>
          </a:p>
          <a:p>
            <a:pPr>
              <a:buNone/>
            </a:pPr>
            <a:endParaRPr lang="lv-LV" sz="4500" dirty="0">
              <a:latin typeface="Times New Roman" pitchFamily="18" charset="0"/>
              <a:cs typeface="Times New Roman" pitchFamily="18" charset="0"/>
            </a:endParaRPr>
          </a:p>
          <a:p>
            <a:pPr algn="just">
              <a:lnSpc>
                <a:spcPct val="170000"/>
              </a:lnSpc>
              <a:spcBef>
                <a:spcPts val="0"/>
              </a:spcBef>
              <a:buNone/>
            </a:pPr>
            <a:r>
              <a:rPr lang="lv-LV" sz="4500" dirty="0" smtClean="0">
                <a:latin typeface="Times New Roman" pitchFamily="18" charset="0"/>
                <a:cs typeface="Times New Roman" pitchFamily="18" charset="0"/>
              </a:rPr>
              <a:t>	Ir izdots jauns K. </a:t>
            </a:r>
            <a:r>
              <a:rPr lang="lv-LV" sz="4500" dirty="0" err="1" smtClean="0">
                <a:latin typeface="Times New Roman" pitchFamily="18" charset="0"/>
                <a:cs typeface="Times New Roman" pitchFamily="18" charset="0"/>
              </a:rPr>
              <a:t>Karss</a:t>
            </a:r>
            <a:r>
              <a:rPr lang="lv-LV" sz="4500" dirty="0" smtClean="0">
                <a:latin typeface="Times New Roman" pitchFamily="18" charset="0"/>
                <a:cs typeface="Times New Roman" pitchFamily="18" charset="0"/>
              </a:rPr>
              <a:t> romāns “Nenodrukātā dzīve”. Lūdzam organizēt</a:t>
            </a:r>
          </a:p>
          <a:p>
            <a:pPr algn="just">
              <a:lnSpc>
                <a:spcPct val="170000"/>
              </a:lnSpc>
              <a:spcBef>
                <a:spcPts val="0"/>
              </a:spcBef>
              <a:buNone/>
            </a:pPr>
            <a:r>
              <a:rPr lang="lv-LV" sz="4500" dirty="0" smtClean="0">
                <a:latin typeface="Times New Roman" pitchFamily="18" charset="0"/>
                <a:cs typeface="Times New Roman" pitchFamily="18" charset="0"/>
              </a:rPr>
              <a:t>grāmatas prezentāciju. Datumu un laiku iepriekš vēlams saskaņot ar autoru.</a:t>
            </a:r>
          </a:p>
          <a:p>
            <a:pPr algn="just">
              <a:lnSpc>
                <a:spcPct val="170000"/>
              </a:lnSpc>
              <a:spcBef>
                <a:spcPts val="0"/>
              </a:spcBef>
              <a:buNone/>
            </a:pPr>
            <a:r>
              <a:rPr lang="lv-LV" sz="4500" dirty="0" smtClean="0">
                <a:latin typeface="Times New Roman" pitchFamily="18" charset="0"/>
                <a:cs typeface="Times New Roman" pitchFamily="18" charset="0"/>
              </a:rPr>
              <a:t>Gaidīsim informāciju par pasākumu norisi līdz 2012. gada 13. februārim.</a:t>
            </a:r>
          </a:p>
          <a:p>
            <a:pPr>
              <a:lnSpc>
                <a:spcPct val="170000"/>
              </a:lnSpc>
              <a:spcBef>
                <a:spcPts val="0"/>
              </a:spcBef>
              <a:buNone/>
            </a:pPr>
            <a:r>
              <a:rPr lang="lv-LV" sz="4500" dirty="0" smtClean="0">
                <a:latin typeface="Times New Roman" pitchFamily="18" charset="0"/>
                <a:cs typeface="Times New Roman" pitchFamily="18" charset="0"/>
              </a:rPr>
              <a:t>Redaktore		 </a:t>
            </a:r>
            <a:r>
              <a:rPr lang="lv-LV" sz="4500" dirty="0" smtClean="0">
                <a:latin typeface="Brush Script MT" pitchFamily="66" charset="0"/>
                <a:cs typeface="Times New Roman" pitchFamily="18" charset="0"/>
              </a:rPr>
              <a:t>S. Kalēja 	</a:t>
            </a:r>
            <a:r>
              <a:rPr lang="lv-LV" sz="4500" dirty="0" smtClean="0">
                <a:latin typeface="Times New Roman" pitchFamily="18" charset="0"/>
                <a:cs typeface="Times New Roman" pitchFamily="18" charset="0"/>
              </a:rPr>
              <a:t>		S. Kalēja</a:t>
            </a:r>
          </a:p>
          <a:p>
            <a:pPr>
              <a:lnSpc>
                <a:spcPct val="170000"/>
              </a:lnSpc>
              <a:spcBef>
                <a:spcPts val="0"/>
              </a:spcBef>
              <a:buNone/>
            </a:pPr>
            <a:r>
              <a:rPr lang="lv-LV" sz="4500" dirty="0" smtClean="0">
                <a:latin typeface="Times New Roman" pitchFamily="18" charset="0"/>
                <a:cs typeface="Times New Roman" pitchFamily="18" charset="0"/>
              </a:rPr>
              <a:t>K.Šautriņa 67432157</a:t>
            </a:r>
            <a:endParaRPr lang="lv-LV" sz="4500" dirty="0">
              <a:latin typeface="Times New Roman" pitchFamily="18" charset="0"/>
              <a:cs typeface="Times New Roman" pitchFamily="18" charset="0"/>
            </a:endParaRPr>
          </a:p>
        </p:txBody>
      </p:sp>
      <p:pic>
        <p:nvPicPr>
          <p:cNvPr id="4" name="Picture 3"/>
          <p:cNvPicPr>
            <a:picLocks noChangeAspect="1" noChangeArrowheads="1"/>
          </p:cNvPicPr>
          <p:nvPr/>
        </p:nvPicPr>
        <p:blipFill>
          <a:blip r:embed="rId2" cstate="print"/>
          <a:srcRect/>
          <a:stretch>
            <a:fillRect/>
          </a:stretch>
        </p:blipFill>
        <p:spPr bwMode="auto">
          <a:xfrm>
            <a:off x="214282"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262</TotalTime>
  <Words>546</Words>
  <Application>Microsoft Office PowerPoint</Application>
  <PresentationFormat>On-screen Show (4:3)</PresentationFormat>
  <Paragraphs>206</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DOKUMENTU IEDALĪJUMS</vt:lpstr>
      <vt:lpstr>Dokumentu iedalījums</vt:lpstr>
      <vt:lpstr>Dokumentu iedalījums pēc to veida</vt:lpstr>
      <vt:lpstr>Slide 4</vt:lpstr>
      <vt:lpstr>Iesniegums</vt:lpstr>
      <vt:lpstr>Slide 6</vt:lpstr>
      <vt:lpstr>Noteikumi</vt:lpstr>
      <vt:lpstr>Vēstule</vt:lpstr>
      <vt:lpstr>Slide 9</vt:lpstr>
      <vt:lpstr>Paskaidrojums</vt:lpstr>
      <vt:lpstr>Slide 11</vt:lpstr>
      <vt:lpstr>Protokols </vt:lpstr>
      <vt:lpstr>Protokols </vt:lpstr>
      <vt:lpstr>Protokols </vt:lpstr>
      <vt:lpstr>Protokols </vt:lpstr>
      <vt:lpstr>Citi veidi</vt:lpstr>
      <vt:lpstr>Citi veidi</vt:lpstr>
      <vt:lpstr>Citi veidi</vt:lpstr>
      <vt:lpstr>Iedalījums pēc virzības</vt:lpstr>
      <vt:lpstr>Pēc dokumenta uzrakstīšanas tehnikas</vt:lpstr>
      <vt:lpstr>Pēc sagatavošanas stadijas</vt:lpstr>
      <vt:lpstr>Dokumenta oriģināla atvasinājums</vt:lpstr>
      <vt:lpstr> Pēc glabāšanas un darbības laika </vt:lpstr>
      <vt:lpstr> Pēc dokumentu satura </vt:lpstr>
      <vt:lpstr> Pēc dokumentu atklātības pakāpes </vt:lpstr>
      <vt:lpstr>Iespējamie informācijas resursi</vt:lpstr>
      <vt:lpstr>Slide 27</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DOKUMENTU IEDALĪJUMS</dc:title>
  <dc:creator> </dc:creator>
  <cp:lastModifiedBy> </cp:lastModifiedBy>
  <cp:revision>58</cp:revision>
  <dcterms:created xsi:type="dcterms:W3CDTF">2012-01-19T08:08:06Z</dcterms:created>
  <dcterms:modified xsi:type="dcterms:W3CDTF">2012-06-25T12:37:02Z</dcterms:modified>
</cp:coreProperties>
</file>