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61" r:id="rId4"/>
    <p:sldId id="277" r:id="rId5"/>
    <p:sldId id="278" r:id="rId6"/>
    <p:sldId id="279" r:id="rId7"/>
    <p:sldId id="280" r:id="rId8"/>
    <p:sldId id="262" r:id="rId9"/>
    <p:sldId id="264" r:id="rId10"/>
    <p:sldId id="265" r:id="rId11"/>
    <p:sldId id="266" r:id="rId12"/>
    <p:sldId id="267" r:id="rId13"/>
    <p:sldId id="272" r:id="rId14"/>
    <p:sldId id="268" r:id="rId15"/>
    <p:sldId id="269" r:id="rId16"/>
    <p:sldId id="270" r:id="rId17"/>
    <p:sldId id="276" r:id="rId18"/>
    <p:sldId id="271" r:id="rId1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87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F91E0E-336A-4901-8260-EA9898453CA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B52ABD4-5B03-4746-A6E4-2A0A272DDA0B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Vietējais (nacionālais)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37B4F76E-BBB0-4D42-B4B3-E25AF3A78725}" type="parTrans" cxnId="{A4DD691C-C28B-4F25-A3C0-7635A41CC4FA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5E922629-4A92-4210-92CC-484AA4B4EBD0}" type="sibTrans" cxnId="{A4DD691C-C28B-4F25-A3C0-7635A41CC4FA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6E8C4094-4BD6-45A7-962B-45DB04C60CD3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Reģionālais (Eiropas)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89067D2-D91A-4D41-8BB0-007DBD94014C}" type="parTrans" cxnId="{1EDA64B6-6CBE-4B5E-8D1E-39D39AE9190D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6D277E6C-75AD-41FC-A3C1-5CF978DF43E5}" type="sibTrans" cxnId="{1EDA64B6-6CBE-4B5E-8D1E-39D39AE9190D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E9B30AE7-2068-45CA-A91E-24F629B4BF4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Pasaules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79B5C21A-BDE5-4142-9CFF-DADF426387A8}" type="parTrans" cxnId="{ADC75BF1-E2AE-4CA2-BE7F-51E48D1812BC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DA6C47B5-2542-4F82-97E8-6C93AC3457D8}" type="sibTrans" cxnId="{ADC75BF1-E2AE-4CA2-BE7F-51E48D1812BC}">
      <dgm:prSet/>
      <dgm:spPr/>
      <dgm:t>
        <a:bodyPr/>
        <a:lstStyle/>
        <a:p>
          <a:endParaRPr lang="lv-LV" sz="1800">
            <a:latin typeface="Times New Roman" pitchFamily="18" charset="0"/>
            <a:cs typeface="Times New Roman" pitchFamily="18" charset="0"/>
          </a:endParaRPr>
        </a:p>
      </dgm:t>
    </dgm:pt>
    <dgm:pt modelId="{F3475C6D-DBAC-4C85-9109-B8B87F0B0321}" type="pres">
      <dgm:prSet presAssocID="{2BF91E0E-336A-4901-8260-EA9898453C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5DA96C6D-52BF-4B7C-B55C-03484C58BA89}" type="pres">
      <dgm:prSet presAssocID="{4B52ABD4-5B03-4746-A6E4-2A0A272DDA0B}" presName="parentLin" presStyleCnt="0"/>
      <dgm:spPr/>
    </dgm:pt>
    <dgm:pt modelId="{55FDFB3A-E4D6-448D-8479-27EC40D96443}" type="pres">
      <dgm:prSet presAssocID="{4B52ABD4-5B03-4746-A6E4-2A0A272DDA0B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76105C3A-651D-4DAD-BF91-7522D96F932E}" type="pres">
      <dgm:prSet presAssocID="{4B52ABD4-5B03-4746-A6E4-2A0A272DDA0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FC2DC61-58D6-45CB-95CF-E24D903F3285}" type="pres">
      <dgm:prSet presAssocID="{4B52ABD4-5B03-4746-A6E4-2A0A272DDA0B}" presName="negativeSpace" presStyleCnt="0"/>
      <dgm:spPr/>
    </dgm:pt>
    <dgm:pt modelId="{B3F483BB-48EE-413A-B42B-974FA5F395D2}" type="pres">
      <dgm:prSet presAssocID="{4B52ABD4-5B03-4746-A6E4-2A0A272DDA0B}" presName="childText" presStyleLbl="conFgAcc1" presStyleIdx="0" presStyleCnt="3">
        <dgm:presLayoutVars>
          <dgm:bulletEnabled val="1"/>
        </dgm:presLayoutVars>
      </dgm:prSet>
      <dgm:spPr/>
    </dgm:pt>
    <dgm:pt modelId="{124A53E8-9FA7-4A26-A25A-6A58B07BA41E}" type="pres">
      <dgm:prSet presAssocID="{5E922629-4A92-4210-92CC-484AA4B4EBD0}" presName="spaceBetweenRectangles" presStyleCnt="0"/>
      <dgm:spPr/>
    </dgm:pt>
    <dgm:pt modelId="{188A55E3-8CF8-4843-ADCA-E1F8846E2BFE}" type="pres">
      <dgm:prSet presAssocID="{6E8C4094-4BD6-45A7-962B-45DB04C60CD3}" presName="parentLin" presStyleCnt="0"/>
      <dgm:spPr/>
    </dgm:pt>
    <dgm:pt modelId="{3D7E25D2-2C75-4FD2-9CED-294BE2C2879E}" type="pres">
      <dgm:prSet presAssocID="{6E8C4094-4BD6-45A7-962B-45DB04C60CD3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47C3D09A-FEEE-4646-A701-E46D51A199E8}" type="pres">
      <dgm:prSet presAssocID="{6E8C4094-4BD6-45A7-962B-45DB04C60CD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071DA80-A977-4D04-ACDB-F4EF8B0E5867}" type="pres">
      <dgm:prSet presAssocID="{6E8C4094-4BD6-45A7-962B-45DB04C60CD3}" presName="negativeSpace" presStyleCnt="0"/>
      <dgm:spPr/>
    </dgm:pt>
    <dgm:pt modelId="{F9E6C80D-1E3F-499D-A5D9-86880B6CE8FD}" type="pres">
      <dgm:prSet presAssocID="{6E8C4094-4BD6-45A7-962B-45DB04C60CD3}" presName="childText" presStyleLbl="conFgAcc1" presStyleIdx="1" presStyleCnt="3">
        <dgm:presLayoutVars>
          <dgm:bulletEnabled val="1"/>
        </dgm:presLayoutVars>
      </dgm:prSet>
      <dgm:spPr/>
    </dgm:pt>
    <dgm:pt modelId="{35CAC00E-7685-4B07-AABF-4F3DEE9C456F}" type="pres">
      <dgm:prSet presAssocID="{6D277E6C-75AD-41FC-A3C1-5CF978DF43E5}" presName="spaceBetweenRectangles" presStyleCnt="0"/>
      <dgm:spPr/>
    </dgm:pt>
    <dgm:pt modelId="{F85CB925-E387-4E93-B68E-8FAB38D3F4C5}" type="pres">
      <dgm:prSet presAssocID="{E9B30AE7-2068-45CA-A91E-24F629B4BF48}" presName="parentLin" presStyleCnt="0"/>
      <dgm:spPr/>
    </dgm:pt>
    <dgm:pt modelId="{6A9EE0E3-CE69-4D5B-964F-00BB6C78B13B}" type="pres">
      <dgm:prSet presAssocID="{E9B30AE7-2068-45CA-A91E-24F629B4BF48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631585AB-8A3A-4A0C-9FEB-D1F719698A5C}" type="pres">
      <dgm:prSet presAssocID="{E9B30AE7-2068-45CA-A91E-24F629B4BF4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7488C89-006B-4B15-95A8-AE51A4FD2231}" type="pres">
      <dgm:prSet presAssocID="{E9B30AE7-2068-45CA-A91E-24F629B4BF48}" presName="negativeSpace" presStyleCnt="0"/>
      <dgm:spPr/>
    </dgm:pt>
    <dgm:pt modelId="{94A0F778-9E9A-4214-BADF-C00657342C15}" type="pres">
      <dgm:prSet presAssocID="{E9B30AE7-2068-45CA-A91E-24F629B4BF4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70CBE41-BC79-4167-8910-C5E48BB86995}" type="presOf" srcId="{2BF91E0E-336A-4901-8260-EA9898453CA9}" destId="{F3475C6D-DBAC-4C85-9109-B8B87F0B0321}" srcOrd="0" destOrd="0" presId="urn:microsoft.com/office/officeart/2005/8/layout/list1"/>
    <dgm:cxn modelId="{E5B9E854-9C1C-4F06-B557-DD667C34C9E0}" type="presOf" srcId="{E9B30AE7-2068-45CA-A91E-24F629B4BF48}" destId="{631585AB-8A3A-4A0C-9FEB-D1F719698A5C}" srcOrd="1" destOrd="0" presId="urn:microsoft.com/office/officeart/2005/8/layout/list1"/>
    <dgm:cxn modelId="{64B747BA-31F1-424F-943A-73081F39BB08}" type="presOf" srcId="{6E8C4094-4BD6-45A7-962B-45DB04C60CD3}" destId="{3D7E25D2-2C75-4FD2-9CED-294BE2C2879E}" srcOrd="0" destOrd="0" presId="urn:microsoft.com/office/officeart/2005/8/layout/list1"/>
    <dgm:cxn modelId="{1EDA64B6-6CBE-4B5E-8D1E-39D39AE9190D}" srcId="{2BF91E0E-336A-4901-8260-EA9898453CA9}" destId="{6E8C4094-4BD6-45A7-962B-45DB04C60CD3}" srcOrd="1" destOrd="0" parTransId="{989067D2-D91A-4D41-8BB0-007DBD94014C}" sibTransId="{6D277E6C-75AD-41FC-A3C1-5CF978DF43E5}"/>
    <dgm:cxn modelId="{A4DD691C-C28B-4F25-A3C0-7635A41CC4FA}" srcId="{2BF91E0E-336A-4901-8260-EA9898453CA9}" destId="{4B52ABD4-5B03-4746-A6E4-2A0A272DDA0B}" srcOrd="0" destOrd="0" parTransId="{37B4F76E-BBB0-4D42-B4B3-E25AF3A78725}" sibTransId="{5E922629-4A92-4210-92CC-484AA4B4EBD0}"/>
    <dgm:cxn modelId="{5AF0F67C-8F58-4FC7-A5A0-1BEA335CE314}" type="presOf" srcId="{4B52ABD4-5B03-4746-A6E4-2A0A272DDA0B}" destId="{55FDFB3A-E4D6-448D-8479-27EC40D96443}" srcOrd="0" destOrd="0" presId="urn:microsoft.com/office/officeart/2005/8/layout/list1"/>
    <dgm:cxn modelId="{4886592F-3FB2-4A2C-A7E8-EB7EC015CBE5}" type="presOf" srcId="{E9B30AE7-2068-45CA-A91E-24F629B4BF48}" destId="{6A9EE0E3-CE69-4D5B-964F-00BB6C78B13B}" srcOrd="0" destOrd="0" presId="urn:microsoft.com/office/officeart/2005/8/layout/list1"/>
    <dgm:cxn modelId="{14B9D430-D936-4981-93A1-22F120F7477B}" type="presOf" srcId="{6E8C4094-4BD6-45A7-962B-45DB04C60CD3}" destId="{47C3D09A-FEEE-4646-A701-E46D51A199E8}" srcOrd="1" destOrd="0" presId="urn:microsoft.com/office/officeart/2005/8/layout/list1"/>
    <dgm:cxn modelId="{ADC75BF1-E2AE-4CA2-BE7F-51E48D1812BC}" srcId="{2BF91E0E-336A-4901-8260-EA9898453CA9}" destId="{E9B30AE7-2068-45CA-A91E-24F629B4BF48}" srcOrd="2" destOrd="0" parTransId="{79B5C21A-BDE5-4142-9CFF-DADF426387A8}" sibTransId="{DA6C47B5-2542-4F82-97E8-6C93AC3457D8}"/>
    <dgm:cxn modelId="{ABEDEC1A-1019-41D5-AC73-5F14F94705C8}" type="presOf" srcId="{4B52ABD4-5B03-4746-A6E4-2A0A272DDA0B}" destId="{76105C3A-651D-4DAD-BF91-7522D96F932E}" srcOrd="1" destOrd="0" presId="urn:microsoft.com/office/officeart/2005/8/layout/list1"/>
    <dgm:cxn modelId="{466FE029-BA09-49A6-83A2-68FB131A614B}" type="presParOf" srcId="{F3475C6D-DBAC-4C85-9109-B8B87F0B0321}" destId="{5DA96C6D-52BF-4B7C-B55C-03484C58BA89}" srcOrd="0" destOrd="0" presId="urn:microsoft.com/office/officeart/2005/8/layout/list1"/>
    <dgm:cxn modelId="{CF2A96BB-85D9-43BA-A06A-F5A894CCF05C}" type="presParOf" srcId="{5DA96C6D-52BF-4B7C-B55C-03484C58BA89}" destId="{55FDFB3A-E4D6-448D-8479-27EC40D96443}" srcOrd="0" destOrd="0" presId="urn:microsoft.com/office/officeart/2005/8/layout/list1"/>
    <dgm:cxn modelId="{0D0C27DE-3E56-4D15-9488-6B9CA2DFE84B}" type="presParOf" srcId="{5DA96C6D-52BF-4B7C-B55C-03484C58BA89}" destId="{76105C3A-651D-4DAD-BF91-7522D96F932E}" srcOrd="1" destOrd="0" presId="urn:microsoft.com/office/officeart/2005/8/layout/list1"/>
    <dgm:cxn modelId="{41568D76-D12A-4ED4-B2FA-364E50EBEAC0}" type="presParOf" srcId="{F3475C6D-DBAC-4C85-9109-B8B87F0B0321}" destId="{4FC2DC61-58D6-45CB-95CF-E24D903F3285}" srcOrd="1" destOrd="0" presId="urn:microsoft.com/office/officeart/2005/8/layout/list1"/>
    <dgm:cxn modelId="{C0BD6E21-ABC0-4E32-B661-77B5DD8E7721}" type="presParOf" srcId="{F3475C6D-DBAC-4C85-9109-B8B87F0B0321}" destId="{B3F483BB-48EE-413A-B42B-974FA5F395D2}" srcOrd="2" destOrd="0" presId="urn:microsoft.com/office/officeart/2005/8/layout/list1"/>
    <dgm:cxn modelId="{FB6B69C8-1367-4E0D-A4CD-D413489837BE}" type="presParOf" srcId="{F3475C6D-DBAC-4C85-9109-B8B87F0B0321}" destId="{124A53E8-9FA7-4A26-A25A-6A58B07BA41E}" srcOrd="3" destOrd="0" presId="urn:microsoft.com/office/officeart/2005/8/layout/list1"/>
    <dgm:cxn modelId="{B9CE096E-8380-4F4A-956F-E5C6122DD2C2}" type="presParOf" srcId="{F3475C6D-DBAC-4C85-9109-B8B87F0B0321}" destId="{188A55E3-8CF8-4843-ADCA-E1F8846E2BFE}" srcOrd="4" destOrd="0" presId="urn:microsoft.com/office/officeart/2005/8/layout/list1"/>
    <dgm:cxn modelId="{B486FB43-1406-45BB-870D-DF57213733D7}" type="presParOf" srcId="{188A55E3-8CF8-4843-ADCA-E1F8846E2BFE}" destId="{3D7E25D2-2C75-4FD2-9CED-294BE2C2879E}" srcOrd="0" destOrd="0" presId="urn:microsoft.com/office/officeart/2005/8/layout/list1"/>
    <dgm:cxn modelId="{2AA8E0EF-86FA-4D56-ABBA-A6EE6B5BFBA1}" type="presParOf" srcId="{188A55E3-8CF8-4843-ADCA-E1F8846E2BFE}" destId="{47C3D09A-FEEE-4646-A701-E46D51A199E8}" srcOrd="1" destOrd="0" presId="urn:microsoft.com/office/officeart/2005/8/layout/list1"/>
    <dgm:cxn modelId="{F25CCFCE-CF9B-4397-A62E-C028676E0643}" type="presParOf" srcId="{F3475C6D-DBAC-4C85-9109-B8B87F0B0321}" destId="{5071DA80-A977-4D04-ACDB-F4EF8B0E5867}" srcOrd="5" destOrd="0" presId="urn:microsoft.com/office/officeart/2005/8/layout/list1"/>
    <dgm:cxn modelId="{1FC4A88D-675F-4CD8-8F5D-07E566918394}" type="presParOf" srcId="{F3475C6D-DBAC-4C85-9109-B8B87F0B0321}" destId="{F9E6C80D-1E3F-499D-A5D9-86880B6CE8FD}" srcOrd="6" destOrd="0" presId="urn:microsoft.com/office/officeart/2005/8/layout/list1"/>
    <dgm:cxn modelId="{9F27326A-7EEF-48E4-B459-3AA77DCF117D}" type="presParOf" srcId="{F3475C6D-DBAC-4C85-9109-B8B87F0B0321}" destId="{35CAC00E-7685-4B07-AABF-4F3DEE9C456F}" srcOrd="7" destOrd="0" presId="urn:microsoft.com/office/officeart/2005/8/layout/list1"/>
    <dgm:cxn modelId="{D9DAE8F3-BECE-43D6-94B5-8EC567B0E765}" type="presParOf" srcId="{F3475C6D-DBAC-4C85-9109-B8B87F0B0321}" destId="{F85CB925-E387-4E93-B68E-8FAB38D3F4C5}" srcOrd="8" destOrd="0" presId="urn:microsoft.com/office/officeart/2005/8/layout/list1"/>
    <dgm:cxn modelId="{14B195D7-E538-4149-AAA0-8E26DB71A65D}" type="presParOf" srcId="{F85CB925-E387-4E93-B68E-8FAB38D3F4C5}" destId="{6A9EE0E3-CE69-4D5B-964F-00BB6C78B13B}" srcOrd="0" destOrd="0" presId="urn:microsoft.com/office/officeart/2005/8/layout/list1"/>
    <dgm:cxn modelId="{53126638-3B01-472E-863D-9914E942439A}" type="presParOf" srcId="{F85CB925-E387-4E93-B68E-8FAB38D3F4C5}" destId="{631585AB-8A3A-4A0C-9FEB-D1F719698A5C}" srcOrd="1" destOrd="0" presId="urn:microsoft.com/office/officeart/2005/8/layout/list1"/>
    <dgm:cxn modelId="{A78C712C-B26F-4AD1-B419-0672E0C4F7A4}" type="presParOf" srcId="{F3475C6D-DBAC-4C85-9109-B8B87F0B0321}" destId="{87488C89-006B-4B15-95A8-AE51A4FD2231}" srcOrd="9" destOrd="0" presId="urn:microsoft.com/office/officeart/2005/8/layout/list1"/>
    <dgm:cxn modelId="{D951B072-769A-442A-8B8C-7095060E2752}" type="presParOf" srcId="{F3475C6D-DBAC-4C85-9109-B8B87F0B0321}" destId="{94A0F778-9E9A-4214-BADF-C00657342C1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E2E9AC-8C0E-4986-A0F1-5103E5C50A4A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4FE4ED35-BEB5-4D7F-9EAC-CB2C35658255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Ražošanas resursu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4DDEF30D-E93D-4001-92A1-56CF8FD40106}" type="parTrans" cxnId="{4A2FE3FA-BA9E-42D2-9F5B-AA8D592C7F47}">
      <dgm:prSet/>
      <dgm:spPr/>
      <dgm:t>
        <a:bodyPr/>
        <a:lstStyle/>
        <a:p>
          <a:endParaRPr lang="lv-LV"/>
        </a:p>
      </dgm:t>
    </dgm:pt>
    <dgm:pt modelId="{F7CB5813-55BA-4643-A311-68008D7808EC}" type="sibTrans" cxnId="{4A2FE3FA-BA9E-42D2-9F5B-AA8D592C7F47}">
      <dgm:prSet/>
      <dgm:spPr/>
      <dgm:t>
        <a:bodyPr/>
        <a:lstStyle/>
        <a:p>
          <a:endParaRPr lang="lv-LV"/>
        </a:p>
      </dgm:t>
    </dgm:pt>
    <dgm:pt modelId="{4F45C6AF-887F-42A2-A3BC-219A0C105A5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Patēriņa preču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7916C28-C6E3-4BC2-816F-9D73BBD36AFE}" type="parTrans" cxnId="{E1DD8D74-4720-4723-B92D-DDEC1C0EC4AE}">
      <dgm:prSet/>
      <dgm:spPr/>
      <dgm:t>
        <a:bodyPr/>
        <a:lstStyle/>
        <a:p>
          <a:endParaRPr lang="lv-LV"/>
        </a:p>
      </dgm:t>
    </dgm:pt>
    <dgm:pt modelId="{4E6177B4-25A5-48BC-B3AF-EF69836A07C0}" type="sibTrans" cxnId="{E1DD8D74-4720-4723-B92D-DDEC1C0EC4AE}">
      <dgm:prSet/>
      <dgm:spPr/>
      <dgm:t>
        <a:bodyPr/>
        <a:lstStyle/>
        <a:p>
          <a:endParaRPr lang="lv-LV"/>
        </a:p>
      </dgm:t>
    </dgm:pt>
    <dgm:pt modelId="{4301A8D8-BF72-4DC1-80F1-AAF75ABBF862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Nekustamā īpašuma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681963E-F31F-4C58-8FA8-92D5295C995C}" type="parTrans" cxnId="{92BBE359-1516-4F79-8696-A23C84C31064}">
      <dgm:prSet/>
      <dgm:spPr/>
      <dgm:t>
        <a:bodyPr/>
        <a:lstStyle/>
        <a:p>
          <a:endParaRPr lang="lv-LV"/>
        </a:p>
      </dgm:t>
    </dgm:pt>
    <dgm:pt modelId="{40E97D22-E29A-407C-AEA4-FEF2F6B8627F}" type="sibTrans" cxnId="{92BBE359-1516-4F79-8696-A23C84C31064}">
      <dgm:prSet/>
      <dgm:spPr/>
      <dgm:t>
        <a:bodyPr/>
        <a:lstStyle/>
        <a:p>
          <a:endParaRPr lang="lv-LV"/>
        </a:p>
      </dgm:t>
    </dgm:pt>
    <dgm:pt modelId="{22270757-C35A-457D-A064-FED80060612E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Vērtspapīru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BF13A40F-EF53-46EC-9260-74D54A6AC015}" type="parTrans" cxnId="{834318EF-3FF8-4219-9EF0-66E8D366D93D}">
      <dgm:prSet/>
      <dgm:spPr/>
      <dgm:t>
        <a:bodyPr/>
        <a:lstStyle/>
        <a:p>
          <a:endParaRPr lang="lv-LV"/>
        </a:p>
      </dgm:t>
    </dgm:pt>
    <dgm:pt modelId="{2C18D506-3E92-4016-9192-DE06108FE986}" type="sibTrans" cxnId="{834318EF-3FF8-4219-9EF0-66E8D366D93D}">
      <dgm:prSet/>
      <dgm:spPr/>
      <dgm:t>
        <a:bodyPr/>
        <a:lstStyle/>
        <a:p>
          <a:endParaRPr lang="lv-LV"/>
        </a:p>
      </dgm:t>
    </dgm:pt>
    <dgm:pt modelId="{D4E06B2C-7394-4615-A703-8F7653493C06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Valūtas tirgus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EF79E00A-EB1D-422C-B933-B77424C43995}" type="parTrans" cxnId="{92A63FE1-8A5C-4AF9-A9A2-23D899A701FE}">
      <dgm:prSet/>
      <dgm:spPr/>
      <dgm:t>
        <a:bodyPr/>
        <a:lstStyle/>
        <a:p>
          <a:endParaRPr lang="lv-LV"/>
        </a:p>
      </dgm:t>
    </dgm:pt>
    <dgm:pt modelId="{B34FDB7B-C433-425A-9A5F-B5E7A175217E}" type="sibTrans" cxnId="{92A63FE1-8A5C-4AF9-A9A2-23D899A701FE}">
      <dgm:prSet/>
      <dgm:spPr/>
      <dgm:t>
        <a:bodyPr/>
        <a:lstStyle/>
        <a:p>
          <a:endParaRPr lang="lv-LV"/>
        </a:p>
      </dgm:t>
    </dgm:pt>
    <dgm:pt modelId="{EA5E10B3-D4CB-44CB-9F8D-FF2595D8931A}" type="pres">
      <dgm:prSet presAssocID="{DBE2E9AC-8C0E-4986-A0F1-5103E5C50A4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3B19B59-6A0E-4C71-91E6-8578B328B619}" type="pres">
      <dgm:prSet presAssocID="{4FE4ED35-BEB5-4D7F-9EAC-CB2C35658255}" presName="parentLin" presStyleCnt="0"/>
      <dgm:spPr/>
    </dgm:pt>
    <dgm:pt modelId="{76145F02-6EF1-4F0F-BE3C-A449A9C15C3D}" type="pres">
      <dgm:prSet presAssocID="{4FE4ED35-BEB5-4D7F-9EAC-CB2C35658255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F0CEA7DD-655C-4E32-B7CB-0AC762E8CE29}" type="pres">
      <dgm:prSet presAssocID="{4FE4ED35-BEB5-4D7F-9EAC-CB2C35658255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EB54F7D-CE68-4C0F-BE07-46CB11E80C48}" type="pres">
      <dgm:prSet presAssocID="{4FE4ED35-BEB5-4D7F-9EAC-CB2C35658255}" presName="negativeSpace" presStyleCnt="0"/>
      <dgm:spPr/>
    </dgm:pt>
    <dgm:pt modelId="{777669FE-2068-48DC-9258-373C29313BE0}" type="pres">
      <dgm:prSet presAssocID="{4FE4ED35-BEB5-4D7F-9EAC-CB2C35658255}" presName="childText" presStyleLbl="conFgAcc1" presStyleIdx="0" presStyleCnt="5">
        <dgm:presLayoutVars>
          <dgm:bulletEnabled val="1"/>
        </dgm:presLayoutVars>
      </dgm:prSet>
      <dgm:spPr/>
    </dgm:pt>
    <dgm:pt modelId="{3F01C9CC-E49D-4B0C-9487-F378F18F563C}" type="pres">
      <dgm:prSet presAssocID="{F7CB5813-55BA-4643-A311-68008D7808EC}" presName="spaceBetweenRectangles" presStyleCnt="0"/>
      <dgm:spPr/>
    </dgm:pt>
    <dgm:pt modelId="{AC1443B6-DD4A-4223-9A3F-8766A2A2CD34}" type="pres">
      <dgm:prSet presAssocID="{4F45C6AF-887F-42A2-A3BC-219A0C105A54}" presName="parentLin" presStyleCnt="0"/>
      <dgm:spPr/>
    </dgm:pt>
    <dgm:pt modelId="{B1BDAA51-9C82-4354-89E2-744A92B05A35}" type="pres">
      <dgm:prSet presAssocID="{4F45C6AF-887F-42A2-A3BC-219A0C105A54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ED144925-141C-48D9-81BE-D6379EA79F44}" type="pres">
      <dgm:prSet presAssocID="{4F45C6AF-887F-42A2-A3BC-219A0C105A54}" presName="parentText" presStyleLbl="node1" presStyleIdx="1" presStyleCnt="5" custLinFactNeighborX="14577" custLinFactNeighborY="-4046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E88EC65-EE6F-401A-B166-CFF13C490328}" type="pres">
      <dgm:prSet presAssocID="{4F45C6AF-887F-42A2-A3BC-219A0C105A54}" presName="negativeSpace" presStyleCnt="0"/>
      <dgm:spPr/>
    </dgm:pt>
    <dgm:pt modelId="{185D2322-C214-4C4D-8858-81DB1858BC85}" type="pres">
      <dgm:prSet presAssocID="{4F45C6AF-887F-42A2-A3BC-219A0C105A54}" presName="childText" presStyleLbl="conFgAcc1" presStyleIdx="1" presStyleCnt="5">
        <dgm:presLayoutVars>
          <dgm:bulletEnabled val="1"/>
        </dgm:presLayoutVars>
      </dgm:prSet>
      <dgm:spPr/>
    </dgm:pt>
    <dgm:pt modelId="{4A86445E-A282-4811-A2D7-D4744FD02592}" type="pres">
      <dgm:prSet presAssocID="{4E6177B4-25A5-48BC-B3AF-EF69836A07C0}" presName="spaceBetweenRectangles" presStyleCnt="0"/>
      <dgm:spPr/>
    </dgm:pt>
    <dgm:pt modelId="{130D814B-23DD-47E6-97FB-F49347E32173}" type="pres">
      <dgm:prSet presAssocID="{4301A8D8-BF72-4DC1-80F1-AAF75ABBF862}" presName="parentLin" presStyleCnt="0"/>
      <dgm:spPr/>
    </dgm:pt>
    <dgm:pt modelId="{11559909-D4B4-4F61-9A32-53F1E99A1AEA}" type="pres">
      <dgm:prSet presAssocID="{4301A8D8-BF72-4DC1-80F1-AAF75ABBF862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C2C1BA45-BE9E-4434-8623-68A88928DD49}" type="pres">
      <dgm:prSet presAssocID="{4301A8D8-BF72-4DC1-80F1-AAF75ABBF86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049DC9B-1F5E-4A6D-8447-8D68E196681D}" type="pres">
      <dgm:prSet presAssocID="{4301A8D8-BF72-4DC1-80F1-AAF75ABBF862}" presName="negativeSpace" presStyleCnt="0"/>
      <dgm:spPr/>
    </dgm:pt>
    <dgm:pt modelId="{D92C7230-C9B1-4688-A063-8525E6FADA9F}" type="pres">
      <dgm:prSet presAssocID="{4301A8D8-BF72-4DC1-80F1-AAF75ABBF862}" presName="childText" presStyleLbl="conFgAcc1" presStyleIdx="2" presStyleCnt="5">
        <dgm:presLayoutVars>
          <dgm:bulletEnabled val="1"/>
        </dgm:presLayoutVars>
      </dgm:prSet>
      <dgm:spPr/>
    </dgm:pt>
    <dgm:pt modelId="{04770B5A-650F-4E29-AF2E-98DBEA6307AD}" type="pres">
      <dgm:prSet presAssocID="{40E97D22-E29A-407C-AEA4-FEF2F6B8627F}" presName="spaceBetweenRectangles" presStyleCnt="0"/>
      <dgm:spPr/>
    </dgm:pt>
    <dgm:pt modelId="{649E812A-3BCA-4948-BE7F-D90CB44D9633}" type="pres">
      <dgm:prSet presAssocID="{22270757-C35A-457D-A064-FED80060612E}" presName="parentLin" presStyleCnt="0"/>
      <dgm:spPr/>
    </dgm:pt>
    <dgm:pt modelId="{07A09C19-41B9-49F2-817D-436BA3DBECA0}" type="pres">
      <dgm:prSet presAssocID="{22270757-C35A-457D-A064-FED80060612E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2FF47653-322B-46CA-BE75-10AFD8CE1BFF}" type="pres">
      <dgm:prSet presAssocID="{22270757-C35A-457D-A064-FED80060612E}" presName="parentText" presStyleLbl="node1" presStyleIdx="3" presStyleCnt="5" custLinFactNeighborX="14577" custLinFactNeighborY="988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A35FDCB-1F64-4D6A-A652-8E1BBB2B88CD}" type="pres">
      <dgm:prSet presAssocID="{22270757-C35A-457D-A064-FED80060612E}" presName="negativeSpace" presStyleCnt="0"/>
      <dgm:spPr/>
    </dgm:pt>
    <dgm:pt modelId="{D1EFF466-7D50-4A26-80B7-480052A17397}" type="pres">
      <dgm:prSet presAssocID="{22270757-C35A-457D-A064-FED80060612E}" presName="childText" presStyleLbl="conFgAcc1" presStyleIdx="3" presStyleCnt="5">
        <dgm:presLayoutVars>
          <dgm:bulletEnabled val="1"/>
        </dgm:presLayoutVars>
      </dgm:prSet>
      <dgm:spPr/>
    </dgm:pt>
    <dgm:pt modelId="{7B912D7E-1C09-4368-BB32-D9A908332C34}" type="pres">
      <dgm:prSet presAssocID="{2C18D506-3E92-4016-9192-DE06108FE986}" presName="spaceBetweenRectangles" presStyleCnt="0"/>
      <dgm:spPr/>
    </dgm:pt>
    <dgm:pt modelId="{E51E3E3B-9E45-45AA-BAB1-3649C5A8A185}" type="pres">
      <dgm:prSet presAssocID="{D4E06B2C-7394-4615-A703-8F7653493C06}" presName="parentLin" presStyleCnt="0"/>
      <dgm:spPr/>
    </dgm:pt>
    <dgm:pt modelId="{D2EE6B5D-731D-4CAA-8630-C5749AD33812}" type="pres">
      <dgm:prSet presAssocID="{D4E06B2C-7394-4615-A703-8F7653493C06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79DDD2C2-FC41-4CFE-BC99-0567442080EC}" type="pres">
      <dgm:prSet presAssocID="{D4E06B2C-7394-4615-A703-8F7653493C0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11CE645-BAE7-4EE3-98E8-287381B2C9AF}" type="pres">
      <dgm:prSet presAssocID="{D4E06B2C-7394-4615-A703-8F7653493C06}" presName="negativeSpace" presStyleCnt="0"/>
      <dgm:spPr/>
    </dgm:pt>
    <dgm:pt modelId="{85EC5970-BEBD-403B-9B9A-29A810493B7A}" type="pres">
      <dgm:prSet presAssocID="{D4E06B2C-7394-4615-A703-8F7653493C06}" presName="childText" presStyleLbl="conFgAcc1" presStyleIdx="4" presStyleCnt="5" custLinFactNeighborX="1389" custLinFactNeighborY="-34772">
        <dgm:presLayoutVars>
          <dgm:bulletEnabled val="1"/>
        </dgm:presLayoutVars>
      </dgm:prSet>
      <dgm:spPr/>
    </dgm:pt>
  </dgm:ptLst>
  <dgm:cxnLst>
    <dgm:cxn modelId="{FE31BC56-AD81-4AC2-8AA8-65605F6F54C7}" type="presOf" srcId="{4F45C6AF-887F-42A2-A3BC-219A0C105A54}" destId="{ED144925-141C-48D9-81BE-D6379EA79F44}" srcOrd="1" destOrd="0" presId="urn:microsoft.com/office/officeart/2005/8/layout/list1"/>
    <dgm:cxn modelId="{834318EF-3FF8-4219-9EF0-66E8D366D93D}" srcId="{DBE2E9AC-8C0E-4986-A0F1-5103E5C50A4A}" destId="{22270757-C35A-457D-A064-FED80060612E}" srcOrd="3" destOrd="0" parTransId="{BF13A40F-EF53-46EC-9260-74D54A6AC015}" sibTransId="{2C18D506-3E92-4016-9192-DE06108FE986}"/>
    <dgm:cxn modelId="{92A63FE1-8A5C-4AF9-A9A2-23D899A701FE}" srcId="{DBE2E9AC-8C0E-4986-A0F1-5103E5C50A4A}" destId="{D4E06B2C-7394-4615-A703-8F7653493C06}" srcOrd="4" destOrd="0" parTransId="{EF79E00A-EB1D-422C-B933-B77424C43995}" sibTransId="{B34FDB7B-C433-425A-9A5F-B5E7A175217E}"/>
    <dgm:cxn modelId="{01E1947B-13FF-4385-BE0D-2E19493D36CE}" type="presOf" srcId="{D4E06B2C-7394-4615-A703-8F7653493C06}" destId="{79DDD2C2-FC41-4CFE-BC99-0567442080EC}" srcOrd="1" destOrd="0" presId="urn:microsoft.com/office/officeart/2005/8/layout/list1"/>
    <dgm:cxn modelId="{BDE0AC1B-8E2C-45D4-B121-18F65DBBA44B}" type="presOf" srcId="{22270757-C35A-457D-A064-FED80060612E}" destId="{07A09C19-41B9-49F2-817D-436BA3DBECA0}" srcOrd="0" destOrd="0" presId="urn:microsoft.com/office/officeart/2005/8/layout/list1"/>
    <dgm:cxn modelId="{E1DD8D74-4720-4723-B92D-DDEC1C0EC4AE}" srcId="{DBE2E9AC-8C0E-4986-A0F1-5103E5C50A4A}" destId="{4F45C6AF-887F-42A2-A3BC-219A0C105A54}" srcOrd="1" destOrd="0" parTransId="{27916C28-C6E3-4BC2-816F-9D73BBD36AFE}" sibTransId="{4E6177B4-25A5-48BC-B3AF-EF69836A07C0}"/>
    <dgm:cxn modelId="{EF505437-6EB7-4CFC-9003-E9D6FB5F846C}" type="presOf" srcId="{4301A8D8-BF72-4DC1-80F1-AAF75ABBF862}" destId="{C2C1BA45-BE9E-4434-8623-68A88928DD49}" srcOrd="1" destOrd="0" presId="urn:microsoft.com/office/officeart/2005/8/layout/list1"/>
    <dgm:cxn modelId="{377558E7-0FD7-4F6A-9D5E-E147D5878917}" type="presOf" srcId="{DBE2E9AC-8C0E-4986-A0F1-5103E5C50A4A}" destId="{EA5E10B3-D4CB-44CB-9F8D-FF2595D8931A}" srcOrd="0" destOrd="0" presId="urn:microsoft.com/office/officeart/2005/8/layout/list1"/>
    <dgm:cxn modelId="{EB33FE8D-111B-40D0-9D76-3E8313543470}" type="presOf" srcId="{22270757-C35A-457D-A064-FED80060612E}" destId="{2FF47653-322B-46CA-BE75-10AFD8CE1BFF}" srcOrd="1" destOrd="0" presId="urn:microsoft.com/office/officeart/2005/8/layout/list1"/>
    <dgm:cxn modelId="{2DB052EC-7C24-4FD7-970B-493C1BC3F33C}" type="presOf" srcId="{4F45C6AF-887F-42A2-A3BC-219A0C105A54}" destId="{B1BDAA51-9C82-4354-89E2-744A92B05A35}" srcOrd="0" destOrd="0" presId="urn:microsoft.com/office/officeart/2005/8/layout/list1"/>
    <dgm:cxn modelId="{4A2FE3FA-BA9E-42D2-9F5B-AA8D592C7F47}" srcId="{DBE2E9AC-8C0E-4986-A0F1-5103E5C50A4A}" destId="{4FE4ED35-BEB5-4D7F-9EAC-CB2C35658255}" srcOrd="0" destOrd="0" parTransId="{4DDEF30D-E93D-4001-92A1-56CF8FD40106}" sibTransId="{F7CB5813-55BA-4643-A311-68008D7808EC}"/>
    <dgm:cxn modelId="{069CFDDF-EACA-4823-90CA-C7F34A3CDA77}" type="presOf" srcId="{4FE4ED35-BEB5-4D7F-9EAC-CB2C35658255}" destId="{76145F02-6EF1-4F0F-BE3C-A449A9C15C3D}" srcOrd="0" destOrd="0" presId="urn:microsoft.com/office/officeart/2005/8/layout/list1"/>
    <dgm:cxn modelId="{17F908C1-638F-485D-A443-9CF780B3B653}" type="presOf" srcId="{D4E06B2C-7394-4615-A703-8F7653493C06}" destId="{D2EE6B5D-731D-4CAA-8630-C5749AD33812}" srcOrd="0" destOrd="0" presId="urn:microsoft.com/office/officeart/2005/8/layout/list1"/>
    <dgm:cxn modelId="{DF5B116A-DF4A-4B58-BC4D-BC7FD60C7D2E}" type="presOf" srcId="{4FE4ED35-BEB5-4D7F-9EAC-CB2C35658255}" destId="{F0CEA7DD-655C-4E32-B7CB-0AC762E8CE29}" srcOrd="1" destOrd="0" presId="urn:microsoft.com/office/officeart/2005/8/layout/list1"/>
    <dgm:cxn modelId="{92BBE359-1516-4F79-8696-A23C84C31064}" srcId="{DBE2E9AC-8C0E-4986-A0F1-5103E5C50A4A}" destId="{4301A8D8-BF72-4DC1-80F1-AAF75ABBF862}" srcOrd="2" destOrd="0" parTransId="{5681963E-F31F-4C58-8FA8-92D5295C995C}" sibTransId="{40E97D22-E29A-407C-AEA4-FEF2F6B8627F}"/>
    <dgm:cxn modelId="{E6D2EA8D-28BD-4997-87AD-FE0EC262B774}" type="presOf" srcId="{4301A8D8-BF72-4DC1-80F1-AAF75ABBF862}" destId="{11559909-D4B4-4F61-9A32-53F1E99A1AEA}" srcOrd="0" destOrd="0" presId="urn:microsoft.com/office/officeart/2005/8/layout/list1"/>
    <dgm:cxn modelId="{388F2EA5-5A43-49AE-9E32-6D9951A96592}" type="presParOf" srcId="{EA5E10B3-D4CB-44CB-9F8D-FF2595D8931A}" destId="{73B19B59-6A0E-4C71-91E6-8578B328B619}" srcOrd="0" destOrd="0" presId="urn:microsoft.com/office/officeart/2005/8/layout/list1"/>
    <dgm:cxn modelId="{A06F818E-021F-420C-A03C-78648EFDA807}" type="presParOf" srcId="{73B19B59-6A0E-4C71-91E6-8578B328B619}" destId="{76145F02-6EF1-4F0F-BE3C-A449A9C15C3D}" srcOrd="0" destOrd="0" presId="urn:microsoft.com/office/officeart/2005/8/layout/list1"/>
    <dgm:cxn modelId="{EDBFCC44-7683-4A01-9576-CF9DB6257E04}" type="presParOf" srcId="{73B19B59-6A0E-4C71-91E6-8578B328B619}" destId="{F0CEA7DD-655C-4E32-B7CB-0AC762E8CE29}" srcOrd="1" destOrd="0" presId="urn:microsoft.com/office/officeart/2005/8/layout/list1"/>
    <dgm:cxn modelId="{ACB7F11D-D224-40A0-B310-324E2B6BDFA3}" type="presParOf" srcId="{EA5E10B3-D4CB-44CB-9F8D-FF2595D8931A}" destId="{7EB54F7D-CE68-4C0F-BE07-46CB11E80C48}" srcOrd="1" destOrd="0" presId="urn:microsoft.com/office/officeart/2005/8/layout/list1"/>
    <dgm:cxn modelId="{558E1FED-A0A7-4334-AE3D-90947835E1D5}" type="presParOf" srcId="{EA5E10B3-D4CB-44CB-9F8D-FF2595D8931A}" destId="{777669FE-2068-48DC-9258-373C29313BE0}" srcOrd="2" destOrd="0" presId="urn:microsoft.com/office/officeart/2005/8/layout/list1"/>
    <dgm:cxn modelId="{347304AA-F8AC-4742-A6AD-7D725DB790DE}" type="presParOf" srcId="{EA5E10B3-D4CB-44CB-9F8D-FF2595D8931A}" destId="{3F01C9CC-E49D-4B0C-9487-F378F18F563C}" srcOrd="3" destOrd="0" presId="urn:microsoft.com/office/officeart/2005/8/layout/list1"/>
    <dgm:cxn modelId="{CD2E02B9-1D04-4CE8-94D0-AC2E7B9E0DDC}" type="presParOf" srcId="{EA5E10B3-D4CB-44CB-9F8D-FF2595D8931A}" destId="{AC1443B6-DD4A-4223-9A3F-8766A2A2CD34}" srcOrd="4" destOrd="0" presId="urn:microsoft.com/office/officeart/2005/8/layout/list1"/>
    <dgm:cxn modelId="{6838F3AE-249F-41BC-A8EB-792F4F479B6A}" type="presParOf" srcId="{AC1443B6-DD4A-4223-9A3F-8766A2A2CD34}" destId="{B1BDAA51-9C82-4354-89E2-744A92B05A35}" srcOrd="0" destOrd="0" presId="urn:microsoft.com/office/officeart/2005/8/layout/list1"/>
    <dgm:cxn modelId="{EEB9E42D-2F13-4442-83E7-727559067113}" type="presParOf" srcId="{AC1443B6-DD4A-4223-9A3F-8766A2A2CD34}" destId="{ED144925-141C-48D9-81BE-D6379EA79F44}" srcOrd="1" destOrd="0" presId="urn:microsoft.com/office/officeart/2005/8/layout/list1"/>
    <dgm:cxn modelId="{DB43FDD4-838D-486F-8EC9-A9E02328267C}" type="presParOf" srcId="{EA5E10B3-D4CB-44CB-9F8D-FF2595D8931A}" destId="{8E88EC65-EE6F-401A-B166-CFF13C490328}" srcOrd="5" destOrd="0" presId="urn:microsoft.com/office/officeart/2005/8/layout/list1"/>
    <dgm:cxn modelId="{596B2DA9-583D-4542-89E8-5D33EE913207}" type="presParOf" srcId="{EA5E10B3-D4CB-44CB-9F8D-FF2595D8931A}" destId="{185D2322-C214-4C4D-8858-81DB1858BC85}" srcOrd="6" destOrd="0" presId="urn:microsoft.com/office/officeart/2005/8/layout/list1"/>
    <dgm:cxn modelId="{680C15ED-A6CB-4CBC-8E8D-BC8FB3A33712}" type="presParOf" srcId="{EA5E10B3-D4CB-44CB-9F8D-FF2595D8931A}" destId="{4A86445E-A282-4811-A2D7-D4744FD02592}" srcOrd="7" destOrd="0" presId="urn:microsoft.com/office/officeart/2005/8/layout/list1"/>
    <dgm:cxn modelId="{EBDCFF54-FA48-4DE3-8215-36FF2F2E89CE}" type="presParOf" srcId="{EA5E10B3-D4CB-44CB-9F8D-FF2595D8931A}" destId="{130D814B-23DD-47E6-97FB-F49347E32173}" srcOrd="8" destOrd="0" presId="urn:microsoft.com/office/officeart/2005/8/layout/list1"/>
    <dgm:cxn modelId="{CAFAC219-6EA2-40F3-91EA-C9BCF25F8039}" type="presParOf" srcId="{130D814B-23DD-47E6-97FB-F49347E32173}" destId="{11559909-D4B4-4F61-9A32-53F1E99A1AEA}" srcOrd="0" destOrd="0" presId="urn:microsoft.com/office/officeart/2005/8/layout/list1"/>
    <dgm:cxn modelId="{68CA2E20-23F4-4418-A4D9-8530DE3EB97D}" type="presParOf" srcId="{130D814B-23DD-47E6-97FB-F49347E32173}" destId="{C2C1BA45-BE9E-4434-8623-68A88928DD49}" srcOrd="1" destOrd="0" presId="urn:microsoft.com/office/officeart/2005/8/layout/list1"/>
    <dgm:cxn modelId="{DCB4E765-514B-43E8-A43E-E5C588A37CE0}" type="presParOf" srcId="{EA5E10B3-D4CB-44CB-9F8D-FF2595D8931A}" destId="{D049DC9B-1F5E-4A6D-8447-8D68E196681D}" srcOrd="9" destOrd="0" presId="urn:microsoft.com/office/officeart/2005/8/layout/list1"/>
    <dgm:cxn modelId="{F4BDC015-B40E-495C-802A-9E8F615C1535}" type="presParOf" srcId="{EA5E10B3-D4CB-44CB-9F8D-FF2595D8931A}" destId="{D92C7230-C9B1-4688-A063-8525E6FADA9F}" srcOrd="10" destOrd="0" presId="urn:microsoft.com/office/officeart/2005/8/layout/list1"/>
    <dgm:cxn modelId="{79946710-A458-4B15-B0C7-5B3A1C49D204}" type="presParOf" srcId="{EA5E10B3-D4CB-44CB-9F8D-FF2595D8931A}" destId="{04770B5A-650F-4E29-AF2E-98DBEA6307AD}" srcOrd="11" destOrd="0" presId="urn:microsoft.com/office/officeart/2005/8/layout/list1"/>
    <dgm:cxn modelId="{A0E6A7C1-9710-4AD5-8136-043F81E031B3}" type="presParOf" srcId="{EA5E10B3-D4CB-44CB-9F8D-FF2595D8931A}" destId="{649E812A-3BCA-4948-BE7F-D90CB44D9633}" srcOrd="12" destOrd="0" presId="urn:microsoft.com/office/officeart/2005/8/layout/list1"/>
    <dgm:cxn modelId="{ECD09CCD-82DA-4255-BAF6-2D06AD826F31}" type="presParOf" srcId="{649E812A-3BCA-4948-BE7F-D90CB44D9633}" destId="{07A09C19-41B9-49F2-817D-436BA3DBECA0}" srcOrd="0" destOrd="0" presId="urn:microsoft.com/office/officeart/2005/8/layout/list1"/>
    <dgm:cxn modelId="{810B5141-15D9-4338-90ED-C8B5B75C1B6D}" type="presParOf" srcId="{649E812A-3BCA-4948-BE7F-D90CB44D9633}" destId="{2FF47653-322B-46CA-BE75-10AFD8CE1BFF}" srcOrd="1" destOrd="0" presId="urn:microsoft.com/office/officeart/2005/8/layout/list1"/>
    <dgm:cxn modelId="{6C28EABC-C2A5-426C-86C2-8ADF2AB764A0}" type="presParOf" srcId="{EA5E10B3-D4CB-44CB-9F8D-FF2595D8931A}" destId="{8A35FDCB-1F64-4D6A-A652-8E1BBB2B88CD}" srcOrd="13" destOrd="0" presId="urn:microsoft.com/office/officeart/2005/8/layout/list1"/>
    <dgm:cxn modelId="{4FE6569B-CBB4-4BBC-A765-AC9D289FB476}" type="presParOf" srcId="{EA5E10B3-D4CB-44CB-9F8D-FF2595D8931A}" destId="{D1EFF466-7D50-4A26-80B7-480052A17397}" srcOrd="14" destOrd="0" presId="urn:microsoft.com/office/officeart/2005/8/layout/list1"/>
    <dgm:cxn modelId="{9F5FD217-84D9-4687-B515-13808A4E04C7}" type="presParOf" srcId="{EA5E10B3-D4CB-44CB-9F8D-FF2595D8931A}" destId="{7B912D7E-1C09-4368-BB32-D9A908332C34}" srcOrd="15" destOrd="0" presId="urn:microsoft.com/office/officeart/2005/8/layout/list1"/>
    <dgm:cxn modelId="{B7665520-28B9-48F8-9115-EB77152C9BD4}" type="presParOf" srcId="{EA5E10B3-D4CB-44CB-9F8D-FF2595D8931A}" destId="{E51E3E3B-9E45-45AA-BAB1-3649C5A8A185}" srcOrd="16" destOrd="0" presId="urn:microsoft.com/office/officeart/2005/8/layout/list1"/>
    <dgm:cxn modelId="{184035E8-DCC5-41B3-B1DE-711886DF2A37}" type="presParOf" srcId="{E51E3E3B-9E45-45AA-BAB1-3649C5A8A185}" destId="{D2EE6B5D-731D-4CAA-8630-C5749AD33812}" srcOrd="0" destOrd="0" presId="urn:microsoft.com/office/officeart/2005/8/layout/list1"/>
    <dgm:cxn modelId="{BEB8AE29-1208-4879-8C9D-6DC55B18E85E}" type="presParOf" srcId="{E51E3E3B-9E45-45AA-BAB1-3649C5A8A185}" destId="{79DDD2C2-FC41-4CFE-BC99-0567442080EC}" srcOrd="1" destOrd="0" presId="urn:microsoft.com/office/officeart/2005/8/layout/list1"/>
    <dgm:cxn modelId="{09788EBB-D57F-421F-BF83-7D0F0E606883}" type="presParOf" srcId="{EA5E10B3-D4CB-44CB-9F8D-FF2595D8931A}" destId="{B11CE645-BAE7-4EE3-98E8-287381B2C9AF}" srcOrd="17" destOrd="0" presId="urn:microsoft.com/office/officeart/2005/8/layout/list1"/>
    <dgm:cxn modelId="{5A08732D-EC0C-4286-AAA2-C2BF2C9E7754}" type="presParOf" srcId="{EA5E10B3-D4CB-44CB-9F8D-FF2595D8931A}" destId="{85EC5970-BEBD-403B-9B9A-29A810493B7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AA60D-61A9-4592-A21E-CAF76D003FF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DC01548-D754-4526-8574-2E040F26D63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Preču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FF2E7BD-5B33-4FF1-9E61-880EFCB51CC6}" type="parTrans" cxnId="{3AC168AA-AB3E-4DD4-9354-3157A9D8889B}">
      <dgm:prSet/>
      <dgm:spPr/>
      <dgm:t>
        <a:bodyPr/>
        <a:lstStyle/>
        <a:p>
          <a:endParaRPr lang="lv-LV"/>
        </a:p>
      </dgm:t>
    </dgm:pt>
    <dgm:pt modelId="{1F69DC27-59B5-4BF2-A5E1-44E4F40FA907}" type="sibTrans" cxnId="{3AC168AA-AB3E-4DD4-9354-3157A9D8889B}">
      <dgm:prSet/>
      <dgm:spPr/>
      <dgm:t>
        <a:bodyPr/>
        <a:lstStyle/>
        <a:p>
          <a:endParaRPr lang="lv-LV"/>
        </a:p>
      </dgm:t>
    </dgm:pt>
    <dgm:pt modelId="{6CBE1393-81F1-4928-8755-37DF8DE8AC91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Nekustamo īpašumu 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C988DD8-1458-463E-B2D5-EED4C9AFA6FF}" type="parTrans" cxnId="{90ACDF73-787C-4BA7-A267-2DFB24FFA2BD}">
      <dgm:prSet/>
      <dgm:spPr/>
      <dgm:t>
        <a:bodyPr/>
        <a:lstStyle/>
        <a:p>
          <a:endParaRPr lang="lv-LV"/>
        </a:p>
      </dgm:t>
    </dgm:pt>
    <dgm:pt modelId="{153B084C-955F-4A0D-AF90-973C9B2D139B}" type="sibTrans" cxnId="{90ACDF73-787C-4BA7-A267-2DFB24FFA2BD}">
      <dgm:prSet/>
      <dgm:spPr/>
      <dgm:t>
        <a:bodyPr/>
        <a:lstStyle/>
        <a:p>
          <a:endParaRPr lang="lv-LV"/>
        </a:p>
      </dgm:t>
    </dgm:pt>
    <dgm:pt modelId="{66F9EE03-C7AA-4D37-98E7-6FB0259702F3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Darba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4A46B051-3BE8-4263-AF09-F79A88F02631}" type="parTrans" cxnId="{66E432F2-D433-4B76-9AD1-2555E9EB9699}">
      <dgm:prSet/>
      <dgm:spPr/>
      <dgm:t>
        <a:bodyPr/>
        <a:lstStyle/>
        <a:p>
          <a:endParaRPr lang="lv-LV"/>
        </a:p>
      </dgm:t>
    </dgm:pt>
    <dgm:pt modelId="{1300092D-3CB8-45D8-87D4-198349C7D44E}" type="sibTrans" cxnId="{66E432F2-D433-4B76-9AD1-2555E9EB9699}">
      <dgm:prSet/>
      <dgm:spPr/>
      <dgm:t>
        <a:bodyPr/>
        <a:lstStyle/>
        <a:p>
          <a:endParaRPr lang="lv-LV"/>
        </a:p>
      </dgm:t>
    </dgm:pt>
    <dgm:pt modelId="{714CB225-B415-41C6-934A-883434F66D74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Fondu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BACF8AB-C24D-493E-BA41-FBCB85369654}" type="parTrans" cxnId="{E9491678-A316-46C0-A491-6E6CFFAFC2FF}">
      <dgm:prSet/>
      <dgm:spPr/>
    </dgm:pt>
    <dgm:pt modelId="{4907F44E-B060-4A3E-A5CD-72DE809CFCE3}" type="sibTrans" cxnId="{E9491678-A316-46C0-A491-6E6CFFAFC2FF}">
      <dgm:prSet/>
      <dgm:spPr/>
    </dgm:pt>
    <dgm:pt modelId="{A20CC2DB-DF58-4EC2-8DA3-2D46AF753EE1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Valūtas birža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617083E-2334-4A68-A403-8026D62D017F}" type="parTrans" cxnId="{DA0B678E-34EE-4AF8-A607-D2272CC970CA}">
      <dgm:prSet/>
      <dgm:spPr/>
    </dgm:pt>
    <dgm:pt modelId="{2181D215-A475-44C1-B3E3-01740B91EE1B}" type="sibTrans" cxnId="{DA0B678E-34EE-4AF8-A607-D2272CC970CA}">
      <dgm:prSet/>
      <dgm:spPr/>
    </dgm:pt>
    <dgm:pt modelId="{FDFA7A95-0CA6-47F7-BA8E-15C23D153FCE}" type="pres">
      <dgm:prSet presAssocID="{F08AA60D-61A9-4592-A21E-CAF76D003F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9ED5B5F2-C1E1-4EAB-B015-BEBDE6B38389}" type="pres">
      <dgm:prSet presAssocID="{DDC01548-D754-4526-8574-2E040F26D63A}" presName="parentLin" presStyleCnt="0"/>
      <dgm:spPr/>
    </dgm:pt>
    <dgm:pt modelId="{F9A7D3CB-C11B-407C-BEAE-15536E2AF1FC}" type="pres">
      <dgm:prSet presAssocID="{DDC01548-D754-4526-8574-2E040F26D63A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E9913A0B-4138-4482-885C-EAD644638BA8}" type="pres">
      <dgm:prSet presAssocID="{DDC01548-D754-4526-8574-2E040F26D63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1C6A340-F0FA-4C28-BF7A-93B6659C2202}" type="pres">
      <dgm:prSet presAssocID="{DDC01548-D754-4526-8574-2E040F26D63A}" presName="negativeSpace" presStyleCnt="0"/>
      <dgm:spPr/>
    </dgm:pt>
    <dgm:pt modelId="{E282DA75-8DDF-4DF4-9927-DC279C88D8E6}" type="pres">
      <dgm:prSet presAssocID="{DDC01548-D754-4526-8574-2E040F26D63A}" presName="childText" presStyleLbl="conFgAcc1" presStyleIdx="0" presStyleCnt="5">
        <dgm:presLayoutVars>
          <dgm:bulletEnabled val="1"/>
        </dgm:presLayoutVars>
      </dgm:prSet>
      <dgm:spPr/>
    </dgm:pt>
    <dgm:pt modelId="{36A28908-439C-4837-A8DF-C257E824EDB7}" type="pres">
      <dgm:prSet presAssocID="{1F69DC27-59B5-4BF2-A5E1-44E4F40FA907}" presName="spaceBetweenRectangles" presStyleCnt="0"/>
      <dgm:spPr/>
    </dgm:pt>
    <dgm:pt modelId="{CFB5F440-0DEF-4854-9810-0B4BA20410BD}" type="pres">
      <dgm:prSet presAssocID="{6CBE1393-81F1-4928-8755-37DF8DE8AC91}" presName="parentLin" presStyleCnt="0"/>
      <dgm:spPr/>
    </dgm:pt>
    <dgm:pt modelId="{886A98DF-AAEF-44E1-A583-82462BF61965}" type="pres">
      <dgm:prSet presAssocID="{6CBE1393-81F1-4928-8755-37DF8DE8AC91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0E08128C-0349-4406-83BA-F8347E0B932B}" type="pres">
      <dgm:prSet presAssocID="{6CBE1393-81F1-4928-8755-37DF8DE8AC9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C143B42-13F9-4044-B90C-306572318104}" type="pres">
      <dgm:prSet presAssocID="{6CBE1393-81F1-4928-8755-37DF8DE8AC91}" presName="negativeSpace" presStyleCnt="0"/>
      <dgm:spPr/>
    </dgm:pt>
    <dgm:pt modelId="{EE3BE23F-60FD-40B7-AEB8-D0D356F9A678}" type="pres">
      <dgm:prSet presAssocID="{6CBE1393-81F1-4928-8755-37DF8DE8AC91}" presName="childText" presStyleLbl="conFgAcc1" presStyleIdx="1" presStyleCnt="5">
        <dgm:presLayoutVars>
          <dgm:bulletEnabled val="1"/>
        </dgm:presLayoutVars>
      </dgm:prSet>
      <dgm:spPr/>
    </dgm:pt>
    <dgm:pt modelId="{B3D9769E-AA57-46F7-B940-7C67D66AD960}" type="pres">
      <dgm:prSet presAssocID="{153B084C-955F-4A0D-AF90-973C9B2D139B}" presName="spaceBetweenRectangles" presStyleCnt="0"/>
      <dgm:spPr/>
    </dgm:pt>
    <dgm:pt modelId="{19CA230E-5B46-400E-851F-1517D2E520D6}" type="pres">
      <dgm:prSet presAssocID="{66F9EE03-C7AA-4D37-98E7-6FB0259702F3}" presName="parentLin" presStyleCnt="0"/>
      <dgm:spPr/>
    </dgm:pt>
    <dgm:pt modelId="{8DBDB696-42E4-41E8-93C4-7F217CC3A614}" type="pres">
      <dgm:prSet presAssocID="{66F9EE03-C7AA-4D37-98E7-6FB0259702F3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33F6583C-64D4-452E-9D22-8D3B8B284666}" type="pres">
      <dgm:prSet presAssocID="{66F9EE03-C7AA-4D37-98E7-6FB0259702F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0246E76-F188-4EA1-9465-8F650AE9F3E5}" type="pres">
      <dgm:prSet presAssocID="{66F9EE03-C7AA-4D37-98E7-6FB0259702F3}" presName="negativeSpace" presStyleCnt="0"/>
      <dgm:spPr/>
    </dgm:pt>
    <dgm:pt modelId="{1FC08C7C-A3AC-45FA-8805-1040D9D5FBC1}" type="pres">
      <dgm:prSet presAssocID="{66F9EE03-C7AA-4D37-98E7-6FB0259702F3}" presName="childText" presStyleLbl="conFgAcc1" presStyleIdx="2" presStyleCnt="5">
        <dgm:presLayoutVars>
          <dgm:bulletEnabled val="1"/>
        </dgm:presLayoutVars>
      </dgm:prSet>
      <dgm:spPr/>
    </dgm:pt>
    <dgm:pt modelId="{F16D4F1E-F7CF-4FAD-8548-2FA907CBE57F}" type="pres">
      <dgm:prSet presAssocID="{1300092D-3CB8-45D8-87D4-198349C7D44E}" presName="spaceBetweenRectangles" presStyleCnt="0"/>
      <dgm:spPr/>
    </dgm:pt>
    <dgm:pt modelId="{5BD22D7B-2693-430A-BB26-66543B0471EB}" type="pres">
      <dgm:prSet presAssocID="{714CB225-B415-41C6-934A-883434F66D74}" presName="parentLin" presStyleCnt="0"/>
      <dgm:spPr/>
    </dgm:pt>
    <dgm:pt modelId="{1EA7CEC0-BEBA-4408-ABE8-F311AA3C0B26}" type="pres">
      <dgm:prSet presAssocID="{714CB225-B415-41C6-934A-883434F66D74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3330D731-2065-49FB-800D-FB75333CF875}" type="pres">
      <dgm:prSet presAssocID="{714CB225-B415-41C6-934A-883434F66D7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A1126FC-2A01-44B9-8DDE-769C96186029}" type="pres">
      <dgm:prSet presAssocID="{714CB225-B415-41C6-934A-883434F66D74}" presName="negativeSpace" presStyleCnt="0"/>
      <dgm:spPr/>
    </dgm:pt>
    <dgm:pt modelId="{11ABC19E-B947-48C8-9600-B4845F72B258}" type="pres">
      <dgm:prSet presAssocID="{714CB225-B415-41C6-934A-883434F66D74}" presName="childText" presStyleLbl="conFgAcc1" presStyleIdx="3" presStyleCnt="5">
        <dgm:presLayoutVars>
          <dgm:bulletEnabled val="1"/>
        </dgm:presLayoutVars>
      </dgm:prSet>
      <dgm:spPr/>
    </dgm:pt>
    <dgm:pt modelId="{51030C23-3826-4EF4-B482-F5EF3AEB439D}" type="pres">
      <dgm:prSet presAssocID="{4907F44E-B060-4A3E-A5CD-72DE809CFCE3}" presName="spaceBetweenRectangles" presStyleCnt="0"/>
      <dgm:spPr/>
    </dgm:pt>
    <dgm:pt modelId="{D74C96AD-27C0-4F55-8CE2-BB2A55534401}" type="pres">
      <dgm:prSet presAssocID="{A20CC2DB-DF58-4EC2-8DA3-2D46AF753EE1}" presName="parentLin" presStyleCnt="0"/>
      <dgm:spPr/>
    </dgm:pt>
    <dgm:pt modelId="{E1874531-848B-4D32-AE91-E24EDE75D107}" type="pres">
      <dgm:prSet presAssocID="{A20CC2DB-DF58-4EC2-8DA3-2D46AF753EE1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C87D5F9D-168F-400D-85CD-B07666854239}" type="pres">
      <dgm:prSet presAssocID="{A20CC2DB-DF58-4EC2-8DA3-2D46AF753EE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ABB8D78-ADE3-47D9-8637-E2B86AFE4B5D}" type="pres">
      <dgm:prSet presAssocID="{A20CC2DB-DF58-4EC2-8DA3-2D46AF753EE1}" presName="negativeSpace" presStyleCnt="0"/>
      <dgm:spPr/>
    </dgm:pt>
    <dgm:pt modelId="{6C820551-07AA-478A-9611-12B924F35E11}" type="pres">
      <dgm:prSet presAssocID="{A20CC2DB-DF58-4EC2-8DA3-2D46AF753EE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AC168AA-AB3E-4DD4-9354-3157A9D8889B}" srcId="{F08AA60D-61A9-4592-A21E-CAF76D003FF9}" destId="{DDC01548-D754-4526-8574-2E040F26D63A}" srcOrd="0" destOrd="0" parTransId="{DFF2E7BD-5B33-4FF1-9E61-880EFCB51CC6}" sibTransId="{1F69DC27-59B5-4BF2-A5E1-44E4F40FA907}"/>
    <dgm:cxn modelId="{935029D2-C0CB-4EE5-A446-E8F890450886}" type="presOf" srcId="{6CBE1393-81F1-4928-8755-37DF8DE8AC91}" destId="{0E08128C-0349-4406-83BA-F8347E0B932B}" srcOrd="1" destOrd="0" presId="urn:microsoft.com/office/officeart/2005/8/layout/list1"/>
    <dgm:cxn modelId="{90ACDF73-787C-4BA7-A267-2DFB24FFA2BD}" srcId="{F08AA60D-61A9-4592-A21E-CAF76D003FF9}" destId="{6CBE1393-81F1-4928-8755-37DF8DE8AC91}" srcOrd="1" destOrd="0" parTransId="{3C988DD8-1458-463E-B2D5-EED4C9AFA6FF}" sibTransId="{153B084C-955F-4A0D-AF90-973C9B2D139B}"/>
    <dgm:cxn modelId="{DA0B678E-34EE-4AF8-A607-D2272CC970CA}" srcId="{F08AA60D-61A9-4592-A21E-CAF76D003FF9}" destId="{A20CC2DB-DF58-4EC2-8DA3-2D46AF753EE1}" srcOrd="4" destOrd="0" parTransId="{2617083E-2334-4A68-A403-8026D62D017F}" sibTransId="{2181D215-A475-44C1-B3E3-01740B91EE1B}"/>
    <dgm:cxn modelId="{E9D46BD0-7EB0-44EC-A7A1-9D50A8D9C34D}" type="presOf" srcId="{A20CC2DB-DF58-4EC2-8DA3-2D46AF753EE1}" destId="{E1874531-848B-4D32-AE91-E24EDE75D107}" srcOrd="0" destOrd="0" presId="urn:microsoft.com/office/officeart/2005/8/layout/list1"/>
    <dgm:cxn modelId="{66E432F2-D433-4B76-9AD1-2555E9EB9699}" srcId="{F08AA60D-61A9-4592-A21E-CAF76D003FF9}" destId="{66F9EE03-C7AA-4D37-98E7-6FB0259702F3}" srcOrd="2" destOrd="0" parTransId="{4A46B051-3BE8-4263-AF09-F79A88F02631}" sibTransId="{1300092D-3CB8-45D8-87D4-198349C7D44E}"/>
    <dgm:cxn modelId="{D302FB22-B592-43E6-8C47-CB7B1F8A0DF4}" type="presOf" srcId="{F08AA60D-61A9-4592-A21E-CAF76D003FF9}" destId="{FDFA7A95-0CA6-47F7-BA8E-15C23D153FCE}" srcOrd="0" destOrd="0" presId="urn:microsoft.com/office/officeart/2005/8/layout/list1"/>
    <dgm:cxn modelId="{86832A1F-C9DB-4768-8797-57EDFCC91C82}" type="presOf" srcId="{A20CC2DB-DF58-4EC2-8DA3-2D46AF753EE1}" destId="{C87D5F9D-168F-400D-85CD-B07666854239}" srcOrd="1" destOrd="0" presId="urn:microsoft.com/office/officeart/2005/8/layout/list1"/>
    <dgm:cxn modelId="{A0E11E00-A6A2-42E1-B8C9-78D2BA860C62}" type="presOf" srcId="{66F9EE03-C7AA-4D37-98E7-6FB0259702F3}" destId="{33F6583C-64D4-452E-9D22-8D3B8B284666}" srcOrd="1" destOrd="0" presId="urn:microsoft.com/office/officeart/2005/8/layout/list1"/>
    <dgm:cxn modelId="{9C01CDDB-9C21-4FDE-9B81-3D44A1CE92DC}" type="presOf" srcId="{714CB225-B415-41C6-934A-883434F66D74}" destId="{1EA7CEC0-BEBA-4408-ABE8-F311AA3C0B26}" srcOrd="0" destOrd="0" presId="urn:microsoft.com/office/officeart/2005/8/layout/list1"/>
    <dgm:cxn modelId="{E9491678-A316-46C0-A491-6E6CFFAFC2FF}" srcId="{F08AA60D-61A9-4592-A21E-CAF76D003FF9}" destId="{714CB225-B415-41C6-934A-883434F66D74}" srcOrd="3" destOrd="0" parTransId="{3BACF8AB-C24D-493E-BA41-FBCB85369654}" sibTransId="{4907F44E-B060-4A3E-A5CD-72DE809CFCE3}"/>
    <dgm:cxn modelId="{88C40469-8183-4E19-9CE2-E43AC2362B20}" type="presOf" srcId="{DDC01548-D754-4526-8574-2E040F26D63A}" destId="{F9A7D3CB-C11B-407C-BEAE-15536E2AF1FC}" srcOrd="0" destOrd="0" presId="urn:microsoft.com/office/officeart/2005/8/layout/list1"/>
    <dgm:cxn modelId="{14013366-08EF-41AD-AA87-14EB99DEC39F}" type="presOf" srcId="{714CB225-B415-41C6-934A-883434F66D74}" destId="{3330D731-2065-49FB-800D-FB75333CF875}" srcOrd="1" destOrd="0" presId="urn:microsoft.com/office/officeart/2005/8/layout/list1"/>
    <dgm:cxn modelId="{E4220CA7-9FF5-4673-AA66-82A14BF7BC25}" type="presOf" srcId="{66F9EE03-C7AA-4D37-98E7-6FB0259702F3}" destId="{8DBDB696-42E4-41E8-93C4-7F217CC3A614}" srcOrd="0" destOrd="0" presId="urn:microsoft.com/office/officeart/2005/8/layout/list1"/>
    <dgm:cxn modelId="{6BC00577-E924-40B1-B2E2-188432FBC7AB}" type="presOf" srcId="{DDC01548-D754-4526-8574-2E040F26D63A}" destId="{E9913A0B-4138-4482-885C-EAD644638BA8}" srcOrd="1" destOrd="0" presId="urn:microsoft.com/office/officeart/2005/8/layout/list1"/>
    <dgm:cxn modelId="{CB2E2CA1-4EC3-4727-A754-A060EEF3B5FD}" type="presOf" srcId="{6CBE1393-81F1-4928-8755-37DF8DE8AC91}" destId="{886A98DF-AAEF-44E1-A583-82462BF61965}" srcOrd="0" destOrd="0" presId="urn:microsoft.com/office/officeart/2005/8/layout/list1"/>
    <dgm:cxn modelId="{08D004FB-F1D9-4E4B-998B-E4DA8F1B76BA}" type="presParOf" srcId="{FDFA7A95-0CA6-47F7-BA8E-15C23D153FCE}" destId="{9ED5B5F2-C1E1-4EAB-B015-BEBDE6B38389}" srcOrd="0" destOrd="0" presId="urn:microsoft.com/office/officeart/2005/8/layout/list1"/>
    <dgm:cxn modelId="{C6761D16-2291-49CE-9F5C-6E9186A2718C}" type="presParOf" srcId="{9ED5B5F2-C1E1-4EAB-B015-BEBDE6B38389}" destId="{F9A7D3CB-C11B-407C-BEAE-15536E2AF1FC}" srcOrd="0" destOrd="0" presId="urn:microsoft.com/office/officeart/2005/8/layout/list1"/>
    <dgm:cxn modelId="{BEF1C048-1D41-4953-A4A3-13A4EBD0B0C5}" type="presParOf" srcId="{9ED5B5F2-C1E1-4EAB-B015-BEBDE6B38389}" destId="{E9913A0B-4138-4482-885C-EAD644638BA8}" srcOrd="1" destOrd="0" presId="urn:microsoft.com/office/officeart/2005/8/layout/list1"/>
    <dgm:cxn modelId="{32C6441F-8339-40A1-B210-48C29E509B67}" type="presParOf" srcId="{FDFA7A95-0CA6-47F7-BA8E-15C23D153FCE}" destId="{D1C6A340-F0FA-4C28-BF7A-93B6659C2202}" srcOrd="1" destOrd="0" presId="urn:microsoft.com/office/officeart/2005/8/layout/list1"/>
    <dgm:cxn modelId="{FBA4CE69-16BF-469D-8EF0-93822D15723B}" type="presParOf" srcId="{FDFA7A95-0CA6-47F7-BA8E-15C23D153FCE}" destId="{E282DA75-8DDF-4DF4-9927-DC279C88D8E6}" srcOrd="2" destOrd="0" presId="urn:microsoft.com/office/officeart/2005/8/layout/list1"/>
    <dgm:cxn modelId="{67FA63E4-DF00-436C-9E74-17E392D37AB1}" type="presParOf" srcId="{FDFA7A95-0CA6-47F7-BA8E-15C23D153FCE}" destId="{36A28908-439C-4837-A8DF-C257E824EDB7}" srcOrd="3" destOrd="0" presId="urn:microsoft.com/office/officeart/2005/8/layout/list1"/>
    <dgm:cxn modelId="{4E8BFF3D-43FA-4225-BFF1-FC5C2A64D47C}" type="presParOf" srcId="{FDFA7A95-0CA6-47F7-BA8E-15C23D153FCE}" destId="{CFB5F440-0DEF-4854-9810-0B4BA20410BD}" srcOrd="4" destOrd="0" presId="urn:microsoft.com/office/officeart/2005/8/layout/list1"/>
    <dgm:cxn modelId="{3910CF47-F112-4F75-93BF-1DD6B3B89F73}" type="presParOf" srcId="{CFB5F440-0DEF-4854-9810-0B4BA20410BD}" destId="{886A98DF-AAEF-44E1-A583-82462BF61965}" srcOrd="0" destOrd="0" presId="urn:microsoft.com/office/officeart/2005/8/layout/list1"/>
    <dgm:cxn modelId="{698295C6-DD3A-42CC-8E11-87DA7F9030B7}" type="presParOf" srcId="{CFB5F440-0DEF-4854-9810-0B4BA20410BD}" destId="{0E08128C-0349-4406-83BA-F8347E0B932B}" srcOrd="1" destOrd="0" presId="urn:microsoft.com/office/officeart/2005/8/layout/list1"/>
    <dgm:cxn modelId="{72042929-8B72-43E7-93DD-B660B4DEAD74}" type="presParOf" srcId="{FDFA7A95-0CA6-47F7-BA8E-15C23D153FCE}" destId="{6C143B42-13F9-4044-B90C-306572318104}" srcOrd="5" destOrd="0" presId="urn:microsoft.com/office/officeart/2005/8/layout/list1"/>
    <dgm:cxn modelId="{402BAA88-0243-43E8-832C-DCA69B3B36B3}" type="presParOf" srcId="{FDFA7A95-0CA6-47F7-BA8E-15C23D153FCE}" destId="{EE3BE23F-60FD-40B7-AEB8-D0D356F9A678}" srcOrd="6" destOrd="0" presId="urn:microsoft.com/office/officeart/2005/8/layout/list1"/>
    <dgm:cxn modelId="{503E2E63-D6B8-4E20-B1B5-93BA86E4DCC6}" type="presParOf" srcId="{FDFA7A95-0CA6-47F7-BA8E-15C23D153FCE}" destId="{B3D9769E-AA57-46F7-B940-7C67D66AD960}" srcOrd="7" destOrd="0" presId="urn:microsoft.com/office/officeart/2005/8/layout/list1"/>
    <dgm:cxn modelId="{8BE16ACF-B4A3-4E45-862C-3955B0FC5272}" type="presParOf" srcId="{FDFA7A95-0CA6-47F7-BA8E-15C23D153FCE}" destId="{19CA230E-5B46-400E-851F-1517D2E520D6}" srcOrd="8" destOrd="0" presId="urn:microsoft.com/office/officeart/2005/8/layout/list1"/>
    <dgm:cxn modelId="{D6256958-2703-49CA-83D9-F7F7105819C2}" type="presParOf" srcId="{19CA230E-5B46-400E-851F-1517D2E520D6}" destId="{8DBDB696-42E4-41E8-93C4-7F217CC3A614}" srcOrd="0" destOrd="0" presId="urn:microsoft.com/office/officeart/2005/8/layout/list1"/>
    <dgm:cxn modelId="{A1662314-7CB2-4DD5-9864-574B5CF371DB}" type="presParOf" srcId="{19CA230E-5B46-400E-851F-1517D2E520D6}" destId="{33F6583C-64D4-452E-9D22-8D3B8B284666}" srcOrd="1" destOrd="0" presId="urn:microsoft.com/office/officeart/2005/8/layout/list1"/>
    <dgm:cxn modelId="{0065E449-A13B-49E9-90DD-BC715FA28927}" type="presParOf" srcId="{FDFA7A95-0CA6-47F7-BA8E-15C23D153FCE}" destId="{50246E76-F188-4EA1-9465-8F650AE9F3E5}" srcOrd="9" destOrd="0" presId="urn:microsoft.com/office/officeart/2005/8/layout/list1"/>
    <dgm:cxn modelId="{114E14AC-681F-4119-AF4C-E9689F7F52A5}" type="presParOf" srcId="{FDFA7A95-0CA6-47F7-BA8E-15C23D153FCE}" destId="{1FC08C7C-A3AC-45FA-8805-1040D9D5FBC1}" srcOrd="10" destOrd="0" presId="urn:microsoft.com/office/officeart/2005/8/layout/list1"/>
    <dgm:cxn modelId="{822175B6-4141-42C0-AFE4-124ED608FE50}" type="presParOf" srcId="{FDFA7A95-0CA6-47F7-BA8E-15C23D153FCE}" destId="{F16D4F1E-F7CF-4FAD-8548-2FA907CBE57F}" srcOrd="11" destOrd="0" presId="urn:microsoft.com/office/officeart/2005/8/layout/list1"/>
    <dgm:cxn modelId="{639368AB-97A1-4EB0-9FAE-6FF3839B2034}" type="presParOf" srcId="{FDFA7A95-0CA6-47F7-BA8E-15C23D153FCE}" destId="{5BD22D7B-2693-430A-BB26-66543B0471EB}" srcOrd="12" destOrd="0" presId="urn:microsoft.com/office/officeart/2005/8/layout/list1"/>
    <dgm:cxn modelId="{D6A79634-DC79-4611-89A9-1D962F8D8875}" type="presParOf" srcId="{5BD22D7B-2693-430A-BB26-66543B0471EB}" destId="{1EA7CEC0-BEBA-4408-ABE8-F311AA3C0B26}" srcOrd="0" destOrd="0" presId="urn:microsoft.com/office/officeart/2005/8/layout/list1"/>
    <dgm:cxn modelId="{149205F6-8A46-4E72-82BB-5B44CDFAE6E0}" type="presParOf" srcId="{5BD22D7B-2693-430A-BB26-66543B0471EB}" destId="{3330D731-2065-49FB-800D-FB75333CF875}" srcOrd="1" destOrd="0" presId="urn:microsoft.com/office/officeart/2005/8/layout/list1"/>
    <dgm:cxn modelId="{7F9BA8BE-5C9C-47D0-9E20-3F29BEF26C67}" type="presParOf" srcId="{FDFA7A95-0CA6-47F7-BA8E-15C23D153FCE}" destId="{EA1126FC-2A01-44B9-8DDE-769C96186029}" srcOrd="13" destOrd="0" presId="urn:microsoft.com/office/officeart/2005/8/layout/list1"/>
    <dgm:cxn modelId="{8EF005CD-8F74-48D5-BE5E-8178C23DE563}" type="presParOf" srcId="{FDFA7A95-0CA6-47F7-BA8E-15C23D153FCE}" destId="{11ABC19E-B947-48C8-9600-B4845F72B258}" srcOrd="14" destOrd="0" presId="urn:microsoft.com/office/officeart/2005/8/layout/list1"/>
    <dgm:cxn modelId="{5D92E9A3-A9CF-4808-AD44-93BDEF737C1A}" type="presParOf" srcId="{FDFA7A95-0CA6-47F7-BA8E-15C23D153FCE}" destId="{51030C23-3826-4EF4-B482-F5EF3AEB439D}" srcOrd="15" destOrd="0" presId="urn:microsoft.com/office/officeart/2005/8/layout/list1"/>
    <dgm:cxn modelId="{BB310CC1-3276-44E5-8202-20988FF7EC7E}" type="presParOf" srcId="{FDFA7A95-0CA6-47F7-BA8E-15C23D153FCE}" destId="{D74C96AD-27C0-4F55-8CE2-BB2A55534401}" srcOrd="16" destOrd="0" presId="urn:microsoft.com/office/officeart/2005/8/layout/list1"/>
    <dgm:cxn modelId="{C9D27939-93F7-4FC3-B406-D09DD3FC69DB}" type="presParOf" srcId="{D74C96AD-27C0-4F55-8CE2-BB2A55534401}" destId="{E1874531-848B-4D32-AE91-E24EDE75D107}" srcOrd="0" destOrd="0" presId="urn:microsoft.com/office/officeart/2005/8/layout/list1"/>
    <dgm:cxn modelId="{0D20B866-37F3-4205-ADBD-D7481E04F286}" type="presParOf" srcId="{D74C96AD-27C0-4F55-8CE2-BB2A55534401}" destId="{C87D5F9D-168F-400D-85CD-B07666854239}" srcOrd="1" destOrd="0" presId="urn:microsoft.com/office/officeart/2005/8/layout/list1"/>
    <dgm:cxn modelId="{B9B74A42-F203-49E8-8365-7DFB6ED83B39}" type="presParOf" srcId="{FDFA7A95-0CA6-47F7-BA8E-15C23D153FCE}" destId="{7ABB8D78-ADE3-47D9-8637-E2B86AFE4B5D}" srcOrd="17" destOrd="0" presId="urn:microsoft.com/office/officeart/2005/8/layout/list1"/>
    <dgm:cxn modelId="{979B3F9A-16A1-43C4-9400-15DAF9452A75}" type="presParOf" srcId="{FDFA7A95-0CA6-47F7-BA8E-15C23D153FCE}" destId="{6C820551-07AA-478A-9611-12B924F35E1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3EAA92-B261-4A82-9F64-B84AEA365A44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295A77D6-60DA-4C28-B523-29554B329A97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Pilnīga konkurence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FB6A95AB-957D-45B7-8E71-BD1E85EAFDD9}" type="parTrans" cxnId="{8ED09A6F-CDAC-4C2E-BD14-40A030D31B46}">
      <dgm:prSet/>
      <dgm:spPr/>
      <dgm:t>
        <a:bodyPr/>
        <a:lstStyle/>
        <a:p>
          <a:endParaRPr lang="lv-LV"/>
        </a:p>
      </dgm:t>
    </dgm:pt>
    <dgm:pt modelId="{EC8FD4B6-6FC9-4D55-8459-0BFC4FA55B47}" type="sibTrans" cxnId="{8ED09A6F-CDAC-4C2E-BD14-40A030D31B46}">
      <dgm:prSet/>
      <dgm:spPr/>
      <dgm:t>
        <a:bodyPr/>
        <a:lstStyle/>
        <a:p>
          <a:endParaRPr lang="lv-LV"/>
        </a:p>
      </dgm:t>
    </dgm:pt>
    <dgm:pt modelId="{0C1538CB-F715-4264-93FA-F57EADD1AC10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Monopolistiskā konkurence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43DCE68A-5BD3-4140-BF0E-980B84087F72}" type="parTrans" cxnId="{C12DEB40-BCF1-417D-955A-9A70AC85304B}">
      <dgm:prSet/>
      <dgm:spPr/>
      <dgm:t>
        <a:bodyPr/>
        <a:lstStyle/>
        <a:p>
          <a:endParaRPr lang="lv-LV"/>
        </a:p>
      </dgm:t>
    </dgm:pt>
    <dgm:pt modelId="{86F8AFF0-CFAB-4253-BD4A-8FA2EB64B6BD}" type="sibTrans" cxnId="{C12DEB40-BCF1-417D-955A-9A70AC85304B}">
      <dgm:prSet/>
      <dgm:spPr/>
      <dgm:t>
        <a:bodyPr/>
        <a:lstStyle/>
        <a:p>
          <a:endParaRPr lang="lv-LV"/>
        </a:p>
      </dgm:t>
    </dgm:pt>
    <dgm:pt modelId="{CDBD4C33-08D6-4C82-9023-95586E63609E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Oligopols  (</a:t>
          </a:r>
          <a:r>
            <a:rPr lang="lv-LV" sz="2800" dirty="0" err="1" smtClean="0">
              <a:latin typeface="Times New Roman" pitchFamily="18" charset="0"/>
              <a:cs typeface="Times New Roman" pitchFamily="18" charset="0"/>
            </a:rPr>
            <a:t>oligopsons</a:t>
          </a:r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)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971C063-F1C8-42CA-A14C-9DECD9DFF3D5}" type="parTrans" cxnId="{82C2D36C-A6ED-4354-9D33-43BFB8CAE77A}">
      <dgm:prSet/>
      <dgm:spPr/>
      <dgm:t>
        <a:bodyPr/>
        <a:lstStyle/>
        <a:p>
          <a:endParaRPr lang="lv-LV"/>
        </a:p>
      </dgm:t>
    </dgm:pt>
    <dgm:pt modelId="{88ACCC14-B2C1-479E-9288-5BC7DC717103}" type="sibTrans" cxnId="{82C2D36C-A6ED-4354-9D33-43BFB8CAE77A}">
      <dgm:prSet/>
      <dgm:spPr/>
      <dgm:t>
        <a:bodyPr/>
        <a:lstStyle/>
        <a:p>
          <a:endParaRPr lang="lv-LV"/>
        </a:p>
      </dgm:t>
    </dgm:pt>
    <dgm:pt modelId="{343E3850-BB84-47C5-8509-01837D0B7F7B}">
      <dgm:prSet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Monopols  (</a:t>
          </a:r>
          <a:r>
            <a:rPr lang="lv-LV" sz="2800" dirty="0" err="1" smtClean="0">
              <a:latin typeface="Times New Roman" pitchFamily="18" charset="0"/>
              <a:cs typeface="Times New Roman" pitchFamily="18" charset="0"/>
            </a:rPr>
            <a:t>monopsons</a:t>
          </a:r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B4E24CC4-8173-498D-8609-35103D527B7D}" type="parTrans" cxnId="{0E8B70D4-8AB2-4815-8B35-0A74FD74FB4C}">
      <dgm:prSet/>
      <dgm:spPr/>
      <dgm:t>
        <a:bodyPr/>
        <a:lstStyle/>
        <a:p>
          <a:endParaRPr lang="lv-LV"/>
        </a:p>
      </dgm:t>
    </dgm:pt>
    <dgm:pt modelId="{124A561C-67A4-48FC-AE23-5C102489DED3}" type="sibTrans" cxnId="{0E8B70D4-8AB2-4815-8B35-0A74FD74FB4C}">
      <dgm:prSet/>
      <dgm:spPr/>
      <dgm:t>
        <a:bodyPr/>
        <a:lstStyle/>
        <a:p>
          <a:endParaRPr lang="lv-LV"/>
        </a:p>
      </dgm:t>
    </dgm:pt>
    <dgm:pt modelId="{B07AB6CE-2BD3-4829-B9E9-5F17B58208EC}" type="pres">
      <dgm:prSet presAssocID="{D33EAA92-B261-4A82-9F64-B84AEA365A4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FAAC94A9-57DD-4CC7-BEFA-16E3D49CFFB0}" type="pres">
      <dgm:prSet presAssocID="{295A77D6-60DA-4C28-B523-29554B329A97}" presName="parentLin" presStyleCnt="0"/>
      <dgm:spPr/>
    </dgm:pt>
    <dgm:pt modelId="{45F24C18-CAFF-4CAD-8D80-B5084C2FE17D}" type="pres">
      <dgm:prSet presAssocID="{295A77D6-60DA-4C28-B523-29554B329A97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BC60CB1A-2FAB-401C-8247-AA74718825E7}" type="pres">
      <dgm:prSet presAssocID="{295A77D6-60DA-4C28-B523-29554B329A9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881ABEE-9602-4D60-BE25-BD9458838C8C}" type="pres">
      <dgm:prSet presAssocID="{295A77D6-60DA-4C28-B523-29554B329A97}" presName="negativeSpace" presStyleCnt="0"/>
      <dgm:spPr/>
    </dgm:pt>
    <dgm:pt modelId="{A9D55899-F994-4999-9959-06476EC00771}" type="pres">
      <dgm:prSet presAssocID="{295A77D6-60DA-4C28-B523-29554B329A97}" presName="childText" presStyleLbl="conFgAcc1" presStyleIdx="0" presStyleCnt="4">
        <dgm:presLayoutVars>
          <dgm:bulletEnabled val="1"/>
        </dgm:presLayoutVars>
      </dgm:prSet>
      <dgm:spPr/>
    </dgm:pt>
    <dgm:pt modelId="{31C74956-A815-4054-9977-017DADE5E02F}" type="pres">
      <dgm:prSet presAssocID="{EC8FD4B6-6FC9-4D55-8459-0BFC4FA55B47}" presName="spaceBetweenRectangles" presStyleCnt="0"/>
      <dgm:spPr/>
    </dgm:pt>
    <dgm:pt modelId="{593CB885-1E7B-4BB7-9D07-E1A7615590B3}" type="pres">
      <dgm:prSet presAssocID="{0C1538CB-F715-4264-93FA-F57EADD1AC10}" presName="parentLin" presStyleCnt="0"/>
      <dgm:spPr/>
    </dgm:pt>
    <dgm:pt modelId="{3359859E-0BD7-4DAA-8F0E-DCD595C168BF}" type="pres">
      <dgm:prSet presAssocID="{0C1538CB-F715-4264-93FA-F57EADD1AC10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B3118888-7DEC-464E-BEB7-0BD0D7B1284F}" type="pres">
      <dgm:prSet presAssocID="{0C1538CB-F715-4264-93FA-F57EADD1AC1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D168896-78B0-4DCA-BE52-5B0A5E6235E3}" type="pres">
      <dgm:prSet presAssocID="{0C1538CB-F715-4264-93FA-F57EADD1AC10}" presName="negativeSpace" presStyleCnt="0"/>
      <dgm:spPr/>
    </dgm:pt>
    <dgm:pt modelId="{6D568B70-D7CE-4C31-B585-9B5B8EA2A8C9}" type="pres">
      <dgm:prSet presAssocID="{0C1538CB-F715-4264-93FA-F57EADD1AC10}" presName="childText" presStyleLbl="conFgAcc1" presStyleIdx="1" presStyleCnt="4">
        <dgm:presLayoutVars>
          <dgm:bulletEnabled val="1"/>
        </dgm:presLayoutVars>
      </dgm:prSet>
      <dgm:spPr/>
    </dgm:pt>
    <dgm:pt modelId="{1534A582-CDED-4034-8737-42350ED4615F}" type="pres">
      <dgm:prSet presAssocID="{86F8AFF0-CFAB-4253-BD4A-8FA2EB64B6BD}" presName="spaceBetweenRectangles" presStyleCnt="0"/>
      <dgm:spPr/>
    </dgm:pt>
    <dgm:pt modelId="{B7006CB6-23C8-4155-B382-B576E9E356AB}" type="pres">
      <dgm:prSet presAssocID="{CDBD4C33-08D6-4C82-9023-95586E63609E}" presName="parentLin" presStyleCnt="0"/>
      <dgm:spPr/>
    </dgm:pt>
    <dgm:pt modelId="{285EC17B-3EEB-43ED-8139-58D55CC990B6}" type="pres">
      <dgm:prSet presAssocID="{CDBD4C33-08D6-4C82-9023-95586E63609E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F01BC14D-3940-4217-B7F4-56FB64B8A3CB}" type="pres">
      <dgm:prSet presAssocID="{CDBD4C33-08D6-4C82-9023-95586E63609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A215043-2C17-4A59-AA1D-488FE98AB24A}" type="pres">
      <dgm:prSet presAssocID="{CDBD4C33-08D6-4C82-9023-95586E63609E}" presName="negativeSpace" presStyleCnt="0"/>
      <dgm:spPr/>
    </dgm:pt>
    <dgm:pt modelId="{52816FC6-E792-40B2-92C1-6412B75BDDF5}" type="pres">
      <dgm:prSet presAssocID="{CDBD4C33-08D6-4C82-9023-95586E63609E}" presName="childText" presStyleLbl="conFgAcc1" presStyleIdx="2" presStyleCnt="4">
        <dgm:presLayoutVars>
          <dgm:bulletEnabled val="1"/>
        </dgm:presLayoutVars>
      </dgm:prSet>
      <dgm:spPr/>
    </dgm:pt>
    <dgm:pt modelId="{D23008AC-CA93-4E07-A73A-4CA623AA27AD}" type="pres">
      <dgm:prSet presAssocID="{88ACCC14-B2C1-479E-9288-5BC7DC717103}" presName="spaceBetweenRectangles" presStyleCnt="0"/>
      <dgm:spPr/>
    </dgm:pt>
    <dgm:pt modelId="{F9F78823-7A12-4ED1-86A9-26F43B80DE39}" type="pres">
      <dgm:prSet presAssocID="{343E3850-BB84-47C5-8509-01837D0B7F7B}" presName="parentLin" presStyleCnt="0"/>
      <dgm:spPr/>
    </dgm:pt>
    <dgm:pt modelId="{0161113F-A280-45ED-9CB2-A6204FBC0E9D}" type="pres">
      <dgm:prSet presAssocID="{343E3850-BB84-47C5-8509-01837D0B7F7B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8E12341F-AAD6-4574-ABF6-1D26ED9BB4CA}" type="pres">
      <dgm:prSet presAssocID="{343E3850-BB84-47C5-8509-01837D0B7F7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140E331-09DD-4EAF-BB10-B7ED29435B45}" type="pres">
      <dgm:prSet presAssocID="{343E3850-BB84-47C5-8509-01837D0B7F7B}" presName="negativeSpace" presStyleCnt="0"/>
      <dgm:spPr/>
    </dgm:pt>
    <dgm:pt modelId="{34C31E99-E7E6-49AE-A836-F16F53D9C7E6}" type="pres">
      <dgm:prSet presAssocID="{343E3850-BB84-47C5-8509-01837D0B7F7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ED09A6F-CDAC-4C2E-BD14-40A030D31B46}" srcId="{D33EAA92-B261-4A82-9F64-B84AEA365A44}" destId="{295A77D6-60DA-4C28-B523-29554B329A97}" srcOrd="0" destOrd="0" parTransId="{FB6A95AB-957D-45B7-8E71-BD1E85EAFDD9}" sibTransId="{EC8FD4B6-6FC9-4D55-8459-0BFC4FA55B47}"/>
    <dgm:cxn modelId="{82C2D36C-A6ED-4354-9D33-43BFB8CAE77A}" srcId="{D33EAA92-B261-4A82-9F64-B84AEA365A44}" destId="{CDBD4C33-08D6-4C82-9023-95586E63609E}" srcOrd="2" destOrd="0" parTransId="{D971C063-F1C8-42CA-A14C-9DECD9DFF3D5}" sibTransId="{88ACCC14-B2C1-479E-9288-5BC7DC717103}"/>
    <dgm:cxn modelId="{8ED96F90-C42A-41C5-B8E3-60666BD9CB28}" type="presOf" srcId="{CDBD4C33-08D6-4C82-9023-95586E63609E}" destId="{285EC17B-3EEB-43ED-8139-58D55CC990B6}" srcOrd="0" destOrd="0" presId="urn:microsoft.com/office/officeart/2005/8/layout/list1"/>
    <dgm:cxn modelId="{BE3476E3-5F0B-42AC-BB6C-A66338F0BE73}" type="presOf" srcId="{295A77D6-60DA-4C28-B523-29554B329A97}" destId="{BC60CB1A-2FAB-401C-8247-AA74718825E7}" srcOrd="1" destOrd="0" presId="urn:microsoft.com/office/officeart/2005/8/layout/list1"/>
    <dgm:cxn modelId="{F18F7901-1F67-40DE-9A29-BDF4E97BFA6B}" type="presOf" srcId="{0C1538CB-F715-4264-93FA-F57EADD1AC10}" destId="{3359859E-0BD7-4DAA-8F0E-DCD595C168BF}" srcOrd="0" destOrd="0" presId="urn:microsoft.com/office/officeart/2005/8/layout/list1"/>
    <dgm:cxn modelId="{2C3D08B8-D78A-4E4C-A23B-52DF668F1961}" type="presOf" srcId="{CDBD4C33-08D6-4C82-9023-95586E63609E}" destId="{F01BC14D-3940-4217-B7F4-56FB64B8A3CB}" srcOrd="1" destOrd="0" presId="urn:microsoft.com/office/officeart/2005/8/layout/list1"/>
    <dgm:cxn modelId="{F34A8926-D7B0-45EE-93AA-00A55BDDF7D0}" type="presOf" srcId="{295A77D6-60DA-4C28-B523-29554B329A97}" destId="{45F24C18-CAFF-4CAD-8D80-B5084C2FE17D}" srcOrd="0" destOrd="0" presId="urn:microsoft.com/office/officeart/2005/8/layout/list1"/>
    <dgm:cxn modelId="{B98C3957-F3C0-4662-8CA1-729BE32347AD}" type="presOf" srcId="{0C1538CB-F715-4264-93FA-F57EADD1AC10}" destId="{B3118888-7DEC-464E-BEB7-0BD0D7B1284F}" srcOrd="1" destOrd="0" presId="urn:microsoft.com/office/officeart/2005/8/layout/list1"/>
    <dgm:cxn modelId="{3AE8FD68-CF6C-45D6-AC6E-2FDB8F7F5A39}" type="presOf" srcId="{343E3850-BB84-47C5-8509-01837D0B7F7B}" destId="{8E12341F-AAD6-4574-ABF6-1D26ED9BB4CA}" srcOrd="1" destOrd="0" presId="urn:microsoft.com/office/officeart/2005/8/layout/list1"/>
    <dgm:cxn modelId="{1F05729B-92DC-4B8A-ADDF-54BCD74B2369}" type="presOf" srcId="{343E3850-BB84-47C5-8509-01837D0B7F7B}" destId="{0161113F-A280-45ED-9CB2-A6204FBC0E9D}" srcOrd="0" destOrd="0" presId="urn:microsoft.com/office/officeart/2005/8/layout/list1"/>
    <dgm:cxn modelId="{C12DEB40-BCF1-417D-955A-9A70AC85304B}" srcId="{D33EAA92-B261-4A82-9F64-B84AEA365A44}" destId="{0C1538CB-F715-4264-93FA-F57EADD1AC10}" srcOrd="1" destOrd="0" parTransId="{43DCE68A-5BD3-4140-BF0E-980B84087F72}" sibTransId="{86F8AFF0-CFAB-4253-BD4A-8FA2EB64B6BD}"/>
    <dgm:cxn modelId="{C3F6E21E-BE72-4B41-A1FF-13DC80319FD3}" type="presOf" srcId="{D33EAA92-B261-4A82-9F64-B84AEA365A44}" destId="{B07AB6CE-2BD3-4829-B9E9-5F17B58208EC}" srcOrd="0" destOrd="0" presId="urn:microsoft.com/office/officeart/2005/8/layout/list1"/>
    <dgm:cxn modelId="{0E8B70D4-8AB2-4815-8B35-0A74FD74FB4C}" srcId="{D33EAA92-B261-4A82-9F64-B84AEA365A44}" destId="{343E3850-BB84-47C5-8509-01837D0B7F7B}" srcOrd="3" destOrd="0" parTransId="{B4E24CC4-8173-498D-8609-35103D527B7D}" sibTransId="{124A561C-67A4-48FC-AE23-5C102489DED3}"/>
    <dgm:cxn modelId="{1B038A40-53A9-4AD4-9B0D-FA19457D0140}" type="presParOf" srcId="{B07AB6CE-2BD3-4829-B9E9-5F17B58208EC}" destId="{FAAC94A9-57DD-4CC7-BEFA-16E3D49CFFB0}" srcOrd="0" destOrd="0" presId="urn:microsoft.com/office/officeart/2005/8/layout/list1"/>
    <dgm:cxn modelId="{4D0B1CD4-59BA-497F-892D-D636B263A70D}" type="presParOf" srcId="{FAAC94A9-57DD-4CC7-BEFA-16E3D49CFFB0}" destId="{45F24C18-CAFF-4CAD-8D80-B5084C2FE17D}" srcOrd="0" destOrd="0" presId="urn:microsoft.com/office/officeart/2005/8/layout/list1"/>
    <dgm:cxn modelId="{3758CC1F-10F1-4DCB-9475-35AB46989839}" type="presParOf" srcId="{FAAC94A9-57DD-4CC7-BEFA-16E3D49CFFB0}" destId="{BC60CB1A-2FAB-401C-8247-AA74718825E7}" srcOrd="1" destOrd="0" presId="urn:microsoft.com/office/officeart/2005/8/layout/list1"/>
    <dgm:cxn modelId="{EA2BEBED-9874-4DF3-ADD9-9BE3D4B9AA80}" type="presParOf" srcId="{B07AB6CE-2BD3-4829-B9E9-5F17B58208EC}" destId="{1881ABEE-9602-4D60-BE25-BD9458838C8C}" srcOrd="1" destOrd="0" presId="urn:microsoft.com/office/officeart/2005/8/layout/list1"/>
    <dgm:cxn modelId="{27FCFFFB-59D0-4AB9-AA32-F5961D99DCE5}" type="presParOf" srcId="{B07AB6CE-2BD3-4829-B9E9-5F17B58208EC}" destId="{A9D55899-F994-4999-9959-06476EC00771}" srcOrd="2" destOrd="0" presId="urn:microsoft.com/office/officeart/2005/8/layout/list1"/>
    <dgm:cxn modelId="{C2DF331B-0C25-4917-90BF-986DA335EFA1}" type="presParOf" srcId="{B07AB6CE-2BD3-4829-B9E9-5F17B58208EC}" destId="{31C74956-A815-4054-9977-017DADE5E02F}" srcOrd="3" destOrd="0" presId="urn:microsoft.com/office/officeart/2005/8/layout/list1"/>
    <dgm:cxn modelId="{E89D273B-3633-46CE-BB07-4628E12CE85C}" type="presParOf" srcId="{B07AB6CE-2BD3-4829-B9E9-5F17B58208EC}" destId="{593CB885-1E7B-4BB7-9D07-E1A7615590B3}" srcOrd="4" destOrd="0" presId="urn:microsoft.com/office/officeart/2005/8/layout/list1"/>
    <dgm:cxn modelId="{21DB2FC1-0453-4F9A-A364-E22FA5849818}" type="presParOf" srcId="{593CB885-1E7B-4BB7-9D07-E1A7615590B3}" destId="{3359859E-0BD7-4DAA-8F0E-DCD595C168BF}" srcOrd="0" destOrd="0" presId="urn:microsoft.com/office/officeart/2005/8/layout/list1"/>
    <dgm:cxn modelId="{0F6666CC-1721-4DE6-B4ED-41851DAB7557}" type="presParOf" srcId="{593CB885-1E7B-4BB7-9D07-E1A7615590B3}" destId="{B3118888-7DEC-464E-BEB7-0BD0D7B1284F}" srcOrd="1" destOrd="0" presId="urn:microsoft.com/office/officeart/2005/8/layout/list1"/>
    <dgm:cxn modelId="{4A99E1FC-C996-462A-A3B7-EFB9CD1F9437}" type="presParOf" srcId="{B07AB6CE-2BD3-4829-B9E9-5F17B58208EC}" destId="{7D168896-78B0-4DCA-BE52-5B0A5E6235E3}" srcOrd="5" destOrd="0" presId="urn:microsoft.com/office/officeart/2005/8/layout/list1"/>
    <dgm:cxn modelId="{31138C9E-DBDE-45D3-ACA9-A769817BE7FA}" type="presParOf" srcId="{B07AB6CE-2BD3-4829-B9E9-5F17B58208EC}" destId="{6D568B70-D7CE-4C31-B585-9B5B8EA2A8C9}" srcOrd="6" destOrd="0" presId="urn:microsoft.com/office/officeart/2005/8/layout/list1"/>
    <dgm:cxn modelId="{A156B839-275E-44B7-917E-A27F6F3C31BF}" type="presParOf" srcId="{B07AB6CE-2BD3-4829-B9E9-5F17B58208EC}" destId="{1534A582-CDED-4034-8737-42350ED4615F}" srcOrd="7" destOrd="0" presId="urn:microsoft.com/office/officeart/2005/8/layout/list1"/>
    <dgm:cxn modelId="{5455AD91-A638-46FE-B9DA-3BD1B85E2636}" type="presParOf" srcId="{B07AB6CE-2BD3-4829-B9E9-5F17B58208EC}" destId="{B7006CB6-23C8-4155-B382-B576E9E356AB}" srcOrd="8" destOrd="0" presId="urn:microsoft.com/office/officeart/2005/8/layout/list1"/>
    <dgm:cxn modelId="{FE3170A9-E883-4AED-8EE4-67D884FA1DAC}" type="presParOf" srcId="{B7006CB6-23C8-4155-B382-B576E9E356AB}" destId="{285EC17B-3EEB-43ED-8139-58D55CC990B6}" srcOrd="0" destOrd="0" presId="urn:microsoft.com/office/officeart/2005/8/layout/list1"/>
    <dgm:cxn modelId="{EF719CDE-22A6-42F0-916C-313AD3749252}" type="presParOf" srcId="{B7006CB6-23C8-4155-B382-B576E9E356AB}" destId="{F01BC14D-3940-4217-B7F4-56FB64B8A3CB}" srcOrd="1" destOrd="0" presId="urn:microsoft.com/office/officeart/2005/8/layout/list1"/>
    <dgm:cxn modelId="{17C91F45-3832-44C9-8603-E0BE12D16245}" type="presParOf" srcId="{B07AB6CE-2BD3-4829-B9E9-5F17B58208EC}" destId="{3A215043-2C17-4A59-AA1D-488FE98AB24A}" srcOrd="9" destOrd="0" presId="urn:microsoft.com/office/officeart/2005/8/layout/list1"/>
    <dgm:cxn modelId="{BC765BF1-A3F5-42C0-87B9-C6ADC794D8BE}" type="presParOf" srcId="{B07AB6CE-2BD3-4829-B9E9-5F17B58208EC}" destId="{52816FC6-E792-40B2-92C1-6412B75BDDF5}" srcOrd="10" destOrd="0" presId="urn:microsoft.com/office/officeart/2005/8/layout/list1"/>
    <dgm:cxn modelId="{A598C4A2-91C9-4383-AFED-18B12E6E4007}" type="presParOf" srcId="{B07AB6CE-2BD3-4829-B9E9-5F17B58208EC}" destId="{D23008AC-CA93-4E07-A73A-4CA623AA27AD}" srcOrd="11" destOrd="0" presId="urn:microsoft.com/office/officeart/2005/8/layout/list1"/>
    <dgm:cxn modelId="{4F7238B3-777D-48F1-90E2-7E5E0B2D1A49}" type="presParOf" srcId="{B07AB6CE-2BD3-4829-B9E9-5F17B58208EC}" destId="{F9F78823-7A12-4ED1-86A9-26F43B80DE39}" srcOrd="12" destOrd="0" presId="urn:microsoft.com/office/officeart/2005/8/layout/list1"/>
    <dgm:cxn modelId="{FDE3B083-79C5-42C3-993E-68180FD0BC83}" type="presParOf" srcId="{F9F78823-7A12-4ED1-86A9-26F43B80DE39}" destId="{0161113F-A280-45ED-9CB2-A6204FBC0E9D}" srcOrd="0" destOrd="0" presId="urn:microsoft.com/office/officeart/2005/8/layout/list1"/>
    <dgm:cxn modelId="{48C1D588-B776-4E81-AFBC-DBD126797039}" type="presParOf" srcId="{F9F78823-7A12-4ED1-86A9-26F43B80DE39}" destId="{8E12341F-AAD6-4574-ABF6-1D26ED9BB4CA}" srcOrd="1" destOrd="0" presId="urn:microsoft.com/office/officeart/2005/8/layout/list1"/>
    <dgm:cxn modelId="{946BEFC5-137E-4C02-8E70-A80EC8A1CB7A}" type="presParOf" srcId="{B07AB6CE-2BD3-4829-B9E9-5F17B58208EC}" destId="{3140E331-09DD-4EAF-BB10-B7ED29435B45}" srcOrd="13" destOrd="0" presId="urn:microsoft.com/office/officeart/2005/8/layout/list1"/>
    <dgm:cxn modelId="{4AFD0430-8B95-4B18-8A87-D8A5958115BB}" type="presParOf" srcId="{B07AB6CE-2BD3-4829-B9E9-5F17B58208EC}" destId="{34C31E99-E7E6-49AE-A836-F16F53D9C7E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3D98D4-3039-46F0-9246-41B5C772DBE4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5D4050FB-E22C-4131-B9E9-A516698D293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Dabiskais monopols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5798D40-5A52-40CA-B89D-F3AB8CA2BEF8}" type="parTrans" cxnId="{7A4083B1-38A5-433A-AE9C-EBC59442478B}">
      <dgm:prSet/>
      <dgm:spPr/>
      <dgm:t>
        <a:bodyPr/>
        <a:lstStyle/>
        <a:p>
          <a:endParaRPr lang="lv-LV"/>
        </a:p>
      </dgm:t>
    </dgm:pt>
    <dgm:pt modelId="{CB4A723A-1869-4422-9389-92E67EA53655}" type="sibTrans" cxnId="{7A4083B1-38A5-433A-AE9C-EBC59442478B}">
      <dgm:prSet/>
      <dgm:spPr/>
      <dgm:t>
        <a:bodyPr/>
        <a:lstStyle/>
        <a:p>
          <a:endParaRPr lang="lv-LV"/>
        </a:p>
      </dgm:t>
    </dgm:pt>
    <dgm:pt modelId="{685EBA59-C741-409F-A27C-3D2DE98D69E1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Mākslīgais monopols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7C13F9A-2D45-4E6D-9149-D94F45936B73}" type="parTrans" cxnId="{67D75F10-6F97-429E-A863-1BD7BF7628D9}">
      <dgm:prSet/>
      <dgm:spPr/>
      <dgm:t>
        <a:bodyPr/>
        <a:lstStyle/>
        <a:p>
          <a:endParaRPr lang="lv-LV"/>
        </a:p>
      </dgm:t>
    </dgm:pt>
    <dgm:pt modelId="{FF5C264A-E13E-41FB-83F1-9CB2738B5D9B}" type="sibTrans" cxnId="{67D75F10-6F97-429E-A863-1BD7BF7628D9}">
      <dgm:prSet/>
      <dgm:spPr/>
      <dgm:t>
        <a:bodyPr/>
        <a:lstStyle/>
        <a:p>
          <a:endParaRPr lang="lv-LV"/>
        </a:p>
      </dgm:t>
    </dgm:pt>
    <dgm:pt modelId="{49DA0270-EA19-488F-9463-0EFCBA32ED6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Valsts monopols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D6206DA-8F0D-454A-9EE1-B019DE9DF468}" type="parTrans" cxnId="{9B364F57-2F9A-419A-95F2-550A8794A0FE}">
      <dgm:prSet/>
      <dgm:spPr/>
      <dgm:t>
        <a:bodyPr/>
        <a:lstStyle/>
        <a:p>
          <a:endParaRPr lang="lv-LV"/>
        </a:p>
      </dgm:t>
    </dgm:pt>
    <dgm:pt modelId="{BD1DE926-6F7C-4F30-A191-5A22749453C3}" type="sibTrans" cxnId="{9B364F57-2F9A-419A-95F2-550A8794A0FE}">
      <dgm:prSet/>
      <dgm:spPr/>
      <dgm:t>
        <a:bodyPr/>
        <a:lstStyle/>
        <a:p>
          <a:endParaRPr lang="lv-LV"/>
        </a:p>
      </dgm:t>
    </dgm:pt>
    <dgm:pt modelId="{FF51B403-7F27-4AEA-AB19-14CC7C050A23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Tehniskā progresa monopols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F1EF57C-02FA-471F-B2E9-881F61032BF9}" type="parTrans" cxnId="{7C9C6CBE-8FAA-4229-B2AC-4E711C3C9973}">
      <dgm:prSet/>
      <dgm:spPr/>
      <dgm:t>
        <a:bodyPr/>
        <a:lstStyle/>
        <a:p>
          <a:endParaRPr lang="lv-LV"/>
        </a:p>
      </dgm:t>
    </dgm:pt>
    <dgm:pt modelId="{FBF76B3E-F7C8-4763-8FCC-1F23C5BB4EBE}" type="sibTrans" cxnId="{7C9C6CBE-8FAA-4229-B2AC-4E711C3C9973}">
      <dgm:prSet/>
      <dgm:spPr/>
      <dgm:t>
        <a:bodyPr/>
        <a:lstStyle/>
        <a:p>
          <a:endParaRPr lang="lv-LV"/>
        </a:p>
      </dgm:t>
    </dgm:pt>
    <dgm:pt modelId="{F15A7CDA-EC18-4731-902A-8BAB5E8E783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Radošās darbības monopols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4ECA4AD-2DB9-474B-9F7A-5573503BD8ED}" type="parTrans" cxnId="{DF0BD36E-208F-454B-A9C1-1F9FE4285387}">
      <dgm:prSet/>
      <dgm:spPr/>
      <dgm:t>
        <a:bodyPr/>
        <a:lstStyle/>
        <a:p>
          <a:endParaRPr lang="lv-LV"/>
        </a:p>
      </dgm:t>
    </dgm:pt>
    <dgm:pt modelId="{F02F8D73-D811-4151-AAD0-8933C07E6032}" type="sibTrans" cxnId="{DF0BD36E-208F-454B-A9C1-1F9FE4285387}">
      <dgm:prSet/>
      <dgm:spPr/>
      <dgm:t>
        <a:bodyPr/>
        <a:lstStyle/>
        <a:p>
          <a:endParaRPr lang="lv-LV"/>
        </a:p>
      </dgm:t>
    </dgm:pt>
    <dgm:pt modelId="{97FC76E6-381B-457A-9E36-33513CE9590E}" type="pres">
      <dgm:prSet presAssocID="{9E3D98D4-3039-46F0-9246-41B5C772DB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8E82AD15-023A-4D53-8C37-32E296D60DD9}" type="pres">
      <dgm:prSet presAssocID="{5D4050FB-E22C-4131-B9E9-A516698D2939}" presName="parentLin" presStyleCnt="0"/>
      <dgm:spPr/>
    </dgm:pt>
    <dgm:pt modelId="{A4BA7731-A9F9-4BA0-88DC-AA5691CC6768}" type="pres">
      <dgm:prSet presAssocID="{5D4050FB-E22C-4131-B9E9-A516698D2939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83B32276-EED7-4D3C-9167-BFAE7A1F0708}" type="pres">
      <dgm:prSet presAssocID="{5D4050FB-E22C-4131-B9E9-A516698D2939}" presName="parentText" presStyleLbl="node1" presStyleIdx="0" presStyleCnt="5" custLinFactNeighborX="-2784" custLinFactNeighborY="1106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B94A497-985E-4A56-9999-703B0ACC303E}" type="pres">
      <dgm:prSet presAssocID="{5D4050FB-E22C-4131-B9E9-A516698D2939}" presName="negativeSpace" presStyleCnt="0"/>
      <dgm:spPr/>
    </dgm:pt>
    <dgm:pt modelId="{0B6114AE-5D52-40F0-B895-57F2BFFBC9E1}" type="pres">
      <dgm:prSet presAssocID="{5D4050FB-E22C-4131-B9E9-A516698D2939}" presName="childText" presStyleLbl="conFgAcc1" presStyleIdx="0" presStyleCnt="5">
        <dgm:presLayoutVars>
          <dgm:bulletEnabled val="1"/>
        </dgm:presLayoutVars>
      </dgm:prSet>
      <dgm:spPr/>
    </dgm:pt>
    <dgm:pt modelId="{C0E804E7-DDF9-448C-BE4D-5974D5455AD9}" type="pres">
      <dgm:prSet presAssocID="{CB4A723A-1869-4422-9389-92E67EA53655}" presName="spaceBetweenRectangles" presStyleCnt="0"/>
      <dgm:spPr/>
    </dgm:pt>
    <dgm:pt modelId="{C9F9048D-10D1-44B7-9BE6-340056FE5088}" type="pres">
      <dgm:prSet presAssocID="{685EBA59-C741-409F-A27C-3D2DE98D69E1}" presName="parentLin" presStyleCnt="0"/>
      <dgm:spPr/>
    </dgm:pt>
    <dgm:pt modelId="{A7D7C76F-B225-4363-A72A-048701349EBD}" type="pres">
      <dgm:prSet presAssocID="{685EBA59-C741-409F-A27C-3D2DE98D69E1}" presName="parentLeftMargin" presStyleLbl="node1" presStyleIdx="0" presStyleCnt="5"/>
      <dgm:spPr/>
      <dgm:t>
        <a:bodyPr/>
        <a:lstStyle/>
        <a:p>
          <a:endParaRPr lang="lv-LV"/>
        </a:p>
      </dgm:t>
    </dgm:pt>
    <dgm:pt modelId="{DD8E96D2-4F5A-487A-9AAB-5106D80B4A4A}" type="pres">
      <dgm:prSet presAssocID="{685EBA59-C741-409F-A27C-3D2DE98D69E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2C9114B-6893-4776-A170-BDF37703D6B7}" type="pres">
      <dgm:prSet presAssocID="{685EBA59-C741-409F-A27C-3D2DE98D69E1}" presName="negativeSpace" presStyleCnt="0"/>
      <dgm:spPr/>
    </dgm:pt>
    <dgm:pt modelId="{DC4A5AD6-AB09-4F83-9470-22F1719D0F0F}" type="pres">
      <dgm:prSet presAssocID="{685EBA59-C741-409F-A27C-3D2DE98D69E1}" presName="childText" presStyleLbl="conFgAcc1" presStyleIdx="1" presStyleCnt="5">
        <dgm:presLayoutVars>
          <dgm:bulletEnabled val="1"/>
        </dgm:presLayoutVars>
      </dgm:prSet>
      <dgm:spPr/>
    </dgm:pt>
    <dgm:pt modelId="{CF54D766-6D70-49B6-8903-18483EA0A289}" type="pres">
      <dgm:prSet presAssocID="{FF5C264A-E13E-41FB-83F1-9CB2738B5D9B}" presName="spaceBetweenRectangles" presStyleCnt="0"/>
      <dgm:spPr/>
    </dgm:pt>
    <dgm:pt modelId="{FDF5A4AA-3862-4E2F-B49F-B92644A009F6}" type="pres">
      <dgm:prSet presAssocID="{49DA0270-EA19-488F-9463-0EFCBA32ED6C}" presName="parentLin" presStyleCnt="0"/>
      <dgm:spPr/>
    </dgm:pt>
    <dgm:pt modelId="{90BFEB1F-716D-4733-BDC6-411AB0EACDAE}" type="pres">
      <dgm:prSet presAssocID="{49DA0270-EA19-488F-9463-0EFCBA32ED6C}" presName="parentLeftMargin" presStyleLbl="node1" presStyleIdx="1" presStyleCnt="5"/>
      <dgm:spPr/>
      <dgm:t>
        <a:bodyPr/>
        <a:lstStyle/>
        <a:p>
          <a:endParaRPr lang="lv-LV"/>
        </a:p>
      </dgm:t>
    </dgm:pt>
    <dgm:pt modelId="{BD2218F3-C850-468A-9E3C-20C0E91C606F}" type="pres">
      <dgm:prSet presAssocID="{49DA0270-EA19-488F-9463-0EFCBA32ED6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26D5526-D9C7-442E-8BCB-92445C3F7925}" type="pres">
      <dgm:prSet presAssocID="{49DA0270-EA19-488F-9463-0EFCBA32ED6C}" presName="negativeSpace" presStyleCnt="0"/>
      <dgm:spPr/>
    </dgm:pt>
    <dgm:pt modelId="{4089E9A2-737D-4ECF-8F2D-42CE35E787E0}" type="pres">
      <dgm:prSet presAssocID="{49DA0270-EA19-488F-9463-0EFCBA32ED6C}" presName="childText" presStyleLbl="conFgAcc1" presStyleIdx="2" presStyleCnt="5">
        <dgm:presLayoutVars>
          <dgm:bulletEnabled val="1"/>
        </dgm:presLayoutVars>
      </dgm:prSet>
      <dgm:spPr/>
    </dgm:pt>
    <dgm:pt modelId="{C91A3021-BBF9-47C5-A2EA-B50751E448C0}" type="pres">
      <dgm:prSet presAssocID="{BD1DE926-6F7C-4F30-A191-5A22749453C3}" presName="spaceBetweenRectangles" presStyleCnt="0"/>
      <dgm:spPr/>
    </dgm:pt>
    <dgm:pt modelId="{082CCC07-B6A9-4B10-A919-3BA00AE1E5C5}" type="pres">
      <dgm:prSet presAssocID="{FF51B403-7F27-4AEA-AB19-14CC7C050A23}" presName="parentLin" presStyleCnt="0"/>
      <dgm:spPr/>
    </dgm:pt>
    <dgm:pt modelId="{1CE82C45-097F-421E-A466-352D16890099}" type="pres">
      <dgm:prSet presAssocID="{FF51B403-7F27-4AEA-AB19-14CC7C050A23}" presName="parentLeftMargin" presStyleLbl="node1" presStyleIdx="2" presStyleCnt="5"/>
      <dgm:spPr/>
      <dgm:t>
        <a:bodyPr/>
        <a:lstStyle/>
        <a:p>
          <a:endParaRPr lang="lv-LV"/>
        </a:p>
      </dgm:t>
    </dgm:pt>
    <dgm:pt modelId="{38C539B4-29FF-4D10-B7FB-AA697300272D}" type="pres">
      <dgm:prSet presAssocID="{FF51B403-7F27-4AEA-AB19-14CC7C050A2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4FF7A1D-03C2-4E7C-84A1-6CDD96AEA22F}" type="pres">
      <dgm:prSet presAssocID="{FF51B403-7F27-4AEA-AB19-14CC7C050A23}" presName="negativeSpace" presStyleCnt="0"/>
      <dgm:spPr/>
    </dgm:pt>
    <dgm:pt modelId="{29FDCE6B-58B1-472F-9996-7F71079C2B4E}" type="pres">
      <dgm:prSet presAssocID="{FF51B403-7F27-4AEA-AB19-14CC7C050A23}" presName="childText" presStyleLbl="conFgAcc1" presStyleIdx="3" presStyleCnt="5">
        <dgm:presLayoutVars>
          <dgm:bulletEnabled val="1"/>
        </dgm:presLayoutVars>
      </dgm:prSet>
      <dgm:spPr/>
    </dgm:pt>
    <dgm:pt modelId="{F51B038D-012A-49F5-862A-02BC5EEB77D0}" type="pres">
      <dgm:prSet presAssocID="{FBF76B3E-F7C8-4763-8FCC-1F23C5BB4EBE}" presName="spaceBetweenRectangles" presStyleCnt="0"/>
      <dgm:spPr/>
    </dgm:pt>
    <dgm:pt modelId="{878D55E8-F773-4BD0-98FB-1AE6DB93BD38}" type="pres">
      <dgm:prSet presAssocID="{F15A7CDA-EC18-4731-902A-8BAB5E8E783A}" presName="parentLin" presStyleCnt="0"/>
      <dgm:spPr/>
    </dgm:pt>
    <dgm:pt modelId="{F08892D5-88B4-48A8-A908-5EC277B626FF}" type="pres">
      <dgm:prSet presAssocID="{F15A7CDA-EC18-4731-902A-8BAB5E8E783A}" presName="parentLeftMargin" presStyleLbl="node1" presStyleIdx="3" presStyleCnt="5"/>
      <dgm:spPr/>
      <dgm:t>
        <a:bodyPr/>
        <a:lstStyle/>
        <a:p>
          <a:endParaRPr lang="lv-LV"/>
        </a:p>
      </dgm:t>
    </dgm:pt>
    <dgm:pt modelId="{A5E4AA3F-AC5D-47C1-90C6-95D211508668}" type="pres">
      <dgm:prSet presAssocID="{F15A7CDA-EC18-4731-902A-8BAB5E8E783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B564253-B58F-410E-94BC-7DF1EAD50B1A}" type="pres">
      <dgm:prSet presAssocID="{F15A7CDA-EC18-4731-902A-8BAB5E8E783A}" presName="negativeSpace" presStyleCnt="0"/>
      <dgm:spPr/>
    </dgm:pt>
    <dgm:pt modelId="{98A4F718-2D20-4954-9C3F-185CD1747E57}" type="pres">
      <dgm:prSet presAssocID="{F15A7CDA-EC18-4731-902A-8BAB5E8E783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0CEE379-8759-484C-914F-704996469BBD}" type="presOf" srcId="{49DA0270-EA19-488F-9463-0EFCBA32ED6C}" destId="{90BFEB1F-716D-4733-BDC6-411AB0EACDAE}" srcOrd="0" destOrd="0" presId="urn:microsoft.com/office/officeart/2005/8/layout/list1"/>
    <dgm:cxn modelId="{7C9C6CBE-8FAA-4229-B2AC-4E711C3C9973}" srcId="{9E3D98D4-3039-46F0-9246-41B5C772DBE4}" destId="{FF51B403-7F27-4AEA-AB19-14CC7C050A23}" srcOrd="3" destOrd="0" parTransId="{6F1EF57C-02FA-471F-B2E9-881F61032BF9}" sibTransId="{FBF76B3E-F7C8-4763-8FCC-1F23C5BB4EBE}"/>
    <dgm:cxn modelId="{805E7632-159A-452A-BAB0-59C290B5A408}" type="presOf" srcId="{F15A7CDA-EC18-4731-902A-8BAB5E8E783A}" destId="{A5E4AA3F-AC5D-47C1-90C6-95D211508668}" srcOrd="1" destOrd="0" presId="urn:microsoft.com/office/officeart/2005/8/layout/list1"/>
    <dgm:cxn modelId="{66D3A493-DE9E-4EB1-AC0B-565CF547427F}" type="presOf" srcId="{9E3D98D4-3039-46F0-9246-41B5C772DBE4}" destId="{97FC76E6-381B-457A-9E36-33513CE9590E}" srcOrd="0" destOrd="0" presId="urn:microsoft.com/office/officeart/2005/8/layout/list1"/>
    <dgm:cxn modelId="{543B8EBE-C2F2-4072-B095-082F00B453AC}" type="presOf" srcId="{F15A7CDA-EC18-4731-902A-8BAB5E8E783A}" destId="{F08892D5-88B4-48A8-A908-5EC277B626FF}" srcOrd="0" destOrd="0" presId="urn:microsoft.com/office/officeart/2005/8/layout/list1"/>
    <dgm:cxn modelId="{67D75F10-6F97-429E-A863-1BD7BF7628D9}" srcId="{9E3D98D4-3039-46F0-9246-41B5C772DBE4}" destId="{685EBA59-C741-409F-A27C-3D2DE98D69E1}" srcOrd="1" destOrd="0" parTransId="{17C13F9A-2D45-4E6D-9149-D94F45936B73}" sibTransId="{FF5C264A-E13E-41FB-83F1-9CB2738B5D9B}"/>
    <dgm:cxn modelId="{DF0BD36E-208F-454B-A9C1-1F9FE4285387}" srcId="{9E3D98D4-3039-46F0-9246-41B5C772DBE4}" destId="{F15A7CDA-EC18-4731-902A-8BAB5E8E783A}" srcOrd="4" destOrd="0" parTransId="{A4ECA4AD-2DB9-474B-9F7A-5573503BD8ED}" sibTransId="{F02F8D73-D811-4151-AAD0-8933C07E6032}"/>
    <dgm:cxn modelId="{DB15C9A9-5652-4156-A223-F6BB2F63C260}" type="presOf" srcId="{5D4050FB-E22C-4131-B9E9-A516698D2939}" destId="{83B32276-EED7-4D3C-9167-BFAE7A1F0708}" srcOrd="1" destOrd="0" presId="urn:microsoft.com/office/officeart/2005/8/layout/list1"/>
    <dgm:cxn modelId="{9B364F57-2F9A-419A-95F2-550A8794A0FE}" srcId="{9E3D98D4-3039-46F0-9246-41B5C772DBE4}" destId="{49DA0270-EA19-488F-9463-0EFCBA32ED6C}" srcOrd="2" destOrd="0" parTransId="{5D6206DA-8F0D-454A-9EE1-B019DE9DF468}" sibTransId="{BD1DE926-6F7C-4F30-A191-5A22749453C3}"/>
    <dgm:cxn modelId="{2A3E75CF-9419-40CB-BE90-E7FEFF5C5D08}" type="presOf" srcId="{FF51B403-7F27-4AEA-AB19-14CC7C050A23}" destId="{38C539B4-29FF-4D10-B7FB-AA697300272D}" srcOrd="1" destOrd="0" presId="urn:microsoft.com/office/officeart/2005/8/layout/list1"/>
    <dgm:cxn modelId="{0CB666A8-734D-448B-98E5-6380A4DCF6EA}" type="presOf" srcId="{685EBA59-C741-409F-A27C-3D2DE98D69E1}" destId="{DD8E96D2-4F5A-487A-9AAB-5106D80B4A4A}" srcOrd="1" destOrd="0" presId="urn:microsoft.com/office/officeart/2005/8/layout/list1"/>
    <dgm:cxn modelId="{D7D56868-792A-41F9-9FE7-EFCDE76BC7BA}" type="presOf" srcId="{FF51B403-7F27-4AEA-AB19-14CC7C050A23}" destId="{1CE82C45-097F-421E-A466-352D16890099}" srcOrd="0" destOrd="0" presId="urn:microsoft.com/office/officeart/2005/8/layout/list1"/>
    <dgm:cxn modelId="{7A4083B1-38A5-433A-AE9C-EBC59442478B}" srcId="{9E3D98D4-3039-46F0-9246-41B5C772DBE4}" destId="{5D4050FB-E22C-4131-B9E9-A516698D2939}" srcOrd="0" destOrd="0" parTransId="{F5798D40-5A52-40CA-B89D-F3AB8CA2BEF8}" sibTransId="{CB4A723A-1869-4422-9389-92E67EA53655}"/>
    <dgm:cxn modelId="{140993B2-D0DD-48E7-B683-48E6C981BABF}" type="presOf" srcId="{685EBA59-C741-409F-A27C-3D2DE98D69E1}" destId="{A7D7C76F-B225-4363-A72A-048701349EBD}" srcOrd="0" destOrd="0" presId="urn:microsoft.com/office/officeart/2005/8/layout/list1"/>
    <dgm:cxn modelId="{819B777D-D8DC-4E30-911A-9BBE18E29AD8}" type="presOf" srcId="{5D4050FB-E22C-4131-B9E9-A516698D2939}" destId="{A4BA7731-A9F9-4BA0-88DC-AA5691CC6768}" srcOrd="0" destOrd="0" presId="urn:microsoft.com/office/officeart/2005/8/layout/list1"/>
    <dgm:cxn modelId="{2FD3CBD7-1812-4561-AE25-EFCA35444988}" type="presOf" srcId="{49DA0270-EA19-488F-9463-0EFCBA32ED6C}" destId="{BD2218F3-C850-468A-9E3C-20C0E91C606F}" srcOrd="1" destOrd="0" presId="urn:microsoft.com/office/officeart/2005/8/layout/list1"/>
    <dgm:cxn modelId="{21CA9D90-CDCA-4AD9-BF8C-37FE4AABDA5F}" type="presParOf" srcId="{97FC76E6-381B-457A-9E36-33513CE9590E}" destId="{8E82AD15-023A-4D53-8C37-32E296D60DD9}" srcOrd="0" destOrd="0" presId="urn:microsoft.com/office/officeart/2005/8/layout/list1"/>
    <dgm:cxn modelId="{91693A27-A809-401C-B3DE-3163E8EDBEBF}" type="presParOf" srcId="{8E82AD15-023A-4D53-8C37-32E296D60DD9}" destId="{A4BA7731-A9F9-4BA0-88DC-AA5691CC6768}" srcOrd="0" destOrd="0" presId="urn:microsoft.com/office/officeart/2005/8/layout/list1"/>
    <dgm:cxn modelId="{AE1F2C55-542F-4E23-ABEF-A634E0E3CEE1}" type="presParOf" srcId="{8E82AD15-023A-4D53-8C37-32E296D60DD9}" destId="{83B32276-EED7-4D3C-9167-BFAE7A1F0708}" srcOrd="1" destOrd="0" presId="urn:microsoft.com/office/officeart/2005/8/layout/list1"/>
    <dgm:cxn modelId="{0DB6EE33-E1E4-4C82-8730-86774B756235}" type="presParOf" srcId="{97FC76E6-381B-457A-9E36-33513CE9590E}" destId="{4B94A497-985E-4A56-9999-703B0ACC303E}" srcOrd="1" destOrd="0" presId="urn:microsoft.com/office/officeart/2005/8/layout/list1"/>
    <dgm:cxn modelId="{5890B601-E43F-4994-8A7B-D1B9A3D17DE7}" type="presParOf" srcId="{97FC76E6-381B-457A-9E36-33513CE9590E}" destId="{0B6114AE-5D52-40F0-B895-57F2BFFBC9E1}" srcOrd="2" destOrd="0" presId="urn:microsoft.com/office/officeart/2005/8/layout/list1"/>
    <dgm:cxn modelId="{78CE5320-9DEA-4D99-B0CE-5A6D1B8C0D3F}" type="presParOf" srcId="{97FC76E6-381B-457A-9E36-33513CE9590E}" destId="{C0E804E7-DDF9-448C-BE4D-5974D5455AD9}" srcOrd="3" destOrd="0" presId="urn:microsoft.com/office/officeart/2005/8/layout/list1"/>
    <dgm:cxn modelId="{45A711F7-7362-4888-9EC7-EAA43BB65A07}" type="presParOf" srcId="{97FC76E6-381B-457A-9E36-33513CE9590E}" destId="{C9F9048D-10D1-44B7-9BE6-340056FE5088}" srcOrd="4" destOrd="0" presId="urn:microsoft.com/office/officeart/2005/8/layout/list1"/>
    <dgm:cxn modelId="{B830E045-5944-4E9A-A7CE-6BFA312210DA}" type="presParOf" srcId="{C9F9048D-10D1-44B7-9BE6-340056FE5088}" destId="{A7D7C76F-B225-4363-A72A-048701349EBD}" srcOrd="0" destOrd="0" presId="urn:microsoft.com/office/officeart/2005/8/layout/list1"/>
    <dgm:cxn modelId="{08D58D17-A9F2-4A44-8B7D-535A5876C5B8}" type="presParOf" srcId="{C9F9048D-10D1-44B7-9BE6-340056FE5088}" destId="{DD8E96D2-4F5A-487A-9AAB-5106D80B4A4A}" srcOrd="1" destOrd="0" presId="urn:microsoft.com/office/officeart/2005/8/layout/list1"/>
    <dgm:cxn modelId="{89228A99-CFB6-4DE0-9AE6-3FC7A8D7349D}" type="presParOf" srcId="{97FC76E6-381B-457A-9E36-33513CE9590E}" destId="{52C9114B-6893-4776-A170-BDF37703D6B7}" srcOrd="5" destOrd="0" presId="urn:microsoft.com/office/officeart/2005/8/layout/list1"/>
    <dgm:cxn modelId="{5927A051-F5D7-41AD-81E0-8288B0939212}" type="presParOf" srcId="{97FC76E6-381B-457A-9E36-33513CE9590E}" destId="{DC4A5AD6-AB09-4F83-9470-22F1719D0F0F}" srcOrd="6" destOrd="0" presId="urn:microsoft.com/office/officeart/2005/8/layout/list1"/>
    <dgm:cxn modelId="{081254D0-F665-4560-A47D-8582D3F3EBB9}" type="presParOf" srcId="{97FC76E6-381B-457A-9E36-33513CE9590E}" destId="{CF54D766-6D70-49B6-8903-18483EA0A289}" srcOrd="7" destOrd="0" presId="urn:microsoft.com/office/officeart/2005/8/layout/list1"/>
    <dgm:cxn modelId="{B35781BC-08C4-40E0-BCFD-B22E58F6B0F1}" type="presParOf" srcId="{97FC76E6-381B-457A-9E36-33513CE9590E}" destId="{FDF5A4AA-3862-4E2F-B49F-B92644A009F6}" srcOrd="8" destOrd="0" presId="urn:microsoft.com/office/officeart/2005/8/layout/list1"/>
    <dgm:cxn modelId="{BABE9499-2878-47F0-891C-0409BEFB3B88}" type="presParOf" srcId="{FDF5A4AA-3862-4E2F-B49F-B92644A009F6}" destId="{90BFEB1F-716D-4733-BDC6-411AB0EACDAE}" srcOrd="0" destOrd="0" presId="urn:microsoft.com/office/officeart/2005/8/layout/list1"/>
    <dgm:cxn modelId="{CB4B6814-B690-441C-8A3A-405C77773CCA}" type="presParOf" srcId="{FDF5A4AA-3862-4E2F-B49F-B92644A009F6}" destId="{BD2218F3-C850-468A-9E3C-20C0E91C606F}" srcOrd="1" destOrd="0" presId="urn:microsoft.com/office/officeart/2005/8/layout/list1"/>
    <dgm:cxn modelId="{8D4D2ABA-2EFC-42F2-80B7-7D2A18A993FB}" type="presParOf" srcId="{97FC76E6-381B-457A-9E36-33513CE9590E}" destId="{126D5526-D9C7-442E-8BCB-92445C3F7925}" srcOrd="9" destOrd="0" presId="urn:microsoft.com/office/officeart/2005/8/layout/list1"/>
    <dgm:cxn modelId="{E459A21E-7742-432B-A52A-A9AF18EFC956}" type="presParOf" srcId="{97FC76E6-381B-457A-9E36-33513CE9590E}" destId="{4089E9A2-737D-4ECF-8F2D-42CE35E787E0}" srcOrd="10" destOrd="0" presId="urn:microsoft.com/office/officeart/2005/8/layout/list1"/>
    <dgm:cxn modelId="{41689EDC-504A-47B0-9AE7-BDE7F927A121}" type="presParOf" srcId="{97FC76E6-381B-457A-9E36-33513CE9590E}" destId="{C91A3021-BBF9-47C5-A2EA-B50751E448C0}" srcOrd="11" destOrd="0" presId="urn:microsoft.com/office/officeart/2005/8/layout/list1"/>
    <dgm:cxn modelId="{02CE6414-117E-4BAE-9B56-1277A7523E58}" type="presParOf" srcId="{97FC76E6-381B-457A-9E36-33513CE9590E}" destId="{082CCC07-B6A9-4B10-A919-3BA00AE1E5C5}" srcOrd="12" destOrd="0" presId="urn:microsoft.com/office/officeart/2005/8/layout/list1"/>
    <dgm:cxn modelId="{9FCE146E-407E-40BD-8287-5F416B4DF275}" type="presParOf" srcId="{082CCC07-B6A9-4B10-A919-3BA00AE1E5C5}" destId="{1CE82C45-097F-421E-A466-352D16890099}" srcOrd="0" destOrd="0" presId="urn:microsoft.com/office/officeart/2005/8/layout/list1"/>
    <dgm:cxn modelId="{34D066E0-B4CF-498F-8F02-A045B8FEDF3B}" type="presParOf" srcId="{082CCC07-B6A9-4B10-A919-3BA00AE1E5C5}" destId="{38C539B4-29FF-4D10-B7FB-AA697300272D}" srcOrd="1" destOrd="0" presId="urn:microsoft.com/office/officeart/2005/8/layout/list1"/>
    <dgm:cxn modelId="{32AE1BF8-A91F-4337-9798-8662DE6178A5}" type="presParOf" srcId="{97FC76E6-381B-457A-9E36-33513CE9590E}" destId="{E4FF7A1D-03C2-4E7C-84A1-6CDD96AEA22F}" srcOrd="13" destOrd="0" presId="urn:microsoft.com/office/officeart/2005/8/layout/list1"/>
    <dgm:cxn modelId="{7CC9DF50-289A-462B-B107-7934F25F2F1C}" type="presParOf" srcId="{97FC76E6-381B-457A-9E36-33513CE9590E}" destId="{29FDCE6B-58B1-472F-9996-7F71079C2B4E}" srcOrd="14" destOrd="0" presId="urn:microsoft.com/office/officeart/2005/8/layout/list1"/>
    <dgm:cxn modelId="{B28F3420-0558-415C-98DF-487034C6D6EF}" type="presParOf" srcId="{97FC76E6-381B-457A-9E36-33513CE9590E}" destId="{F51B038D-012A-49F5-862A-02BC5EEB77D0}" srcOrd="15" destOrd="0" presId="urn:microsoft.com/office/officeart/2005/8/layout/list1"/>
    <dgm:cxn modelId="{8AD4CDAE-050A-444D-90EA-3F690E9E83D8}" type="presParOf" srcId="{97FC76E6-381B-457A-9E36-33513CE9590E}" destId="{878D55E8-F773-4BD0-98FB-1AE6DB93BD38}" srcOrd="16" destOrd="0" presId="urn:microsoft.com/office/officeart/2005/8/layout/list1"/>
    <dgm:cxn modelId="{9B4ED31F-25DE-4EA6-9216-18DE611BB14A}" type="presParOf" srcId="{878D55E8-F773-4BD0-98FB-1AE6DB93BD38}" destId="{F08892D5-88B4-48A8-A908-5EC277B626FF}" srcOrd="0" destOrd="0" presId="urn:microsoft.com/office/officeart/2005/8/layout/list1"/>
    <dgm:cxn modelId="{E2F8E46E-4CB6-4A28-8849-5438DC88DF0B}" type="presParOf" srcId="{878D55E8-F773-4BD0-98FB-1AE6DB93BD38}" destId="{A5E4AA3F-AC5D-47C1-90C6-95D211508668}" srcOrd="1" destOrd="0" presId="urn:microsoft.com/office/officeart/2005/8/layout/list1"/>
    <dgm:cxn modelId="{0B0FB8CC-88F7-4BF3-9056-FC05E22D24E4}" type="presParOf" srcId="{97FC76E6-381B-457A-9E36-33513CE9590E}" destId="{5B564253-B58F-410E-94BC-7DF1EAD50B1A}" srcOrd="17" destOrd="0" presId="urn:microsoft.com/office/officeart/2005/8/layout/list1"/>
    <dgm:cxn modelId="{687DF83B-A7F4-4D7D-864F-52B1E6AE070F}" type="presParOf" srcId="{97FC76E6-381B-457A-9E36-33513CE9590E}" destId="{98A4F718-2D20-4954-9C3F-185CD1747E5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F483BB-48EE-413A-B42B-974FA5F395D2}">
      <dsp:nvSpPr>
        <dsp:cNvPr id="0" name=""/>
        <dsp:cNvSpPr/>
      </dsp:nvSpPr>
      <dsp:spPr>
        <a:xfrm>
          <a:off x="0" y="474566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105C3A-651D-4DAD-BF91-7522D96F932E}">
      <dsp:nvSpPr>
        <dsp:cNvPr id="0" name=""/>
        <dsp:cNvSpPr/>
      </dsp:nvSpPr>
      <dsp:spPr>
        <a:xfrm>
          <a:off x="411480" y="2246"/>
          <a:ext cx="5760720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Vietējais (nacionālais)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246"/>
        <a:ext cx="5760720" cy="944640"/>
      </dsp:txXfrm>
    </dsp:sp>
    <dsp:sp modelId="{F9E6C80D-1E3F-499D-A5D9-86880B6CE8FD}">
      <dsp:nvSpPr>
        <dsp:cNvPr id="0" name=""/>
        <dsp:cNvSpPr/>
      </dsp:nvSpPr>
      <dsp:spPr>
        <a:xfrm>
          <a:off x="0" y="1926086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3D09A-FEEE-4646-A701-E46D51A199E8}">
      <dsp:nvSpPr>
        <dsp:cNvPr id="0" name=""/>
        <dsp:cNvSpPr/>
      </dsp:nvSpPr>
      <dsp:spPr>
        <a:xfrm>
          <a:off x="411480" y="1453766"/>
          <a:ext cx="5760720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Reģionālais (Eiropas)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453766"/>
        <a:ext cx="5760720" cy="944640"/>
      </dsp:txXfrm>
    </dsp:sp>
    <dsp:sp modelId="{94A0F778-9E9A-4214-BADF-C00657342C15}">
      <dsp:nvSpPr>
        <dsp:cNvPr id="0" name=""/>
        <dsp:cNvSpPr/>
      </dsp:nvSpPr>
      <dsp:spPr>
        <a:xfrm>
          <a:off x="0" y="3377606"/>
          <a:ext cx="8229600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585AB-8A3A-4A0C-9FEB-D1F719698A5C}">
      <dsp:nvSpPr>
        <dsp:cNvPr id="0" name=""/>
        <dsp:cNvSpPr/>
      </dsp:nvSpPr>
      <dsp:spPr>
        <a:xfrm>
          <a:off x="411480" y="2905286"/>
          <a:ext cx="5760720" cy="9446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Pasaules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905286"/>
        <a:ext cx="5760720" cy="944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7669FE-2068-48DC-9258-373C29313BE0}">
      <dsp:nvSpPr>
        <dsp:cNvPr id="0" name=""/>
        <dsp:cNvSpPr/>
      </dsp:nvSpPr>
      <dsp:spPr>
        <a:xfrm>
          <a:off x="0" y="3314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CEA7DD-655C-4E32-B7CB-0AC762E8CE29}">
      <dsp:nvSpPr>
        <dsp:cNvPr id="0" name=""/>
        <dsp:cNvSpPr/>
      </dsp:nvSpPr>
      <dsp:spPr>
        <a:xfrm>
          <a:off x="411480" y="36296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Ražošanas resursu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6296"/>
        <a:ext cx="5760720" cy="590400"/>
      </dsp:txXfrm>
    </dsp:sp>
    <dsp:sp modelId="{185D2322-C214-4C4D-8858-81DB1858BC85}">
      <dsp:nvSpPr>
        <dsp:cNvPr id="0" name=""/>
        <dsp:cNvSpPr/>
      </dsp:nvSpPr>
      <dsp:spPr>
        <a:xfrm>
          <a:off x="0" y="12386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144925-141C-48D9-81BE-D6379EA79F44}">
      <dsp:nvSpPr>
        <dsp:cNvPr id="0" name=""/>
        <dsp:cNvSpPr/>
      </dsp:nvSpPr>
      <dsp:spPr>
        <a:xfrm>
          <a:off x="471461" y="919608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Patēriņa preču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461" y="919608"/>
        <a:ext cx="5760720" cy="590400"/>
      </dsp:txXfrm>
    </dsp:sp>
    <dsp:sp modelId="{D92C7230-C9B1-4688-A063-8525E6FADA9F}">
      <dsp:nvSpPr>
        <dsp:cNvPr id="0" name=""/>
        <dsp:cNvSpPr/>
      </dsp:nvSpPr>
      <dsp:spPr>
        <a:xfrm>
          <a:off x="0" y="21458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1BA45-BE9E-4434-8623-68A88928DD49}">
      <dsp:nvSpPr>
        <dsp:cNvPr id="0" name=""/>
        <dsp:cNvSpPr/>
      </dsp:nvSpPr>
      <dsp:spPr>
        <a:xfrm>
          <a:off x="411480" y="1850696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Nekustamā īpašuma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850696"/>
        <a:ext cx="5760720" cy="590400"/>
      </dsp:txXfrm>
    </dsp:sp>
    <dsp:sp modelId="{D1EFF466-7D50-4A26-80B7-480052A17397}">
      <dsp:nvSpPr>
        <dsp:cNvPr id="0" name=""/>
        <dsp:cNvSpPr/>
      </dsp:nvSpPr>
      <dsp:spPr>
        <a:xfrm>
          <a:off x="0" y="3053096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F47653-322B-46CA-BE75-10AFD8CE1BFF}">
      <dsp:nvSpPr>
        <dsp:cNvPr id="0" name=""/>
        <dsp:cNvSpPr/>
      </dsp:nvSpPr>
      <dsp:spPr>
        <a:xfrm>
          <a:off x="471461" y="2816245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Vērtspapīru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461" y="2816245"/>
        <a:ext cx="5760720" cy="590400"/>
      </dsp:txXfrm>
    </dsp:sp>
    <dsp:sp modelId="{85EC5970-BEBD-403B-9B9A-29A810493B7A}">
      <dsp:nvSpPr>
        <dsp:cNvPr id="0" name=""/>
        <dsp:cNvSpPr/>
      </dsp:nvSpPr>
      <dsp:spPr>
        <a:xfrm>
          <a:off x="0" y="3857649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DDD2C2-FC41-4CFE-BC99-0567442080EC}">
      <dsp:nvSpPr>
        <dsp:cNvPr id="0" name=""/>
        <dsp:cNvSpPr/>
      </dsp:nvSpPr>
      <dsp:spPr>
        <a:xfrm>
          <a:off x="411480" y="3665096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Valūtas tirgus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665096"/>
        <a:ext cx="5760720" cy="590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82DA75-8DDF-4DF4-9927-DC279C88D8E6}">
      <dsp:nvSpPr>
        <dsp:cNvPr id="0" name=""/>
        <dsp:cNvSpPr/>
      </dsp:nvSpPr>
      <dsp:spPr>
        <a:xfrm>
          <a:off x="0" y="30507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913A0B-4138-4482-885C-EAD644638BA8}">
      <dsp:nvSpPr>
        <dsp:cNvPr id="0" name=""/>
        <dsp:cNvSpPr/>
      </dsp:nvSpPr>
      <dsp:spPr>
        <a:xfrm>
          <a:off x="304800" y="39399"/>
          <a:ext cx="426720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Preču birža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39399"/>
        <a:ext cx="4267200" cy="531360"/>
      </dsp:txXfrm>
    </dsp:sp>
    <dsp:sp modelId="{EE3BE23F-60FD-40B7-AEB8-D0D356F9A678}">
      <dsp:nvSpPr>
        <dsp:cNvPr id="0" name=""/>
        <dsp:cNvSpPr/>
      </dsp:nvSpPr>
      <dsp:spPr>
        <a:xfrm>
          <a:off x="0" y="112155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8128C-0349-4406-83BA-F8347E0B932B}">
      <dsp:nvSpPr>
        <dsp:cNvPr id="0" name=""/>
        <dsp:cNvSpPr/>
      </dsp:nvSpPr>
      <dsp:spPr>
        <a:xfrm>
          <a:off x="304800" y="855879"/>
          <a:ext cx="426720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Nekustamo īpašumu  birža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855879"/>
        <a:ext cx="4267200" cy="531360"/>
      </dsp:txXfrm>
    </dsp:sp>
    <dsp:sp modelId="{1FC08C7C-A3AC-45FA-8805-1040D9D5FBC1}">
      <dsp:nvSpPr>
        <dsp:cNvPr id="0" name=""/>
        <dsp:cNvSpPr/>
      </dsp:nvSpPr>
      <dsp:spPr>
        <a:xfrm>
          <a:off x="0" y="1938039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F6583C-64D4-452E-9D22-8D3B8B284666}">
      <dsp:nvSpPr>
        <dsp:cNvPr id="0" name=""/>
        <dsp:cNvSpPr/>
      </dsp:nvSpPr>
      <dsp:spPr>
        <a:xfrm>
          <a:off x="304800" y="1672359"/>
          <a:ext cx="426720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Darba birža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1672359"/>
        <a:ext cx="4267200" cy="531360"/>
      </dsp:txXfrm>
    </dsp:sp>
    <dsp:sp modelId="{11ABC19E-B947-48C8-9600-B4845F72B258}">
      <dsp:nvSpPr>
        <dsp:cNvPr id="0" name=""/>
        <dsp:cNvSpPr/>
      </dsp:nvSpPr>
      <dsp:spPr>
        <a:xfrm>
          <a:off x="0" y="275452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30D731-2065-49FB-800D-FB75333CF875}">
      <dsp:nvSpPr>
        <dsp:cNvPr id="0" name=""/>
        <dsp:cNvSpPr/>
      </dsp:nvSpPr>
      <dsp:spPr>
        <a:xfrm>
          <a:off x="304800" y="2488840"/>
          <a:ext cx="426720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Fondu birža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2488840"/>
        <a:ext cx="4267200" cy="531360"/>
      </dsp:txXfrm>
    </dsp:sp>
    <dsp:sp modelId="{6C820551-07AA-478A-9611-12B924F35E11}">
      <dsp:nvSpPr>
        <dsp:cNvPr id="0" name=""/>
        <dsp:cNvSpPr/>
      </dsp:nvSpPr>
      <dsp:spPr>
        <a:xfrm>
          <a:off x="0" y="3571000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7D5F9D-168F-400D-85CD-B07666854239}">
      <dsp:nvSpPr>
        <dsp:cNvPr id="0" name=""/>
        <dsp:cNvSpPr/>
      </dsp:nvSpPr>
      <dsp:spPr>
        <a:xfrm>
          <a:off x="304800" y="3305320"/>
          <a:ext cx="4267200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Valūtas birža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00" y="3305320"/>
        <a:ext cx="4267200" cy="5313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D55899-F994-4999-9959-06476EC00771}">
      <dsp:nvSpPr>
        <dsp:cNvPr id="0" name=""/>
        <dsp:cNvSpPr/>
      </dsp:nvSpPr>
      <dsp:spPr>
        <a:xfrm>
          <a:off x="0" y="40632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0CB1A-2FAB-401C-8247-AA74718825E7}">
      <dsp:nvSpPr>
        <dsp:cNvPr id="0" name=""/>
        <dsp:cNvSpPr/>
      </dsp:nvSpPr>
      <dsp:spPr>
        <a:xfrm>
          <a:off x="411480" y="52085"/>
          <a:ext cx="57607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Pilnīga konkurence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52085"/>
        <a:ext cx="5760720" cy="708480"/>
      </dsp:txXfrm>
    </dsp:sp>
    <dsp:sp modelId="{6D568B70-D7CE-4C31-B585-9B5B8EA2A8C9}">
      <dsp:nvSpPr>
        <dsp:cNvPr id="0" name=""/>
        <dsp:cNvSpPr/>
      </dsp:nvSpPr>
      <dsp:spPr>
        <a:xfrm>
          <a:off x="0" y="149496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118888-7DEC-464E-BEB7-0BD0D7B1284F}">
      <dsp:nvSpPr>
        <dsp:cNvPr id="0" name=""/>
        <dsp:cNvSpPr/>
      </dsp:nvSpPr>
      <dsp:spPr>
        <a:xfrm>
          <a:off x="411480" y="1140725"/>
          <a:ext cx="57607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Monopolistiskā konkurence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140725"/>
        <a:ext cx="5760720" cy="708480"/>
      </dsp:txXfrm>
    </dsp:sp>
    <dsp:sp modelId="{52816FC6-E792-40B2-92C1-6412B75BDDF5}">
      <dsp:nvSpPr>
        <dsp:cNvPr id="0" name=""/>
        <dsp:cNvSpPr/>
      </dsp:nvSpPr>
      <dsp:spPr>
        <a:xfrm>
          <a:off x="0" y="2583605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BC14D-3940-4217-B7F4-56FB64B8A3CB}">
      <dsp:nvSpPr>
        <dsp:cNvPr id="0" name=""/>
        <dsp:cNvSpPr/>
      </dsp:nvSpPr>
      <dsp:spPr>
        <a:xfrm>
          <a:off x="411480" y="2229365"/>
          <a:ext cx="57607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Oligopols  (</a:t>
          </a:r>
          <a:r>
            <a:rPr lang="lv-LV" sz="2800" kern="1200" dirty="0" err="1" smtClean="0">
              <a:latin typeface="Times New Roman" pitchFamily="18" charset="0"/>
              <a:cs typeface="Times New Roman" pitchFamily="18" charset="0"/>
            </a:rPr>
            <a:t>oligopsons</a:t>
          </a: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)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229365"/>
        <a:ext cx="5760720" cy="708480"/>
      </dsp:txXfrm>
    </dsp:sp>
    <dsp:sp modelId="{34C31E99-E7E6-49AE-A836-F16F53D9C7E6}">
      <dsp:nvSpPr>
        <dsp:cNvPr id="0" name=""/>
        <dsp:cNvSpPr/>
      </dsp:nvSpPr>
      <dsp:spPr>
        <a:xfrm>
          <a:off x="0" y="3672244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12341F-AAD6-4574-ABF6-1D26ED9BB4CA}">
      <dsp:nvSpPr>
        <dsp:cNvPr id="0" name=""/>
        <dsp:cNvSpPr/>
      </dsp:nvSpPr>
      <dsp:spPr>
        <a:xfrm>
          <a:off x="411480" y="3318005"/>
          <a:ext cx="5760720" cy="7084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Monopols  (</a:t>
          </a:r>
          <a:r>
            <a:rPr lang="lv-LV" sz="2800" kern="1200" dirty="0" err="1" smtClean="0">
              <a:latin typeface="Times New Roman" pitchFamily="18" charset="0"/>
              <a:cs typeface="Times New Roman" pitchFamily="18" charset="0"/>
            </a:rPr>
            <a:t>monopsons</a:t>
          </a: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318005"/>
        <a:ext cx="5760720" cy="7084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6114AE-5D52-40F0-B895-57F2BFFBC9E1}">
      <dsp:nvSpPr>
        <dsp:cNvPr id="0" name=""/>
        <dsp:cNvSpPr/>
      </dsp:nvSpPr>
      <dsp:spPr>
        <a:xfrm>
          <a:off x="0" y="367215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B32276-EED7-4D3C-9167-BFAE7A1F0708}">
      <dsp:nvSpPr>
        <dsp:cNvPr id="0" name=""/>
        <dsp:cNvSpPr/>
      </dsp:nvSpPr>
      <dsp:spPr>
        <a:xfrm>
          <a:off x="400024" y="137319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Dabiskais monopols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024" y="137319"/>
        <a:ext cx="5760720" cy="590400"/>
      </dsp:txXfrm>
    </dsp:sp>
    <dsp:sp modelId="{DC4A5AD6-AB09-4F83-9470-22F1719D0F0F}">
      <dsp:nvSpPr>
        <dsp:cNvPr id="0" name=""/>
        <dsp:cNvSpPr/>
      </dsp:nvSpPr>
      <dsp:spPr>
        <a:xfrm>
          <a:off x="0" y="1274415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E96D2-4F5A-487A-9AAB-5106D80B4A4A}">
      <dsp:nvSpPr>
        <dsp:cNvPr id="0" name=""/>
        <dsp:cNvSpPr/>
      </dsp:nvSpPr>
      <dsp:spPr>
        <a:xfrm>
          <a:off x="411480" y="979215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Mākslīgais monopols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979215"/>
        <a:ext cx="5760720" cy="590400"/>
      </dsp:txXfrm>
    </dsp:sp>
    <dsp:sp modelId="{4089E9A2-737D-4ECF-8F2D-42CE35E787E0}">
      <dsp:nvSpPr>
        <dsp:cNvPr id="0" name=""/>
        <dsp:cNvSpPr/>
      </dsp:nvSpPr>
      <dsp:spPr>
        <a:xfrm>
          <a:off x="0" y="2181615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2218F3-C850-468A-9E3C-20C0E91C606F}">
      <dsp:nvSpPr>
        <dsp:cNvPr id="0" name=""/>
        <dsp:cNvSpPr/>
      </dsp:nvSpPr>
      <dsp:spPr>
        <a:xfrm>
          <a:off x="411480" y="1886415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Valsts monopols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886415"/>
        <a:ext cx="5760720" cy="590400"/>
      </dsp:txXfrm>
    </dsp:sp>
    <dsp:sp modelId="{29FDCE6B-58B1-472F-9996-7F71079C2B4E}">
      <dsp:nvSpPr>
        <dsp:cNvPr id="0" name=""/>
        <dsp:cNvSpPr/>
      </dsp:nvSpPr>
      <dsp:spPr>
        <a:xfrm>
          <a:off x="0" y="3088815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C539B4-29FF-4D10-B7FB-AA697300272D}">
      <dsp:nvSpPr>
        <dsp:cNvPr id="0" name=""/>
        <dsp:cNvSpPr/>
      </dsp:nvSpPr>
      <dsp:spPr>
        <a:xfrm>
          <a:off x="411480" y="2793615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Tehniskā progresa monopols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793615"/>
        <a:ext cx="5760720" cy="590400"/>
      </dsp:txXfrm>
    </dsp:sp>
    <dsp:sp modelId="{98A4F718-2D20-4954-9C3F-185CD1747E57}">
      <dsp:nvSpPr>
        <dsp:cNvPr id="0" name=""/>
        <dsp:cNvSpPr/>
      </dsp:nvSpPr>
      <dsp:spPr>
        <a:xfrm>
          <a:off x="0" y="3996015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4AA3F-AC5D-47C1-90C6-95D211508668}">
      <dsp:nvSpPr>
        <dsp:cNvPr id="0" name=""/>
        <dsp:cNvSpPr/>
      </dsp:nvSpPr>
      <dsp:spPr>
        <a:xfrm>
          <a:off x="411480" y="3700815"/>
          <a:ext cx="5760720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Radošās darbības monopols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700815"/>
        <a:ext cx="576072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C38CB-962F-49FA-BA12-5CD8BC902B9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AD14C-4C34-4FB7-8768-63198E7CEBE8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AD14C-4C34-4FB7-8768-63198E7CEBE8}" type="slidenum">
              <a:rPr lang="lv-LV" smtClean="0"/>
              <a:pPr/>
              <a:t>15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91C1-00FA-4AB2-B4C1-78A8D05C450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6EF24-40A8-4DF4-81ED-4D0A9C3ADA6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lceta.eu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likumi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hyperlink" Target="http://www.uzdevumi.lv/" TargetMode="External"/><Relationship Id="rId4" Type="http://schemas.openxmlformats.org/officeDocument/2006/relationships/hyperlink" Target="http://www.kp.gov.lv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MODEĻU RAKSTURTOJUMS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Monopolistiskā konkurence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5771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Tirgus ar daudziem pārdevējiem, kuri piedāvā līdzīgas, bet ne identiskas preces. </a:t>
            </a:r>
          </a:p>
          <a:p>
            <a:pPr>
              <a:buNone/>
            </a:pP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	Raksturlielumi: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tirgū ir daudz dalībnieku;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tiek piedāvāta produkcija, kas atšķiras ar kvalitāti, īpašībām, pārdošanas apkalpošanu;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precēm ir daudz </a:t>
            </a:r>
            <a:r>
              <a:rPr lang="lv-LV" sz="3000" dirty="0" err="1" smtClean="0">
                <a:latin typeface="Times New Roman" pitchFamily="18" charset="0"/>
                <a:cs typeface="Times New Roman" pitchFamily="18" charset="0"/>
              </a:rPr>
              <a:t>aizvietotājpreču</a:t>
            </a:r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viens uzņēmums nevar ietekmēt cenas tirgū;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vienkārša iekļūšana tirgū un iziešana no tā.</a:t>
            </a:r>
          </a:p>
          <a:p>
            <a:pPr>
              <a:buNone/>
            </a:pPr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800" dirty="0" smtClean="0">
                <a:latin typeface="Times New Roman" pitchFamily="18" charset="0"/>
                <a:cs typeface="Times New Roman" pitchFamily="18" charset="0"/>
              </a:rPr>
              <a:t>Piemēram, apģērba izgatavošana.</a:t>
            </a:r>
            <a:endParaRPr lang="lv-LV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Oligopols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5"/>
            <a:ext cx="8229600" cy="350046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Tirgu pilnībā kontrolē ierobežots pārdevēju skaits.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Raksturlielumi: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tirgū dominē daži lieli pārdevēji;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grūti iekļūt tirgū;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ikviens uzņēmums var būtiski ietekmēt tirgus cenas.</a:t>
            </a: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Piemēram, sakari.</a:t>
            </a:r>
            <a:endParaRPr lang="lv-LV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Monopols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912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Tirgus stāvoklis, kad nozarē ir viens ražotājs.</a:t>
            </a:r>
          </a:p>
          <a:p>
            <a:pPr>
              <a:buNone/>
            </a:pP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	Raksturlielumi: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monopolists nosaka tirgus cenu;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grūti iekļūt tirgū, jo nepieciešamas valdības licences, kvotas, unikāli dabas resursi;</a:t>
            </a:r>
          </a:p>
          <a:p>
            <a:pPr lvl="2"/>
            <a:r>
              <a:rPr lang="lv-LV" sz="3000" dirty="0" smtClean="0">
                <a:latin typeface="Times New Roman" pitchFamily="18" charset="0"/>
                <a:cs typeface="Times New Roman" pitchFamily="18" charset="0"/>
              </a:rPr>
              <a:t>ražo preces, kurām grūti atrast aizvietotājus.</a:t>
            </a: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Piemēram, elektroenerģijas ražošana, komunālie pakalpojumi, dzelzceļa pārvadājumi.</a:t>
            </a:r>
            <a:endParaRPr lang="lv-LV" sz="3500" dirty="0" smtClean="0"/>
          </a:p>
          <a:p>
            <a:pPr>
              <a:buNone/>
            </a:pPr>
            <a:endParaRPr lang="lv-LV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Monopolu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57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Oligopsons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monopsons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None/>
            </a:pPr>
            <a:r>
              <a:rPr lang="lv-LV" sz="3200" b="1" dirty="0" err="1" smtClean="0">
                <a:latin typeface="Times New Roman" pitchFamily="18" charset="0"/>
                <a:cs typeface="Times New Roman" pitchFamily="18" charset="0"/>
              </a:rPr>
              <a:t>Oligopsons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 – tirgū ir nedaudzi lieli 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pircēji.</a:t>
            </a:r>
            <a:endParaRPr lang="lv-LV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None/>
            </a:pPr>
            <a:r>
              <a:rPr lang="lv-LV" sz="3200" b="1" dirty="0" err="1" smtClean="0">
                <a:latin typeface="Times New Roman" pitchFamily="18" charset="0"/>
                <a:cs typeface="Times New Roman" pitchFamily="18" charset="0"/>
              </a:rPr>
              <a:t>Monopsons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 – tirgū ir viens liels </a:t>
            </a: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pircējs.</a:t>
            </a:r>
            <a:endParaRPr lang="lv-LV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un konkurence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02589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konkurences politikā lieto: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ekonomiskās metodes;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administratīvās metodes.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Konkurences likums –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likums, kas uzrauga konkurences vidi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Latvijā.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(www.likumi.lv).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Konkurences padome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357298"/>
            <a:ext cx="8443914" cy="416877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Uzrauga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, lai netiktu izmantots dominējošais stāvoklis tirgū</a:t>
            </a:r>
          </a:p>
          <a:p>
            <a:pPr>
              <a:spcBef>
                <a:spcPts val="0"/>
              </a:spcBef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Nepieļauj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neatļautas vienošanās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Kontrolē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tirgus dalībnieku apvienošanos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Izskata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negodīgas konkurences gadījumus</a:t>
            </a:r>
          </a:p>
          <a:p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Izskata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Reklāmas likuma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pārkāpumus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avoti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95445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www.likumi.lv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3"/>
              </a:rPr>
              <a:t>www.dolceta.eu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4"/>
              </a:rPr>
              <a:t>www.kp.gov.lv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5"/>
              </a:rPr>
              <a:t>www.uzdevumi.lv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iedalījums pēc teritorijas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iedalījums pēc produkta veida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357298"/>
          <a:ext cx="8229600" cy="4500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Biržas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Birža –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organizēts tirgus, kas darbojas saskaņā ar valstī spēkā esošajiem likumiem un normatīvajiem aktiem.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Biržas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</a:p>
          <a:p>
            <a:pPr>
              <a:buNone/>
            </a:pPr>
            <a:endParaRPr lang="lv-LV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9" name="Picture 8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Konkurence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0258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 algn="just"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Konkurence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sāncensība, kas nodrošina tirgus ekonomikas attīstību un efektīvāku sabiedrības resursu izmantošanu.</a:t>
            </a:r>
          </a:p>
          <a:p>
            <a:pPr algn="just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Konkurence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3597269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Konkurence:</a:t>
            </a:r>
          </a:p>
          <a:p>
            <a:pPr lvl="2" algn="just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liek pazemināt cenas;</a:t>
            </a:r>
          </a:p>
          <a:p>
            <a:pPr lvl="2" algn="just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palielina preču piedāvājumu;</a:t>
            </a:r>
          </a:p>
          <a:p>
            <a:pPr lvl="2" algn="just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paplašina preču klāstu;</a:t>
            </a:r>
          </a:p>
          <a:p>
            <a:pPr lvl="2" algn="just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liek palielināt kopējo ekonomikas efektivitāti. </a:t>
            </a:r>
          </a:p>
          <a:p>
            <a:pPr>
              <a:buNone/>
            </a:pPr>
            <a:endParaRPr lang="lv-LV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iedalījums pēc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konkurences pakāpes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329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Pilnīga konkurence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14421"/>
            <a:ext cx="8086724" cy="45005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Daudz pircēju un daudz pārdevēju, no kuriem neviens nav pietiekami liels.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Raksturlielumi: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liels, neierobežots skaits pārdevēju;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neviens atsevišķi nevar ietekmēt piedāvājumu un pieprasījumu;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preces ir identiskas;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viegli iekļūt tirgū un izkļūt no tā;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viens uzņēmējs nevar ietekmēt cenu tirgū.</a:t>
            </a:r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Piemēram, kartupeļu ražotāji.</a:t>
            </a:r>
            <a:endParaRPr lang="lv-LV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191</Words>
  <Application>Microsoft Office PowerPoint</Application>
  <PresentationFormat>On-screen Show (4:3)</PresentationFormat>
  <Paragraphs>108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TIRGUS MODEĻU RAKSTURTOJUMS</vt:lpstr>
      <vt:lpstr>Tirgus iedalījums pēc teritorijas</vt:lpstr>
      <vt:lpstr>Tirgus iedalījums pēc produkta veida</vt:lpstr>
      <vt:lpstr>Biržas</vt:lpstr>
      <vt:lpstr>Biržas</vt:lpstr>
      <vt:lpstr>Konkurence</vt:lpstr>
      <vt:lpstr>Konkurence</vt:lpstr>
      <vt:lpstr>Tirgus iedalījums pēc  konkurences pakāpes</vt:lpstr>
      <vt:lpstr>Pilnīga konkurence</vt:lpstr>
      <vt:lpstr>Monopolistiskā konkurence</vt:lpstr>
      <vt:lpstr>Oligopols </vt:lpstr>
      <vt:lpstr>Monopols </vt:lpstr>
      <vt:lpstr>Monopolu veidi</vt:lpstr>
      <vt:lpstr>Oligopsons un monopsons</vt:lpstr>
      <vt:lpstr>Valsts un konkurence</vt:lpstr>
      <vt:lpstr>Konkurences padome</vt:lpstr>
      <vt:lpstr>Iespējamie informācijas avoti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Tirgus modeļu raksturojums </dc:title>
  <dc:creator> </dc:creator>
  <cp:lastModifiedBy> </cp:lastModifiedBy>
  <cp:revision>86</cp:revision>
  <dcterms:created xsi:type="dcterms:W3CDTF">2011-10-30T05:52:08Z</dcterms:created>
  <dcterms:modified xsi:type="dcterms:W3CDTF">2012-06-25T13:48:40Z</dcterms:modified>
</cp:coreProperties>
</file>