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76" r:id="rId10"/>
    <p:sldId id="265" r:id="rId11"/>
    <p:sldId id="277" r:id="rId12"/>
    <p:sldId id="266"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lv-L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9853687-1AC7-4BEA-9C3F-65EA0CB5CE21}"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lv-LV"/>
        </a:p>
      </dgm:t>
    </dgm:pt>
    <dgm:pt modelId="{6FB4BEED-A56D-4F3D-BC1F-F743822C600D}">
      <dgm:prSet phldrT="[Text]" custT="1"/>
      <dgm:spPr/>
      <dgm:t>
        <a:bodyPr/>
        <a:lstStyle/>
        <a:p>
          <a:r>
            <a:rPr lang="lv-LV" sz="3600" dirty="0" smtClean="0">
              <a:latin typeface="Times New Roman" pitchFamily="18" charset="0"/>
              <a:cs typeface="Times New Roman" pitchFamily="18" charset="0"/>
            </a:rPr>
            <a:t>Autokrātiskais  vadības stils</a:t>
          </a:r>
          <a:endParaRPr lang="lv-LV" sz="3600" dirty="0">
            <a:latin typeface="Times New Roman" pitchFamily="18" charset="0"/>
            <a:cs typeface="Times New Roman" pitchFamily="18" charset="0"/>
          </a:endParaRPr>
        </a:p>
      </dgm:t>
    </dgm:pt>
    <dgm:pt modelId="{D51CEA71-0C40-4A2A-AE27-BE67E73DC586}" type="parTrans" cxnId="{46559AEC-4528-4A28-BAB3-0DE61FA577D7}">
      <dgm:prSet/>
      <dgm:spPr/>
      <dgm:t>
        <a:bodyPr/>
        <a:lstStyle/>
        <a:p>
          <a:endParaRPr lang="lv-LV"/>
        </a:p>
      </dgm:t>
    </dgm:pt>
    <dgm:pt modelId="{FB1D46EE-95E1-4802-AEDE-91D477819549}" type="sibTrans" cxnId="{46559AEC-4528-4A28-BAB3-0DE61FA577D7}">
      <dgm:prSet/>
      <dgm:spPr/>
      <dgm:t>
        <a:bodyPr/>
        <a:lstStyle/>
        <a:p>
          <a:endParaRPr lang="lv-LV"/>
        </a:p>
      </dgm:t>
    </dgm:pt>
    <dgm:pt modelId="{34DA2503-C20E-4D71-9D04-94CE92C7F664}">
      <dgm:prSet phldrT="[Text]" custT="1"/>
      <dgm:spPr/>
      <dgm:t>
        <a:bodyPr/>
        <a:lstStyle/>
        <a:p>
          <a:r>
            <a:rPr lang="lv-LV" sz="3600" dirty="0" smtClean="0">
              <a:latin typeface="Times New Roman" pitchFamily="18" charset="0"/>
              <a:cs typeface="Times New Roman" pitchFamily="18" charset="0"/>
            </a:rPr>
            <a:t>Demokrātiskais vadības st</a:t>
          </a:r>
          <a:r>
            <a:rPr lang="lv-LV" sz="3400" dirty="0" smtClean="0"/>
            <a:t>ils</a:t>
          </a:r>
          <a:endParaRPr lang="lv-LV" sz="3400" dirty="0"/>
        </a:p>
      </dgm:t>
    </dgm:pt>
    <dgm:pt modelId="{346B16BD-2378-4418-AD68-333395FB632E}" type="parTrans" cxnId="{FAB1332E-B4BF-414A-B693-09604647918D}">
      <dgm:prSet/>
      <dgm:spPr/>
      <dgm:t>
        <a:bodyPr/>
        <a:lstStyle/>
        <a:p>
          <a:endParaRPr lang="lv-LV"/>
        </a:p>
      </dgm:t>
    </dgm:pt>
    <dgm:pt modelId="{8C69241D-E83B-414A-943A-592BEE338749}" type="sibTrans" cxnId="{FAB1332E-B4BF-414A-B693-09604647918D}">
      <dgm:prSet/>
      <dgm:spPr/>
      <dgm:t>
        <a:bodyPr/>
        <a:lstStyle/>
        <a:p>
          <a:endParaRPr lang="lv-LV"/>
        </a:p>
      </dgm:t>
    </dgm:pt>
    <dgm:pt modelId="{625F8062-1733-464A-A3D8-F2097E434FA1}">
      <dgm:prSet phldrT="[Text]" custT="1"/>
      <dgm:spPr/>
      <dgm:t>
        <a:bodyPr/>
        <a:lstStyle/>
        <a:p>
          <a:r>
            <a:rPr lang="lv-LV" sz="3600" dirty="0" smtClean="0">
              <a:latin typeface="Times New Roman" pitchFamily="18" charset="0"/>
              <a:cs typeface="Times New Roman" pitchFamily="18" charset="0"/>
            </a:rPr>
            <a:t>Liberālais vadības stils</a:t>
          </a:r>
          <a:endParaRPr lang="lv-LV" sz="3600" dirty="0">
            <a:latin typeface="Times New Roman" pitchFamily="18" charset="0"/>
            <a:cs typeface="Times New Roman" pitchFamily="18" charset="0"/>
          </a:endParaRPr>
        </a:p>
      </dgm:t>
    </dgm:pt>
    <dgm:pt modelId="{75674F27-6453-4172-B70C-738F15AC485A}" type="parTrans" cxnId="{2AA0F1BF-4DFB-4E54-920E-FB4DB1EAA938}">
      <dgm:prSet/>
      <dgm:spPr/>
      <dgm:t>
        <a:bodyPr/>
        <a:lstStyle/>
        <a:p>
          <a:endParaRPr lang="lv-LV"/>
        </a:p>
      </dgm:t>
    </dgm:pt>
    <dgm:pt modelId="{0DA367A2-58C3-42F9-A731-35F11DE7599C}" type="sibTrans" cxnId="{2AA0F1BF-4DFB-4E54-920E-FB4DB1EAA938}">
      <dgm:prSet/>
      <dgm:spPr/>
      <dgm:t>
        <a:bodyPr/>
        <a:lstStyle/>
        <a:p>
          <a:endParaRPr lang="lv-LV"/>
        </a:p>
      </dgm:t>
    </dgm:pt>
    <dgm:pt modelId="{4DC94696-133D-4ADF-A90F-C0383EA5AF32}" type="pres">
      <dgm:prSet presAssocID="{29853687-1AC7-4BEA-9C3F-65EA0CB5CE21}" presName="linear" presStyleCnt="0">
        <dgm:presLayoutVars>
          <dgm:dir/>
          <dgm:animLvl val="lvl"/>
          <dgm:resizeHandles val="exact"/>
        </dgm:presLayoutVars>
      </dgm:prSet>
      <dgm:spPr/>
      <dgm:t>
        <a:bodyPr/>
        <a:lstStyle/>
        <a:p>
          <a:endParaRPr lang="lv-LV"/>
        </a:p>
      </dgm:t>
    </dgm:pt>
    <dgm:pt modelId="{AED42337-A4BE-4A1A-8004-3FD8C159E17D}" type="pres">
      <dgm:prSet presAssocID="{6FB4BEED-A56D-4F3D-BC1F-F743822C600D}" presName="parentLin" presStyleCnt="0"/>
      <dgm:spPr/>
    </dgm:pt>
    <dgm:pt modelId="{6B2F53DF-17B0-422D-99AD-E0C07F9DED82}" type="pres">
      <dgm:prSet presAssocID="{6FB4BEED-A56D-4F3D-BC1F-F743822C600D}" presName="parentLeftMargin" presStyleLbl="node1" presStyleIdx="0" presStyleCnt="3"/>
      <dgm:spPr/>
      <dgm:t>
        <a:bodyPr/>
        <a:lstStyle/>
        <a:p>
          <a:endParaRPr lang="lv-LV"/>
        </a:p>
      </dgm:t>
    </dgm:pt>
    <dgm:pt modelId="{5C84649E-B6B3-4113-9068-2626095E2A76}" type="pres">
      <dgm:prSet presAssocID="{6FB4BEED-A56D-4F3D-BC1F-F743822C600D}" presName="parentText" presStyleLbl="node1" presStyleIdx="0" presStyleCnt="3">
        <dgm:presLayoutVars>
          <dgm:chMax val="0"/>
          <dgm:bulletEnabled val="1"/>
        </dgm:presLayoutVars>
      </dgm:prSet>
      <dgm:spPr/>
      <dgm:t>
        <a:bodyPr/>
        <a:lstStyle/>
        <a:p>
          <a:endParaRPr lang="lv-LV"/>
        </a:p>
      </dgm:t>
    </dgm:pt>
    <dgm:pt modelId="{1CFFD23A-B029-4D40-82DC-5959A485653B}" type="pres">
      <dgm:prSet presAssocID="{6FB4BEED-A56D-4F3D-BC1F-F743822C600D}" presName="negativeSpace" presStyleCnt="0"/>
      <dgm:spPr/>
    </dgm:pt>
    <dgm:pt modelId="{9688F4FA-834F-4492-818C-3A48C3DD0C15}" type="pres">
      <dgm:prSet presAssocID="{6FB4BEED-A56D-4F3D-BC1F-F743822C600D}" presName="childText" presStyleLbl="conFgAcc1" presStyleIdx="0" presStyleCnt="3">
        <dgm:presLayoutVars>
          <dgm:bulletEnabled val="1"/>
        </dgm:presLayoutVars>
      </dgm:prSet>
      <dgm:spPr/>
    </dgm:pt>
    <dgm:pt modelId="{2B9570C1-A9E2-4688-9B19-CC05182EC12D}" type="pres">
      <dgm:prSet presAssocID="{FB1D46EE-95E1-4802-AEDE-91D477819549}" presName="spaceBetweenRectangles" presStyleCnt="0"/>
      <dgm:spPr/>
    </dgm:pt>
    <dgm:pt modelId="{658399F2-7E0C-4FF6-BBD6-ED3721716A8A}" type="pres">
      <dgm:prSet presAssocID="{34DA2503-C20E-4D71-9D04-94CE92C7F664}" presName="parentLin" presStyleCnt="0"/>
      <dgm:spPr/>
    </dgm:pt>
    <dgm:pt modelId="{48E469E7-C967-4173-9C5A-ABAE4A9869BC}" type="pres">
      <dgm:prSet presAssocID="{34DA2503-C20E-4D71-9D04-94CE92C7F664}" presName="parentLeftMargin" presStyleLbl="node1" presStyleIdx="0" presStyleCnt="3"/>
      <dgm:spPr/>
      <dgm:t>
        <a:bodyPr/>
        <a:lstStyle/>
        <a:p>
          <a:endParaRPr lang="lv-LV"/>
        </a:p>
      </dgm:t>
    </dgm:pt>
    <dgm:pt modelId="{47B41238-D471-4C10-86A0-17C53937F775}" type="pres">
      <dgm:prSet presAssocID="{34DA2503-C20E-4D71-9D04-94CE92C7F664}" presName="parentText" presStyleLbl="node1" presStyleIdx="1" presStyleCnt="3">
        <dgm:presLayoutVars>
          <dgm:chMax val="0"/>
          <dgm:bulletEnabled val="1"/>
        </dgm:presLayoutVars>
      </dgm:prSet>
      <dgm:spPr/>
      <dgm:t>
        <a:bodyPr/>
        <a:lstStyle/>
        <a:p>
          <a:endParaRPr lang="lv-LV"/>
        </a:p>
      </dgm:t>
    </dgm:pt>
    <dgm:pt modelId="{91EDD4B9-BF64-4E24-982A-F579D59D7E3C}" type="pres">
      <dgm:prSet presAssocID="{34DA2503-C20E-4D71-9D04-94CE92C7F664}" presName="negativeSpace" presStyleCnt="0"/>
      <dgm:spPr/>
    </dgm:pt>
    <dgm:pt modelId="{809961D1-670F-4E03-A0D4-8589DDEDBAD2}" type="pres">
      <dgm:prSet presAssocID="{34DA2503-C20E-4D71-9D04-94CE92C7F664}" presName="childText" presStyleLbl="conFgAcc1" presStyleIdx="1" presStyleCnt="3">
        <dgm:presLayoutVars>
          <dgm:bulletEnabled val="1"/>
        </dgm:presLayoutVars>
      </dgm:prSet>
      <dgm:spPr/>
    </dgm:pt>
    <dgm:pt modelId="{FA73D043-26D5-4E67-B970-D9CDFC6D173C}" type="pres">
      <dgm:prSet presAssocID="{8C69241D-E83B-414A-943A-592BEE338749}" presName="spaceBetweenRectangles" presStyleCnt="0"/>
      <dgm:spPr/>
    </dgm:pt>
    <dgm:pt modelId="{11E6207E-E756-478B-84E4-0FAEBFBE207B}" type="pres">
      <dgm:prSet presAssocID="{625F8062-1733-464A-A3D8-F2097E434FA1}" presName="parentLin" presStyleCnt="0"/>
      <dgm:spPr/>
    </dgm:pt>
    <dgm:pt modelId="{41AF2566-AD4F-46FB-AC28-85E717F07327}" type="pres">
      <dgm:prSet presAssocID="{625F8062-1733-464A-A3D8-F2097E434FA1}" presName="parentLeftMargin" presStyleLbl="node1" presStyleIdx="1" presStyleCnt="3"/>
      <dgm:spPr/>
      <dgm:t>
        <a:bodyPr/>
        <a:lstStyle/>
        <a:p>
          <a:endParaRPr lang="lv-LV"/>
        </a:p>
      </dgm:t>
    </dgm:pt>
    <dgm:pt modelId="{9D100A5E-174F-4F6B-A1A3-1236616DD964}" type="pres">
      <dgm:prSet presAssocID="{625F8062-1733-464A-A3D8-F2097E434FA1}" presName="parentText" presStyleLbl="node1" presStyleIdx="2" presStyleCnt="3">
        <dgm:presLayoutVars>
          <dgm:chMax val="0"/>
          <dgm:bulletEnabled val="1"/>
        </dgm:presLayoutVars>
      </dgm:prSet>
      <dgm:spPr/>
      <dgm:t>
        <a:bodyPr/>
        <a:lstStyle/>
        <a:p>
          <a:endParaRPr lang="lv-LV"/>
        </a:p>
      </dgm:t>
    </dgm:pt>
    <dgm:pt modelId="{63CD1783-99AB-42FC-B371-8E7D7504DDE8}" type="pres">
      <dgm:prSet presAssocID="{625F8062-1733-464A-A3D8-F2097E434FA1}" presName="negativeSpace" presStyleCnt="0"/>
      <dgm:spPr/>
    </dgm:pt>
    <dgm:pt modelId="{07DE57A8-1AC2-4AB2-A60E-2DF006D44EB4}" type="pres">
      <dgm:prSet presAssocID="{625F8062-1733-464A-A3D8-F2097E434FA1}" presName="childText" presStyleLbl="conFgAcc1" presStyleIdx="2" presStyleCnt="3">
        <dgm:presLayoutVars>
          <dgm:bulletEnabled val="1"/>
        </dgm:presLayoutVars>
      </dgm:prSet>
      <dgm:spPr/>
    </dgm:pt>
  </dgm:ptLst>
  <dgm:cxnLst>
    <dgm:cxn modelId="{2AA0F1BF-4DFB-4E54-920E-FB4DB1EAA938}" srcId="{29853687-1AC7-4BEA-9C3F-65EA0CB5CE21}" destId="{625F8062-1733-464A-A3D8-F2097E434FA1}" srcOrd="2" destOrd="0" parTransId="{75674F27-6453-4172-B70C-738F15AC485A}" sibTransId="{0DA367A2-58C3-42F9-A731-35F11DE7599C}"/>
    <dgm:cxn modelId="{E5DD755C-F524-4A4F-8FA0-994B858E3A81}" type="presOf" srcId="{6FB4BEED-A56D-4F3D-BC1F-F743822C600D}" destId="{6B2F53DF-17B0-422D-99AD-E0C07F9DED82}" srcOrd="0" destOrd="0" presId="urn:microsoft.com/office/officeart/2005/8/layout/list1"/>
    <dgm:cxn modelId="{E3435728-7CDA-4D5C-BF97-12AEAEE70C40}" type="presOf" srcId="{34DA2503-C20E-4D71-9D04-94CE92C7F664}" destId="{47B41238-D471-4C10-86A0-17C53937F775}" srcOrd="1" destOrd="0" presId="urn:microsoft.com/office/officeart/2005/8/layout/list1"/>
    <dgm:cxn modelId="{E6A7CC3E-E84B-499E-B86E-4CF6BAB36F62}" type="presOf" srcId="{625F8062-1733-464A-A3D8-F2097E434FA1}" destId="{41AF2566-AD4F-46FB-AC28-85E717F07327}" srcOrd="0" destOrd="0" presId="urn:microsoft.com/office/officeart/2005/8/layout/list1"/>
    <dgm:cxn modelId="{6FC96201-49F3-487E-9755-04B25AECAC3A}" type="presOf" srcId="{625F8062-1733-464A-A3D8-F2097E434FA1}" destId="{9D100A5E-174F-4F6B-A1A3-1236616DD964}" srcOrd="1" destOrd="0" presId="urn:microsoft.com/office/officeart/2005/8/layout/list1"/>
    <dgm:cxn modelId="{F7CF90A9-BB03-4DFD-8483-34D22868C775}" type="presOf" srcId="{34DA2503-C20E-4D71-9D04-94CE92C7F664}" destId="{48E469E7-C967-4173-9C5A-ABAE4A9869BC}" srcOrd="0" destOrd="0" presId="urn:microsoft.com/office/officeart/2005/8/layout/list1"/>
    <dgm:cxn modelId="{3D3FA1F3-56F8-4D85-AF44-D7EF9597D6EF}" type="presOf" srcId="{29853687-1AC7-4BEA-9C3F-65EA0CB5CE21}" destId="{4DC94696-133D-4ADF-A90F-C0383EA5AF32}" srcOrd="0" destOrd="0" presId="urn:microsoft.com/office/officeart/2005/8/layout/list1"/>
    <dgm:cxn modelId="{01050F17-1709-4830-94A1-99F19801DD75}" type="presOf" srcId="{6FB4BEED-A56D-4F3D-BC1F-F743822C600D}" destId="{5C84649E-B6B3-4113-9068-2626095E2A76}" srcOrd="1" destOrd="0" presId="urn:microsoft.com/office/officeart/2005/8/layout/list1"/>
    <dgm:cxn modelId="{FAB1332E-B4BF-414A-B693-09604647918D}" srcId="{29853687-1AC7-4BEA-9C3F-65EA0CB5CE21}" destId="{34DA2503-C20E-4D71-9D04-94CE92C7F664}" srcOrd="1" destOrd="0" parTransId="{346B16BD-2378-4418-AD68-333395FB632E}" sibTransId="{8C69241D-E83B-414A-943A-592BEE338749}"/>
    <dgm:cxn modelId="{46559AEC-4528-4A28-BAB3-0DE61FA577D7}" srcId="{29853687-1AC7-4BEA-9C3F-65EA0CB5CE21}" destId="{6FB4BEED-A56D-4F3D-BC1F-F743822C600D}" srcOrd="0" destOrd="0" parTransId="{D51CEA71-0C40-4A2A-AE27-BE67E73DC586}" sibTransId="{FB1D46EE-95E1-4802-AEDE-91D477819549}"/>
    <dgm:cxn modelId="{49FB066C-C2D2-4C4F-9B88-FCB73B4EC9BC}" type="presParOf" srcId="{4DC94696-133D-4ADF-A90F-C0383EA5AF32}" destId="{AED42337-A4BE-4A1A-8004-3FD8C159E17D}" srcOrd="0" destOrd="0" presId="urn:microsoft.com/office/officeart/2005/8/layout/list1"/>
    <dgm:cxn modelId="{46CACF35-7B83-4398-A33A-A305ED257F22}" type="presParOf" srcId="{AED42337-A4BE-4A1A-8004-3FD8C159E17D}" destId="{6B2F53DF-17B0-422D-99AD-E0C07F9DED82}" srcOrd="0" destOrd="0" presId="urn:microsoft.com/office/officeart/2005/8/layout/list1"/>
    <dgm:cxn modelId="{6AE6A0BE-5478-47ED-B36A-E5B1BB6A88C6}" type="presParOf" srcId="{AED42337-A4BE-4A1A-8004-3FD8C159E17D}" destId="{5C84649E-B6B3-4113-9068-2626095E2A76}" srcOrd="1" destOrd="0" presId="urn:microsoft.com/office/officeart/2005/8/layout/list1"/>
    <dgm:cxn modelId="{603F993A-1386-44F9-80F5-FCC0E5E10CFC}" type="presParOf" srcId="{4DC94696-133D-4ADF-A90F-C0383EA5AF32}" destId="{1CFFD23A-B029-4D40-82DC-5959A485653B}" srcOrd="1" destOrd="0" presId="urn:microsoft.com/office/officeart/2005/8/layout/list1"/>
    <dgm:cxn modelId="{A8B82657-4398-4AAD-9229-FAA5827963EB}" type="presParOf" srcId="{4DC94696-133D-4ADF-A90F-C0383EA5AF32}" destId="{9688F4FA-834F-4492-818C-3A48C3DD0C15}" srcOrd="2" destOrd="0" presId="urn:microsoft.com/office/officeart/2005/8/layout/list1"/>
    <dgm:cxn modelId="{70C847A1-6684-4F81-AC7E-8315B7C90C7D}" type="presParOf" srcId="{4DC94696-133D-4ADF-A90F-C0383EA5AF32}" destId="{2B9570C1-A9E2-4688-9B19-CC05182EC12D}" srcOrd="3" destOrd="0" presId="urn:microsoft.com/office/officeart/2005/8/layout/list1"/>
    <dgm:cxn modelId="{CA9EB06D-E512-46BB-B7ED-E8A971CC6F26}" type="presParOf" srcId="{4DC94696-133D-4ADF-A90F-C0383EA5AF32}" destId="{658399F2-7E0C-4FF6-BBD6-ED3721716A8A}" srcOrd="4" destOrd="0" presId="urn:microsoft.com/office/officeart/2005/8/layout/list1"/>
    <dgm:cxn modelId="{11996D05-5485-45BE-8A83-5DA68170142B}" type="presParOf" srcId="{658399F2-7E0C-4FF6-BBD6-ED3721716A8A}" destId="{48E469E7-C967-4173-9C5A-ABAE4A9869BC}" srcOrd="0" destOrd="0" presId="urn:microsoft.com/office/officeart/2005/8/layout/list1"/>
    <dgm:cxn modelId="{FE33B0C9-DF8D-44BF-A4F6-C76E5D2C764D}" type="presParOf" srcId="{658399F2-7E0C-4FF6-BBD6-ED3721716A8A}" destId="{47B41238-D471-4C10-86A0-17C53937F775}" srcOrd="1" destOrd="0" presId="urn:microsoft.com/office/officeart/2005/8/layout/list1"/>
    <dgm:cxn modelId="{4D510DF8-5033-4DF9-B74B-82F8348EFECF}" type="presParOf" srcId="{4DC94696-133D-4ADF-A90F-C0383EA5AF32}" destId="{91EDD4B9-BF64-4E24-982A-F579D59D7E3C}" srcOrd="5" destOrd="0" presId="urn:microsoft.com/office/officeart/2005/8/layout/list1"/>
    <dgm:cxn modelId="{668BA1BC-162A-477E-9000-313EB6605AF2}" type="presParOf" srcId="{4DC94696-133D-4ADF-A90F-C0383EA5AF32}" destId="{809961D1-670F-4E03-A0D4-8589DDEDBAD2}" srcOrd="6" destOrd="0" presId="urn:microsoft.com/office/officeart/2005/8/layout/list1"/>
    <dgm:cxn modelId="{8FA71F0F-01F8-4386-9F83-AE68894485F7}" type="presParOf" srcId="{4DC94696-133D-4ADF-A90F-C0383EA5AF32}" destId="{FA73D043-26D5-4E67-B970-D9CDFC6D173C}" srcOrd="7" destOrd="0" presId="urn:microsoft.com/office/officeart/2005/8/layout/list1"/>
    <dgm:cxn modelId="{0059436E-E765-45F4-87FD-044F23982496}" type="presParOf" srcId="{4DC94696-133D-4ADF-A90F-C0383EA5AF32}" destId="{11E6207E-E756-478B-84E4-0FAEBFBE207B}" srcOrd="8" destOrd="0" presId="urn:microsoft.com/office/officeart/2005/8/layout/list1"/>
    <dgm:cxn modelId="{AB3F789E-0D24-42B5-B07E-F74D74F09D97}" type="presParOf" srcId="{11E6207E-E756-478B-84E4-0FAEBFBE207B}" destId="{41AF2566-AD4F-46FB-AC28-85E717F07327}" srcOrd="0" destOrd="0" presId="urn:microsoft.com/office/officeart/2005/8/layout/list1"/>
    <dgm:cxn modelId="{2F6A13EB-AF64-4674-BD17-AAC77EC7CC0A}" type="presParOf" srcId="{11E6207E-E756-478B-84E4-0FAEBFBE207B}" destId="{9D100A5E-174F-4F6B-A1A3-1236616DD964}" srcOrd="1" destOrd="0" presId="urn:microsoft.com/office/officeart/2005/8/layout/list1"/>
    <dgm:cxn modelId="{6A0D8DCA-0C1E-4BDF-A306-7F397762BE9A}" type="presParOf" srcId="{4DC94696-133D-4ADF-A90F-C0383EA5AF32}" destId="{63CD1783-99AB-42FC-B371-8E7D7504DDE8}" srcOrd="9" destOrd="0" presId="urn:microsoft.com/office/officeart/2005/8/layout/list1"/>
    <dgm:cxn modelId="{2B871A78-465E-4147-A041-AA193A32859C}" type="presParOf" srcId="{4DC94696-133D-4ADF-A90F-C0383EA5AF32}" destId="{07DE57A8-1AC2-4AB2-A60E-2DF006D44EB4}" srcOrd="10"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BCC5383-9C21-408F-9801-7E98123779F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lv-LV"/>
        </a:p>
      </dgm:t>
    </dgm:pt>
    <dgm:pt modelId="{2FB2B01F-11B8-4B17-A765-AD025CB8D3A9}">
      <dgm:prSet phldrT="[Text]" custT="1"/>
      <dgm:spPr/>
      <dgm:t>
        <a:bodyPr/>
        <a:lstStyle/>
        <a:p>
          <a:pPr algn="ctr"/>
          <a:r>
            <a:rPr lang="lv-LV" sz="2400" dirty="0" smtClean="0">
              <a:latin typeface="Times New Roman" pitchFamily="18" charset="0"/>
              <a:cs typeface="Times New Roman" pitchFamily="18" charset="0"/>
            </a:rPr>
            <a:t>Stingrs pret padotajiem</a:t>
          </a:r>
          <a:endParaRPr lang="lv-LV" sz="2400" dirty="0">
            <a:latin typeface="Times New Roman" pitchFamily="18" charset="0"/>
            <a:cs typeface="Times New Roman" pitchFamily="18" charset="0"/>
          </a:endParaRPr>
        </a:p>
      </dgm:t>
    </dgm:pt>
    <dgm:pt modelId="{1DE1DDCA-BD38-4318-9937-F60CAA8E3F3D}" type="parTrans" cxnId="{20FE1964-62FC-4E09-9D01-2A9607CAF16A}">
      <dgm:prSet/>
      <dgm:spPr/>
      <dgm:t>
        <a:bodyPr/>
        <a:lstStyle/>
        <a:p>
          <a:endParaRPr lang="lv-LV"/>
        </a:p>
      </dgm:t>
    </dgm:pt>
    <dgm:pt modelId="{5FEE2C34-E3F2-489A-978F-307EAC7EABC2}" type="sibTrans" cxnId="{20FE1964-62FC-4E09-9D01-2A9607CAF16A}">
      <dgm:prSet/>
      <dgm:spPr/>
      <dgm:t>
        <a:bodyPr/>
        <a:lstStyle/>
        <a:p>
          <a:endParaRPr lang="lv-LV"/>
        </a:p>
      </dgm:t>
    </dgm:pt>
    <dgm:pt modelId="{E60B075D-3E60-414F-9A79-481731808CCA}">
      <dgm:prSet phldrT="[Text]" custT="1"/>
      <dgm:spPr/>
      <dgm:t>
        <a:bodyPr/>
        <a:lstStyle/>
        <a:p>
          <a:pPr algn="ctr"/>
          <a:r>
            <a:rPr lang="lv-LV" sz="2400" dirty="0" smtClean="0">
              <a:latin typeface="Times New Roman" pitchFamily="18" charset="0"/>
              <a:cs typeface="Times New Roman" pitchFamily="18" charset="0"/>
            </a:rPr>
            <a:t>Nepieņem atšķirīgus viedokļus</a:t>
          </a:r>
          <a:endParaRPr lang="lv-LV" sz="2400" dirty="0">
            <a:latin typeface="Times New Roman" pitchFamily="18" charset="0"/>
            <a:cs typeface="Times New Roman" pitchFamily="18" charset="0"/>
          </a:endParaRPr>
        </a:p>
      </dgm:t>
    </dgm:pt>
    <dgm:pt modelId="{868DA02D-6F96-46F0-A8C5-C043070A2EB3}" type="parTrans" cxnId="{FB66B251-AEC6-4F2D-B9D3-5B912AEA9A42}">
      <dgm:prSet/>
      <dgm:spPr/>
      <dgm:t>
        <a:bodyPr/>
        <a:lstStyle/>
        <a:p>
          <a:endParaRPr lang="lv-LV"/>
        </a:p>
      </dgm:t>
    </dgm:pt>
    <dgm:pt modelId="{56C3D387-ECCA-4461-94B4-A4F7F896DDAB}" type="sibTrans" cxnId="{FB66B251-AEC6-4F2D-B9D3-5B912AEA9A42}">
      <dgm:prSet/>
      <dgm:spPr/>
      <dgm:t>
        <a:bodyPr/>
        <a:lstStyle/>
        <a:p>
          <a:endParaRPr lang="lv-LV"/>
        </a:p>
      </dgm:t>
    </dgm:pt>
    <dgm:pt modelId="{587BF44E-9D45-44DF-8DBC-237480728F1F}">
      <dgm:prSet custT="1"/>
      <dgm:spPr/>
      <dgm:t>
        <a:bodyPr/>
        <a:lstStyle/>
        <a:p>
          <a:pPr algn="ctr"/>
          <a:r>
            <a:rPr lang="lv-LV" sz="2400" dirty="0" smtClean="0">
              <a:latin typeface="Times New Roman" pitchFamily="18" charset="0"/>
              <a:cs typeface="Times New Roman" pitchFamily="18" charset="0"/>
            </a:rPr>
            <a:t>Iejaucas padoto darbā bez vajadzības</a:t>
          </a:r>
          <a:endParaRPr lang="lv-LV" sz="2400" dirty="0">
            <a:latin typeface="Times New Roman" pitchFamily="18" charset="0"/>
            <a:cs typeface="Times New Roman" pitchFamily="18" charset="0"/>
          </a:endParaRPr>
        </a:p>
      </dgm:t>
    </dgm:pt>
    <dgm:pt modelId="{DBF402D3-159A-4A2F-9268-05279114EC2D}" type="parTrans" cxnId="{A6817E53-FB91-41B4-A5C2-FD0ECE4F41CB}">
      <dgm:prSet/>
      <dgm:spPr/>
      <dgm:t>
        <a:bodyPr/>
        <a:lstStyle/>
        <a:p>
          <a:endParaRPr lang="lv-LV"/>
        </a:p>
      </dgm:t>
    </dgm:pt>
    <dgm:pt modelId="{95D1B41D-2054-4915-B095-894713220DA7}" type="sibTrans" cxnId="{A6817E53-FB91-41B4-A5C2-FD0ECE4F41CB}">
      <dgm:prSet/>
      <dgm:spPr/>
      <dgm:t>
        <a:bodyPr/>
        <a:lstStyle/>
        <a:p>
          <a:endParaRPr lang="lv-LV"/>
        </a:p>
      </dgm:t>
    </dgm:pt>
    <dgm:pt modelId="{D5A90551-6895-46E6-AA66-73B5B2CD45A1}">
      <dgm:prSet custT="1"/>
      <dgm:spPr/>
      <dgm:t>
        <a:bodyPr/>
        <a:lstStyle/>
        <a:p>
          <a:pPr algn="ctr"/>
          <a:r>
            <a:rPr lang="lv-LV" sz="2400" dirty="0" smtClean="0">
              <a:latin typeface="Times New Roman" pitchFamily="18" charset="0"/>
              <a:cs typeface="Times New Roman" pitchFamily="18" charset="0"/>
            </a:rPr>
            <a:t>Pakļauj cilvēkus savai gribai</a:t>
          </a:r>
          <a:endParaRPr lang="lv-LV" sz="2400" dirty="0">
            <a:latin typeface="Times New Roman" pitchFamily="18" charset="0"/>
            <a:cs typeface="Times New Roman" pitchFamily="18" charset="0"/>
          </a:endParaRPr>
        </a:p>
      </dgm:t>
    </dgm:pt>
    <dgm:pt modelId="{427F9187-1D28-40E3-A906-9E99303EDE55}" type="parTrans" cxnId="{E27B15F4-594C-4CE0-B842-7957881EA7A8}">
      <dgm:prSet/>
      <dgm:spPr/>
      <dgm:t>
        <a:bodyPr/>
        <a:lstStyle/>
        <a:p>
          <a:endParaRPr lang="lv-LV"/>
        </a:p>
      </dgm:t>
    </dgm:pt>
    <dgm:pt modelId="{CCDFB3CB-8B44-4599-869A-9C828A9CDBB2}" type="sibTrans" cxnId="{E27B15F4-594C-4CE0-B842-7957881EA7A8}">
      <dgm:prSet/>
      <dgm:spPr/>
      <dgm:t>
        <a:bodyPr/>
        <a:lstStyle/>
        <a:p>
          <a:endParaRPr lang="lv-LV"/>
        </a:p>
      </dgm:t>
    </dgm:pt>
    <dgm:pt modelId="{1B965FF5-F746-4C80-A169-C30528D99077}">
      <dgm:prSet custT="1"/>
      <dgm:spPr/>
      <dgm:t>
        <a:bodyPr/>
        <a:lstStyle/>
        <a:p>
          <a:pPr algn="ctr"/>
          <a:r>
            <a:rPr lang="lv-LV" sz="2400" dirty="0" smtClean="0">
              <a:latin typeface="Times New Roman" pitchFamily="18" charset="0"/>
              <a:cs typeface="Times New Roman" pitchFamily="18" charset="0"/>
            </a:rPr>
            <a:t>Spēj daudz ko sasniegt</a:t>
          </a:r>
          <a:endParaRPr lang="lv-LV" sz="2400" dirty="0">
            <a:latin typeface="Times New Roman" pitchFamily="18" charset="0"/>
            <a:cs typeface="Times New Roman" pitchFamily="18" charset="0"/>
          </a:endParaRPr>
        </a:p>
      </dgm:t>
    </dgm:pt>
    <dgm:pt modelId="{AA6C4279-EF7D-403F-93AA-01F0C0B464E5}" type="parTrans" cxnId="{587F5885-5A9E-4EA2-AC0A-A17A4A54344E}">
      <dgm:prSet/>
      <dgm:spPr/>
      <dgm:t>
        <a:bodyPr/>
        <a:lstStyle/>
        <a:p>
          <a:endParaRPr lang="lv-LV"/>
        </a:p>
      </dgm:t>
    </dgm:pt>
    <dgm:pt modelId="{6F591E74-BB60-4C7C-8B7C-4FFCF7BEBB6A}" type="sibTrans" cxnId="{587F5885-5A9E-4EA2-AC0A-A17A4A54344E}">
      <dgm:prSet/>
      <dgm:spPr/>
      <dgm:t>
        <a:bodyPr/>
        <a:lstStyle/>
        <a:p>
          <a:endParaRPr lang="lv-LV"/>
        </a:p>
      </dgm:t>
    </dgm:pt>
    <dgm:pt modelId="{F42CA0B8-3610-478B-AAD8-0E2424A3DBA6}">
      <dgm:prSet custT="1"/>
      <dgm:spPr/>
      <dgm:t>
        <a:bodyPr/>
        <a:lstStyle/>
        <a:p>
          <a:pPr algn="ctr"/>
          <a:r>
            <a:rPr lang="lv-LV" sz="2400" dirty="0" smtClean="0">
              <a:latin typeface="Times New Roman" pitchFamily="18" charset="0"/>
              <a:cs typeface="Times New Roman" pitchFamily="18" charset="0"/>
            </a:rPr>
            <a:t>Pieprasa punktuālu savu lēmumu izpildi</a:t>
          </a:r>
          <a:endParaRPr lang="lv-LV" sz="2400" dirty="0">
            <a:latin typeface="Times New Roman" pitchFamily="18" charset="0"/>
            <a:cs typeface="Times New Roman" pitchFamily="18" charset="0"/>
          </a:endParaRPr>
        </a:p>
      </dgm:t>
    </dgm:pt>
    <dgm:pt modelId="{98CB91CE-D12A-49A7-8E05-F60C82E16D73}" type="parTrans" cxnId="{67909076-617A-447D-B259-5FE6D0DF1762}">
      <dgm:prSet/>
      <dgm:spPr/>
      <dgm:t>
        <a:bodyPr/>
        <a:lstStyle/>
        <a:p>
          <a:endParaRPr lang="lv-LV"/>
        </a:p>
      </dgm:t>
    </dgm:pt>
    <dgm:pt modelId="{BAA4E503-B323-4A66-906D-C0EE90A5D372}" type="sibTrans" cxnId="{67909076-617A-447D-B259-5FE6D0DF1762}">
      <dgm:prSet/>
      <dgm:spPr/>
      <dgm:t>
        <a:bodyPr/>
        <a:lstStyle/>
        <a:p>
          <a:endParaRPr lang="lv-LV"/>
        </a:p>
      </dgm:t>
    </dgm:pt>
    <dgm:pt modelId="{91BA236F-CB70-44F9-BFB6-5012495D6D01}">
      <dgm:prSet custT="1"/>
      <dgm:spPr/>
      <dgm:t>
        <a:bodyPr/>
        <a:lstStyle/>
        <a:p>
          <a:pPr algn="ctr"/>
          <a:r>
            <a:rPr lang="lv-LV" sz="2400" dirty="0" smtClean="0">
              <a:latin typeface="Times New Roman" pitchFamily="18" charset="0"/>
              <a:cs typeface="Times New Roman" pitchFamily="18" charset="0"/>
            </a:rPr>
            <a:t>Neinformē padotos par saviem nodomiem</a:t>
          </a:r>
          <a:endParaRPr lang="lv-LV" sz="2400" dirty="0">
            <a:latin typeface="Times New Roman" pitchFamily="18" charset="0"/>
            <a:cs typeface="Times New Roman" pitchFamily="18" charset="0"/>
          </a:endParaRPr>
        </a:p>
      </dgm:t>
    </dgm:pt>
    <dgm:pt modelId="{5B6C3EE6-1DD0-4376-AE53-EF4A22AFF36F}" type="parTrans" cxnId="{6B3BFE67-7283-4CDB-8B28-A90A76450C0D}">
      <dgm:prSet/>
      <dgm:spPr/>
      <dgm:t>
        <a:bodyPr/>
        <a:lstStyle/>
        <a:p>
          <a:endParaRPr lang="lv-LV"/>
        </a:p>
      </dgm:t>
    </dgm:pt>
    <dgm:pt modelId="{A8F422D0-9CC5-484E-AE46-3C9FEA75CEDC}" type="sibTrans" cxnId="{6B3BFE67-7283-4CDB-8B28-A90A76450C0D}">
      <dgm:prSet/>
      <dgm:spPr/>
      <dgm:t>
        <a:bodyPr/>
        <a:lstStyle/>
        <a:p>
          <a:endParaRPr lang="lv-LV"/>
        </a:p>
      </dgm:t>
    </dgm:pt>
    <dgm:pt modelId="{A241975C-7897-4859-B7CD-ED6CE8A5DED9}">
      <dgm:prSet custT="1"/>
      <dgm:spPr/>
      <dgm:t>
        <a:bodyPr/>
        <a:lstStyle/>
        <a:p>
          <a:pPr algn="ctr"/>
          <a:r>
            <a:rPr lang="lv-LV" sz="2400" dirty="0" smtClean="0">
              <a:latin typeface="Times New Roman" pitchFamily="18" charset="0"/>
              <a:cs typeface="Times New Roman" pitchFamily="18" charset="0"/>
            </a:rPr>
            <a:t>Necieš kritiku un neatzīst savas kļūdas</a:t>
          </a:r>
          <a:endParaRPr lang="lv-LV" sz="2400" dirty="0">
            <a:latin typeface="Times New Roman" pitchFamily="18" charset="0"/>
            <a:cs typeface="Times New Roman" pitchFamily="18" charset="0"/>
          </a:endParaRPr>
        </a:p>
      </dgm:t>
    </dgm:pt>
    <dgm:pt modelId="{311B5C5D-24AC-43EF-B511-9743B8F5D3D7}" type="parTrans" cxnId="{336A3314-BCE9-47EC-8831-6A8AF9D7A6B6}">
      <dgm:prSet/>
      <dgm:spPr/>
      <dgm:t>
        <a:bodyPr/>
        <a:lstStyle/>
        <a:p>
          <a:endParaRPr lang="lv-LV"/>
        </a:p>
      </dgm:t>
    </dgm:pt>
    <dgm:pt modelId="{3740CE9E-9149-4D65-B1D6-7490B70FE23B}" type="sibTrans" cxnId="{336A3314-BCE9-47EC-8831-6A8AF9D7A6B6}">
      <dgm:prSet/>
      <dgm:spPr/>
      <dgm:t>
        <a:bodyPr/>
        <a:lstStyle/>
        <a:p>
          <a:endParaRPr lang="lv-LV"/>
        </a:p>
      </dgm:t>
    </dgm:pt>
    <dgm:pt modelId="{101033B3-3046-4CE3-AD83-D2CDD543EA56}">
      <dgm:prSet custT="1"/>
      <dgm:spPr/>
      <dgm:t>
        <a:bodyPr/>
        <a:lstStyle/>
        <a:p>
          <a:pPr algn="ctr"/>
          <a:r>
            <a:rPr lang="lv-LV" sz="2400" dirty="0" smtClean="0">
              <a:latin typeface="Times New Roman" pitchFamily="18" charset="0"/>
              <a:cs typeface="Times New Roman" pitchFamily="18" charset="0"/>
            </a:rPr>
            <a:t>Ātri pieņem lēmumus</a:t>
          </a:r>
          <a:endParaRPr lang="lv-LV" sz="2400" dirty="0">
            <a:latin typeface="Times New Roman" pitchFamily="18" charset="0"/>
            <a:cs typeface="Times New Roman" pitchFamily="18" charset="0"/>
          </a:endParaRPr>
        </a:p>
      </dgm:t>
    </dgm:pt>
    <dgm:pt modelId="{0315D937-78F2-4BD2-AB9F-508735D94BEF}" type="parTrans" cxnId="{8F011F2B-3C3B-486A-BA56-6980C095C5E0}">
      <dgm:prSet/>
      <dgm:spPr/>
      <dgm:t>
        <a:bodyPr/>
        <a:lstStyle/>
        <a:p>
          <a:endParaRPr lang="lv-LV"/>
        </a:p>
      </dgm:t>
    </dgm:pt>
    <dgm:pt modelId="{6FEDC216-AAE0-48F2-8720-F1829B4DD44A}" type="sibTrans" cxnId="{8F011F2B-3C3B-486A-BA56-6980C095C5E0}">
      <dgm:prSet/>
      <dgm:spPr/>
      <dgm:t>
        <a:bodyPr/>
        <a:lstStyle/>
        <a:p>
          <a:endParaRPr lang="lv-LV"/>
        </a:p>
      </dgm:t>
    </dgm:pt>
    <dgm:pt modelId="{9983706B-1566-48E9-B2EB-8CCBE167D4A7}" type="pres">
      <dgm:prSet presAssocID="{0BCC5383-9C21-408F-9801-7E98123779F3}" presName="linear" presStyleCnt="0">
        <dgm:presLayoutVars>
          <dgm:animLvl val="lvl"/>
          <dgm:resizeHandles val="exact"/>
        </dgm:presLayoutVars>
      </dgm:prSet>
      <dgm:spPr/>
      <dgm:t>
        <a:bodyPr/>
        <a:lstStyle/>
        <a:p>
          <a:endParaRPr lang="lv-LV"/>
        </a:p>
      </dgm:t>
    </dgm:pt>
    <dgm:pt modelId="{628E678E-54C7-43C5-9F2E-455873CDDAEC}" type="pres">
      <dgm:prSet presAssocID="{2FB2B01F-11B8-4B17-A765-AD025CB8D3A9}" presName="parentText" presStyleLbl="node1" presStyleIdx="0" presStyleCnt="9">
        <dgm:presLayoutVars>
          <dgm:chMax val="0"/>
          <dgm:bulletEnabled val="1"/>
        </dgm:presLayoutVars>
      </dgm:prSet>
      <dgm:spPr/>
      <dgm:t>
        <a:bodyPr/>
        <a:lstStyle/>
        <a:p>
          <a:endParaRPr lang="lv-LV"/>
        </a:p>
      </dgm:t>
    </dgm:pt>
    <dgm:pt modelId="{00557DC0-E5DA-4109-A9F9-46D15EB27C42}" type="pres">
      <dgm:prSet presAssocID="{5FEE2C34-E3F2-489A-978F-307EAC7EABC2}" presName="spacer" presStyleCnt="0"/>
      <dgm:spPr/>
    </dgm:pt>
    <dgm:pt modelId="{7DC9DE88-8B52-47F3-AB7C-61A64AF31CA1}" type="pres">
      <dgm:prSet presAssocID="{E60B075D-3E60-414F-9A79-481731808CCA}" presName="parentText" presStyleLbl="node1" presStyleIdx="1" presStyleCnt="9">
        <dgm:presLayoutVars>
          <dgm:chMax val="0"/>
          <dgm:bulletEnabled val="1"/>
        </dgm:presLayoutVars>
      </dgm:prSet>
      <dgm:spPr/>
      <dgm:t>
        <a:bodyPr/>
        <a:lstStyle/>
        <a:p>
          <a:endParaRPr lang="lv-LV"/>
        </a:p>
      </dgm:t>
    </dgm:pt>
    <dgm:pt modelId="{1040E537-F005-4083-BE5A-2FE89DB654EC}" type="pres">
      <dgm:prSet presAssocID="{56C3D387-ECCA-4461-94B4-A4F7F896DDAB}" presName="spacer" presStyleCnt="0"/>
      <dgm:spPr/>
    </dgm:pt>
    <dgm:pt modelId="{0DCD69D1-F07E-4FEE-932A-4685AA3EB1F9}" type="pres">
      <dgm:prSet presAssocID="{587BF44E-9D45-44DF-8DBC-237480728F1F}" presName="parentText" presStyleLbl="node1" presStyleIdx="2" presStyleCnt="9" custLinFactNeighborX="1389" custLinFactNeighborY="-24848">
        <dgm:presLayoutVars>
          <dgm:chMax val="0"/>
          <dgm:bulletEnabled val="1"/>
        </dgm:presLayoutVars>
      </dgm:prSet>
      <dgm:spPr/>
      <dgm:t>
        <a:bodyPr/>
        <a:lstStyle/>
        <a:p>
          <a:endParaRPr lang="lv-LV"/>
        </a:p>
      </dgm:t>
    </dgm:pt>
    <dgm:pt modelId="{6D54FE65-D4C7-4CD1-82F7-7916F08629A8}" type="pres">
      <dgm:prSet presAssocID="{95D1B41D-2054-4915-B095-894713220DA7}" presName="spacer" presStyleCnt="0"/>
      <dgm:spPr/>
    </dgm:pt>
    <dgm:pt modelId="{1468C8E0-180A-428B-8177-7C66810DDFA0}" type="pres">
      <dgm:prSet presAssocID="{101033B3-3046-4CE3-AD83-D2CDD543EA56}" presName="parentText" presStyleLbl="node1" presStyleIdx="3" presStyleCnt="9">
        <dgm:presLayoutVars>
          <dgm:chMax val="0"/>
          <dgm:bulletEnabled val="1"/>
        </dgm:presLayoutVars>
      </dgm:prSet>
      <dgm:spPr/>
      <dgm:t>
        <a:bodyPr/>
        <a:lstStyle/>
        <a:p>
          <a:endParaRPr lang="lv-LV"/>
        </a:p>
      </dgm:t>
    </dgm:pt>
    <dgm:pt modelId="{623FF401-B1EF-4D88-9745-71854910F7C8}" type="pres">
      <dgm:prSet presAssocID="{6FEDC216-AAE0-48F2-8720-F1829B4DD44A}" presName="spacer" presStyleCnt="0"/>
      <dgm:spPr/>
    </dgm:pt>
    <dgm:pt modelId="{C1171376-9A17-4790-BA5C-F171A2530D54}" type="pres">
      <dgm:prSet presAssocID="{A241975C-7897-4859-B7CD-ED6CE8A5DED9}" presName="parentText" presStyleLbl="node1" presStyleIdx="4" presStyleCnt="9">
        <dgm:presLayoutVars>
          <dgm:chMax val="0"/>
          <dgm:bulletEnabled val="1"/>
        </dgm:presLayoutVars>
      </dgm:prSet>
      <dgm:spPr/>
      <dgm:t>
        <a:bodyPr/>
        <a:lstStyle/>
        <a:p>
          <a:endParaRPr lang="lv-LV"/>
        </a:p>
      </dgm:t>
    </dgm:pt>
    <dgm:pt modelId="{E70258B1-D562-44F2-80DA-D65D66EE1770}" type="pres">
      <dgm:prSet presAssocID="{3740CE9E-9149-4D65-B1D6-7490B70FE23B}" presName="spacer" presStyleCnt="0"/>
      <dgm:spPr/>
    </dgm:pt>
    <dgm:pt modelId="{24F0F2E1-4A6F-4D75-AED6-8B67846A4711}" type="pres">
      <dgm:prSet presAssocID="{D5A90551-6895-46E6-AA66-73B5B2CD45A1}" presName="parentText" presStyleLbl="node1" presStyleIdx="5" presStyleCnt="9">
        <dgm:presLayoutVars>
          <dgm:chMax val="0"/>
          <dgm:bulletEnabled val="1"/>
        </dgm:presLayoutVars>
      </dgm:prSet>
      <dgm:spPr/>
      <dgm:t>
        <a:bodyPr/>
        <a:lstStyle/>
        <a:p>
          <a:endParaRPr lang="lv-LV"/>
        </a:p>
      </dgm:t>
    </dgm:pt>
    <dgm:pt modelId="{A61E0363-164D-4600-A6E7-BC3E3BDFE339}" type="pres">
      <dgm:prSet presAssocID="{CCDFB3CB-8B44-4599-869A-9C828A9CDBB2}" presName="spacer" presStyleCnt="0"/>
      <dgm:spPr/>
    </dgm:pt>
    <dgm:pt modelId="{6F7265C4-0461-4802-B6F1-E19D7264E6A8}" type="pres">
      <dgm:prSet presAssocID="{1B965FF5-F746-4C80-A169-C30528D99077}" presName="parentText" presStyleLbl="node1" presStyleIdx="6" presStyleCnt="9">
        <dgm:presLayoutVars>
          <dgm:chMax val="0"/>
          <dgm:bulletEnabled val="1"/>
        </dgm:presLayoutVars>
      </dgm:prSet>
      <dgm:spPr/>
      <dgm:t>
        <a:bodyPr/>
        <a:lstStyle/>
        <a:p>
          <a:endParaRPr lang="lv-LV"/>
        </a:p>
      </dgm:t>
    </dgm:pt>
    <dgm:pt modelId="{A12831C2-6B9E-4FDE-A219-101E02568879}" type="pres">
      <dgm:prSet presAssocID="{6F591E74-BB60-4C7C-8B7C-4FFCF7BEBB6A}" presName="spacer" presStyleCnt="0"/>
      <dgm:spPr/>
    </dgm:pt>
    <dgm:pt modelId="{BC891999-63BB-4BEB-9D99-5256D1E24E39}" type="pres">
      <dgm:prSet presAssocID="{F42CA0B8-3610-478B-AAD8-0E2424A3DBA6}" presName="parentText" presStyleLbl="node1" presStyleIdx="7" presStyleCnt="9">
        <dgm:presLayoutVars>
          <dgm:chMax val="0"/>
          <dgm:bulletEnabled val="1"/>
        </dgm:presLayoutVars>
      </dgm:prSet>
      <dgm:spPr/>
      <dgm:t>
        <a:bodyPr/>
        <a:lstStyle/>
        <a:p>
          <a:endParaRPr lang="lv-LV"/>
        </a:p>
      </dgm:t>
    </dgm:pt>
    <dgm:pt modelId="{758E6483-07CE-4AAF-89CE-1409981A4B83}" type="pres">
      <dgm:prSet presAssocID="{BAA4E503-B323-4A66-906D-C0EE90A5D372}" presName="spacer" presStyleCnt="0"/>
      <dgm:spPr/>
    </dgm:pt>
    <dgm:pt modelId="{B40AAA1E-40B8-4AC6-873F-16981672B9CB}" type="pres">
      <dgm:prSet presAssocID="{91BA236F-CB70-44F9-BFB6-5012495D6D01}" presName="parentText" presStyleLbl="node1" presStyleIdx="8" presStyleCnt="9" custLinFactY="53279" custLinFactNeighborX="16146" custLinFactNeighborY="100000">
        <dgm:presLayoutVars>
          <dgm:chMax val="0"/>
          <dgm:bulletEnabled val="1"/>
        </dgm:presLayoutVars>
      </dgm:prSet>
      <dgm:spPr/>
      <dgm:t>
        <a:bodyPr/>
        <a:lstStyle/>
        <a:p>
          <a:endParaRPr lang="lv-LV"/>
        </a:p>
      </dgm:t>
    </dgm:pt>
  </dgm:ptLst>
  <dgm:cxnLst>
    <dgm:cxn modelId="{E4C815D1-DC0A-4E9F-80A6-A35013935E9A}" type="presOf" srcId="{91BA236F-CB70-44F9-BFB6-5012495D6D01}" destId="{B40AAA1E-40B8-4AC6-873F-16981672B9CB}" srcOrd="0" destOrd="0" presId="urn:microsoft.com/office/officeart/2005/8/layout/vList2"/>
    <dgm:cxn modelId="{241DD27D-61D0-4395-9069-34277C7DEDAA}" type="presOf" srcId="{2FB2B01F-11B8-4B17-A765-AD025CB8D3A9}" destId="{628E678E-54C7-43C5-9F2E-455873CDDAEC}" srcOrd="0" destOrd="0" presId="urn:microsoft.com/office/officeart/2005/8/layout/vList2"/>
    <dgm:cxn modelId="{6B3BFE67-7283-4CDB-8B28-A90A76450C0D}" srcId="{0BCC5383-9C21-408F-9801-7E98123779F3}" destId="{91BA236F-CB70-44F9-BFB6-5012495D6D01}" srcOrd="8" destOrd="0" parTransId="{5B6C3EE6-1DD0-4376-AE53-EF4A22AFF36F}" sibTransId="{A8F422D0-9CC5-484E-AE46-3C9FEA75CEDC}"/>
    <dgm:cxn modelId="{FB66B251-AEC6-4F2D-B9D3-5B912AEA9A42}" srcId="{0BCC5383-9C21-408F-9801-7E98123779F3}" destId="{E60B075D-3E60-414F-9A79-481731808CCA}" srcOrd="1" destOrd="0" parTransId="{868DA02D-6F96-46F0-A8C5-C043070A2EB3}" sibTransId="{56C3D387-ECCA-4461-94B4-A4F7F896DDAB}"/>
    <dgm:cxn modelId="{A6817E53-FB91-41B4-A5C2-FD0ECE4F41CB}" srcId="{0BCC5383-9C21-408F-9801-7E98123779F3}" destId="{587BF44E-9D45-44DF-8DBC-237480728F1F}" srcOrd="2" destOrd="0" parTransId="{DBF402D3-159A-4A2F-9268-05279114EC2D}" sibTransId="{95D1B41D-2054-4915-B095-894713220DA7}"/>
    <dgm:cxn modelId="{E27B15F4-594C-4CE0-B842-7957881EA7A8}" srcId="{0BCC5383-9C21-408F-9801-7E98123779F3}" destId="{D5A90551-6895-46E6-AA66-73B5B2CD45A1}" srcOrd="5" destOrd="0" parTransId="{427F9187-1D28-40E3-A906-9E99303EDE55}" sibTransId="{CCDFB3CB-8B44-4599-869A-9C828A9CDBB2}"/>
    <dgm:cxn modelId="{65CCC654-27EE-421F-BB20-52BB0CB2CD4F}" type="presOf" srcId="{0BCC5383-9C21-408F-9801-7E98123779F3}" destId="{9983706B-1566-48E9-B2EB-8CCBE167D4A7}" srcOrd="0" destOrd="0" presId="urn:microsoft.com/office/officeart/2005/8/layout/vList2"/>
    <dgm:cxn modelId="{336A3314-BCE9-47EC-8831-6A8AF9D7A6B6}" srcId="{0BCC5383-9C21-408F-9801-7E98123779F3}" destId="{A241975C-7897-4859-B7CD-ED6CE8A5DED9}" srcOrd="4" destOrd="0" parTransId="{311B5C5D-24AC-43EF-B511-9743B8F5D3D7}" sibTransId="{3740CE9E-9149-4D65-B1D6-7490B70FE23B}"/>
    <dgm:cxn modelId="{67909076-617A-447D-B259-5FE6D0DF1762}" srcId="{0BCC5383-9C21-408F-9801-7E98123779F3}" destId="{F42CA0B8-3610-478B-AAD8-0E2424A3DBA6}" srcOrd="7" destOrd="0" parTransId="{98CB91CE-D12A-49A7-8E05-F60C82E16D73}" sibTransId="{BAA4E503-B323-4A66-906D-C0EE90A5D372}"/>
    <dgm:cxn modelId="{5C99453F-196E-434C-8544-88E54233F022}" type="presOf" srcId="{101033B3-3046-4CE3-AD83-D2CDD543EA56}" destId="{1468C8E0-180A-428B-8177-7C66810DDFA0}" srcOrd="0" destOrd="0" presId="urn:microsoft.com/office/officeart/2005/8/layout/vList2"/>
    <dgm:cxn modelId="{B649F3FA-1263-4363-A9EC-A55E7E605FE5}" type="presOf" srcId="{E60B075D-3E60-414F-9A79-481731808CCA}" destId="{7DC9DE88-8B52-47F3-AB7C-61A64AF31CA1}" srcOrd="0" destOrd="0" presId="urn:microsoft.com/office/officeart/2005/8/layout/vList2"/>
    <dgm:cxn modelId="{6377AA56-20DC-47FE-B4C3-1C27BA9E5344}" type="presOf" srcId="{A241975C-7897-4859-B7CD-ED6CE8A5DED9}" destId="{C1171376-9A17-4790-BA5C-F171A2530D54}" srcOrd="0" destOrd="0" presId="urn:microsoft.com/office/officeart/2005/8/layout/vList2"/>
    <dgm:cxn modelId="{20FE1964-62FC-4E09-9D01-2A9607CAF16A}" srcId="{0BCC5383-9C21-408F-9801-7E98123779F3}" destId="{2FB2B01F-11B8-4B17-A765-AD025CB8D3A9}" srcOrd="0" destOrd="0" parTransId="{1DE1DDCA-BD38-4318-9937-F60CAA8E3F3D}" sibTransId="{5FEE2C34-E3F2-489A-978F-307EAC7EABC2}"/>
    <dgm:cxn modelId="{C3A1D94D-3981-42D5-909A-F8B3B0491C57}" type="presOf" srcId="{F42CA0B8-3610-478B-AAD8-0E2424A3DBA6}" destId="{BC891999-63BB-4BEB-9D99-5256D1E24E39}" srcOrd="0" destOrd="0" presId="urn:microsoft.com/office/officeart/2005/8/layout/vList2"/>
    <dgm:cxn modelId="{0DBAA11F-5600-4B4F-B508-F50C4DE66B1D}" type="presOf" srcId="{D5A90551-6895-46E6-AA66-73B5B2CD45A1}" destId="{24F0F2E1-4A6F-4D75-AED6-8B67846A4711}" srcOrd="0" destOrd="0" presId="urn:microsoft.com/office/officeart/2005/8/layout/vList2"/>
    <dgm:cxn modelId="{587F5885-5A9E-4EA2-AC0A-A17A4A54344E}" srcId="{0BCC5383-9C21-408F-9801-7E98123779F3}" destId="{1B965FF5-F746-4C80-A169-C30528D99077}" srcOrd="6" destOrd="0" parTransId="{AA6C4279-EF7D-403F-93AA-01F0C0B464E5}" sibTransId="{6F591E74-BB60-4C7C-8B7C-4FFCF7BEBB6A}"/>
    <dgm:cxn modelId="{8F011F2B-3C3B-486A-BA56-6980C095C5E0}" srcId="{0BCC5383-9C21-408F-9801-7E98123779F3}" destId="{101033B3-3046-4CE3-AD83-D2CDD543EA56}" srcOrd="3" destOrd="0" parTransId="{0315D937-78F2-4BD2-AB9F-508735D94BEF}" sibTransId="{6FEDC216-AAE0-48F2-8720-F1829B4DD44A}"/>
    <dgm:cxn modelId="{CFFF4937-30F9-4532-8EC3-152B3DA9A2BA}" type="presOf" srcId="{587BF44E-9D45-44DF-8DBC-237480728F1F}" destId="{0DCD69D1-F07E-4FEE-932A-4685AA3EB1F9}" srcOrd="0" destOrd="0" presId="urn:microsoft.com/office/officeart/2005/8/layout/vList2"/>
    <dgm:cxn modelId="{11DBBB41-EF45-4F6E-B4E1-2CA25E23E381}" type="presOf" srcId="{1B965FF5-F746-4C80-A169-C30528D99077}" destId="{6F7265C4-0461-4802-B6F1-E19D7264E6A8}" srcOrd="0" destOrd="0" presId="urn:microsoft.com/office/officeart/2005/8/layout/vList2"/>
    <dgm:cxn modelId="{F5654F22-8B25-4043-890F-770C36A49B9A}" type="presParOf" srcId="{9983706B-1566-48E9-B2EB-8CCBE167D4A7}" destId="{628E678E-54C7-43C5-9F2E-455873CDDAEC}" srcOrd="0" destOrd="0" presId="urn:microsoft.com/office/officeart/2005/8/layout/vList2"/>
    <dgm:cxn modelId="{502A3D2E-838A-469C-AACF-685E870A28BC}" type="presParOf" srcId="{9983706B-1566-48E9-B2EB-8CCBE167D4A7}" destId="{00557DC0-E5DA-4109-A9F9-46D15EB27C42}" srcOrd="1" destOrd="0" presId="urn:microsoft.com/office/officeart/2005/8/layout/vList2"/>
    <dgm:cxn modelId="{8CF64C69-E2C6-4EBB-BAFC-10171F197B05}" type="presParOf" srcId="{9983706B-1566-48E9-B2EB-8CCBE167D4A7}" destId="{7DC9DE88-8B52-47F3-AB7C-61A64AF31CA1}" srcOrd="2" destOrd="0" presId="urn:microsoft.com/office/officeart/2005/8/layout/vList2"/>
    <dgm:cxn modelId="{C9ADA07C-2B0B-44DA-93BA-0DAAC1AE3CF1}" type="presParOf" srcId="{9983706B-1566-48E9-B2EB-8CCBE167D4A7}" destId="{1040E537-F005-4083-BE5A-2FE89DB654EC}" srcOrd="3" destOrd="0" presId="urn:microsoft.com/office/officeart/2005/8/layout/vList2"/>
    <dgm:cxn modelId="{4E0BC202-F6E7-4844-9039-43E671474DE4}" type="presParOf" srcId="{9983706B-1566-48E9-B2EB-8CCBE167D4A7}" destId="{0DCD69D1-F07E-4FEE-932A-4685AA3EB1F9}" srcOrd="4" destOrd="0" presId="urn:microsoft.com/office/officeart/2005/8/layout/vList2"/>
    <dgm:cxn modelId="{4D1AB6C2-F700-4861-9163-0B474F07C331}" type="presParOf" srcId="{9983706B-1566-48E9-B2EB-8CCBE167D4A7}" destId="{6D54FE65-D4C7-4CD1-82F7-7916F08629A8}" srcOrd="5" destOrd="0" presId="urn:microsoft.com/office/officeart/2005/8/layout/vList2"/>
    <dgm:cxn modelId="{BBA7DF25-067A-4638-9E14-91853CE946CB}" type="presParOf" srcId="{9983706B-1566-48E9-B2EB-8CCBE167D4A7}" destId="{1468C8E0-180A-428B-8177-7C66810DDFA0}" srcOrd="6" destOrd="0" presId="urn:microsoft.com/office/officeart/2005/8/layout/vList2"/>
    <dgm:cxn modelId="{821F24EF-6630-45A6-B109-FF25FF827A91}" type="presParOf" srcId="{9983706B-1566-48E9-B2EB-8CCBE167D4A7}" destId="{623FF401-B1EF-4D88-9745-71854910F7C8}" srcOrd="7" destOrd="0" presId="urn:microsoft.com/office/officeart/2005/8/layout/vList2"/>
    <dgm:cxn modelId="{F1C32F15-D0C8-4A61-A4DB-FE0A28323C55}" type="presParOf" srcId="{9983706B-1566-48E9-B2EB-8CCBE167D4A7}" destId="{C1171376-9A17-4790-BA5C-F171A2530D54}" srcOrd="8" destOrd="0" presId="urn:microsoft.com/office/officeart/2005/8/layout/vList2"/>
    <dgm:cxn modelId="{0E4F3378-362C-4FD0-9AA0-E7151C18C93A}" type="presParOf" srcId="{9983706B-1566-48E9-B2EB-8CCBE167D4A7}" destId="{E70258B1-D562-44F2-80DA-D65D66EE1770}" srcOrd="9" destOrd="0" presId="urn:microsoft.com/office/officeart/2005/8/layout/vList2"/>
    <dgm:cxn modelId="{9E59502B-1ECD-435C-8F40-8023B71503FD}" type="presParOf" srcId="{9983706B-1566-48E9-B2EB-8CCBE167D4A7}" destId="{24F0F2E1-4A6F-4D75-AED6-8B67846A4711}" srcOrd="10" destOrd="0" presId="urn:microsoft.com/office/officeart/2005/8/layout/vList2"/>
    <dgm:cxn modelId="{912E81C8-3819-4623-AB86-B52CECE24739}" type="presParOf" srcId="{9983706B-1566-48E9-B2EB-8CCBE167D4A7}" destId="{A61E0363-164D-4600-A6E7-BC3E3BDFE339}" srcOrd="11" destOrd="0" presId="urn:microsoft.com/office/officeart/2005/8/layout/vList2"/>
    <dgm:cxn modelId="{782A4684-3D03-48BD-81B5-9858CEB1EABB}" type="presParOf" srcId="{9983706B-1566-48E9-B2EB-8CCBE167D4A7}" destId="{6F7265C4-0461-4802-B6F1-E19D7264E6A8}" srcOrd="12" destOrd="0" presId="urn:microsoft.com/office/officeart/2005/8/layout/vList2"/>
    <dgm:cxn modelId="{F8AC1916-4943-49DE-A206-11D12878E761}" type="presParOf" srcId="{9983706B-1566-48E9-B2EB-8CCBE167D4A7}" destId="{A12831C2-6B9E-4FDE-A219-101E02568879}" srcOrd="13" destOrd="0" presId="urn:microsoft.com/office/officeart/2005/8/layout/vList2"/>
    <dgm:cxn modelId="{32BE746F-74A7-4937-8AD3-EDB48AE448AA}" type="presParOf" srcId="{9983706B-1566-48E9-B2EB-8CCBE167D4A7}" destId="{BC891999-63BB-4BEB-9D99-5256D1E24E39}" srcOrd="14" destOrd="0" presId="urn:microsoft.com/office/officeart/2005/8/layout/vList2"/>
    <dgm:cxn modelId="{7171FD50-746C-45A3-A61D-5F344E8BCA09}" type="presParOf" srcId="{9983706B-1566-48E9-B2EB-8CCBE167D4A7}" destId="{758E6483-07CE-4AAF-89CE-1409981A4B83}" srcOrd="15" destOrd="0" presId="urn:microsoft.com/office/officeart/2005/8/layout/vList2"/>
    <dgm:cxn modelId="{09A3DE7B-C74B-4904-8B19-5AB69B83B705}" type="presParOf" srcId="{9983706B-1566-48E9-B2EB-8CCBE167D4A7}" destId="{B40AAA1E-40B8-4AC6-873F-16981672B9CB}" srcOrd="16"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6AC7745-E5E0-4C53-BE44-7EA51595FAB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lv-LV"/>
        </a:p>
      </dgm:t>
    </dgm:pt>
    <dgm:pt modelId="{FB2385AB-A00D-4D51-AB44-1DD31C4DCB14}">
      <dgm:prSet phldrT="[Text]" custT="1"/>
      <dgm:spPr/>
      <dgm:t>
        <a:bodyPr/>
        <a:lstStyle/>
        <a:p>
          <a:pPr algn="ctr"/>
          <a:r>
            <a:rPr lang="lv-LV" sz="2400" dirty="0" smtClean="0">
              <a:latin typeface="Times New Roman" pitchFamily="18" charset="0"/>
              <a:cs typeface="Times New Roman" pitchFamily="18" charset="0"/>
            </a:rPr>
            <a:t>Mijiedarbība ar padotajiem</a:t>
          </a:r>
          <a:endParaRPr lang="lv-LV" sz="2400" dirty="0">
            <a:latin typeface="Times New Roman" pitchFamily="18" charset="0"/>
            <a:cs typeface="Times New Roman" pitchFamily="18" charset="0"/>
          </a:endParaRPr>
        </a:p>
      </dgm:t>
    </dgm:pt>
    <dgm:pt modelId="{BFC01ED0-398E-40B7-AF78-401301EFEF4A}" type="parTrans" cxnId="{A31D4F1E-A0BF-4553-89C4-C3605B9601B3}">
      <dgm:prSet/>
      <dgm:spPr/>
      <dgm:t>
        <a:bodyPr/>
        <a:lstStyle/>
        <a:p>
          <a:endParaRPr lang="lv-LV"/>
        </a:p>
      </dgm:t>
    </dgm:pt>
    <dgm:pt modelId="{0A976984-4E2B-4926-91C7-E24D2259D9C3}" type="sibTrans" cxnId="{A31D4F1E-A0BF-4553-89C4-C3605B9601B3}">
      <dgm:prSet/>
      <dgm:spPr/>
      <dgm:t>
        <a:bodyPr/>
        <a:lstStyle/>
        <a:p>
          <a:endParaRPr lang="lv-LV"/>
        </a:p>
      </dgm:t>
    </dgm:pt>
    <dgm:pt modelId="{10E50CF4-262B-4A4C-930D-82202BA1108B}">
      <dgm:prSet phldrT="[Text]" custT="1"/>
      <dgm:spPr/>
      <dgm:t>
        <a:bodyPr/>
        <a:lstStyle/>
        <a:p>
          <a:pPr algn="ctr"/>
          <a:r>
            <a:rPr lang="lv-LV" sz="2400" dirty="0" smtClean="0">
              <a:latin typeface="Times New Roman" pitchFamily="18" charset="0"/>
              <a:cs typeface="Times New Roman" pitchFamily="18" charset="0"/>
            </a:rPr>
            <a:t>Uzklausa kolēģu viedokli un apspriež jautājumus ar tiem</a:t>
          </a:r>
          <a:endParaRPr lang="lv-LV" sz="2400" dirty="0">
            <a:latin typeface="Times New Roman" pitchFamily="18" charset="0"/>
            <a:cs typeface="Times New Roman" pitchFamily="18" charset="0"/>
          </a:endParaRPr>
        </a:p>
      </dgm:t>
    </dgm:pt>
    <dgm:pt modelId="{11CF3D8E-1526-4126-BF15-28C959C856B1}" type="parTrans" cxnId="{59D9D7CA-EB4F-41A7-8EF1-223FB395FB22}">
      <dgm:prSet/>
      <dgm:spPr/>
      <dgm:t>
        <a:bodyPr/>
        <a:lstStyle/>
        <a:p>
          <a:endParaRPr lang="lv-LV"/>
        </a:p>
      </dgm:t>
    </dgm:pt>
    <dgm:pt modelId="{FC4C7698-B373-4A99-A4EA-82E0C7041C00}" type="sibTrans" cxnId="{59D9D7CA-EB4F-41A7-8EF1-223FB395FB22}">
      <dgm:prSet/>
      <dgm:spPr/>
      <dgm:t>
        <a:bodyPr/>
        <a:lstStyle/>
        <a:p>
          <a:endParaRPr lang="lv-LV"/>
        </a:p>
      </dgm:t>
    </dgm:pt>
    <dgm:pt modelId="{F5550C2D-BF71-4C1A-B80C-A2C25801FB0B}">
      <dgm:prSet custT="1"/>
      <dgm:spPr/>
      <dgm:t>
        <a:bodyPr/>
        <a:lstStyle/>
        <a:p>
          <a:pPr algn="ctr"/>
          <a:r>
            <a:rPr lang="lv-LV" sz="2400" dirty="0" smtClean="0">
              <a:latin typeface="Times New Roman" pitchFamily="18" charset="0"/>
              <a:cs typeface="Times New Roman" pitchFamily="18" charset="0"/>
            </a:rPr>
            <a:t>Reāli uztver kritiku</a:t>
          </a:r>
          <a:endParaRPr lang="lv-LV" sz="2400" dirty="0">
            <a:latin typeface="Times New Roman" pitchFamily="18" charset="0"/>
            <a:cs typeface="Times New Roman" pitchFamily="18" charset="0"/>
          </a:endParaRPr>
        </a:p>
      </dgm:t>
    </dgm:pt>
    <dgm:pt modelId="{D4FBBA97-F30B-4DEA-AE96-C7887B6C873C}" type="parTrans" cxnId="{241105EF-7D6A-4F14-B84B-F13FC59CB527}">
      <dgm:prSet/>
      <dgm:spPr/>
      <dgm:t>
        <a:bodyPr/>
        <a:lstStyle/>
        <a:p>
          <a:endParaRPr lang="lv-LV"/>
        </a:p>
      </dgm:t>
    </dgm:pt>
    <dgm:pt modelId="{F5ACC5AB-98A7-4B7F-8923-5E508D0B288F}" type="sibTrans" cxnId="{241105EF-7D6A-4F14-B84B-F13FC59CB527}">
      <dgm:prSet/>
      <dgm:spPr/>
      <dgm:t>
        <a:bodyPr/>
        <a:lstStyle/>
        <a:p>
          <a:endParaRPr lang="lv-LV"/>
        </a:p>
      </dgm:t>
    </dgm:pt>
    <dgm:pt modelId="{37774D6C-0150-4CBC-8456-1779FC867541}">
      <dgm:prSet custT="1"/>
      <dgm:spPr/>
      <dgm:t>
        <a:bodyPr/>
        <a:lstStyle/>
        <a:p>
          <a:pPr algn="ctr">
            <a:lnSpc>
              <a:spcPct val="100000"/>
            </a:lnSpc>
            <a:spcAft>
              <a:spcPts val="0"/>
            </a:spcAft>
          </a:pPr>
          <a:r>
            <a:rPr lang="lv-LV" sz="2400" dirty="0" smtClean="0">
              <a:latin typeface="Times New Roman" pitchFamily="18" charset="0"/>
              <a:cs typeface="Times New Roman" pitchFamily="18" charset="0"/>
            </a:rPr>
            <a:t>Neizvairās no atbildības</a:t>
          </a:r>
          <a:endParaRPr lang="lv-LV" sz="2400" dirty="0">
            <a:latin typeface="Times New Roman" pitchFamily="18" charset="0"/>
            <a:cs typeface="Times New Roman" pitchFamily="18" charset="0"/>
          </a:endParaRPr>
        </a:p>
      </dgm:t>
    </dgm:pt>
    <dgm:pt modelId="{43205616-D6A6-4B54-A554-5480D8C1AA25}" type="parTrans" cxnId="{8FFFBEB1-963A-43A4-962A-B9B9634229A4}">
      <dgm:prSet/>
      <dgm:spPr/>
      <dgm:t>
        <a:bodyPr/>
        <a:lstStyle/>
        <a:p>
          <a:endParaRPr lang="lv-LV"/>
        </a:p>
      </dgm:t>
    </dgm:pt>
    <dgm:pt modelId="{026F8EF8-E4C3-48F6-AA49-2DBE536CC268}" type="sibTrans" cxnId="{8FFFBEB1-963A-43A4-962A-B9B9634229A4}">
      <dgm:prSet/>
      <dgm:spPr/>
      <dgm:t>
        <a:bodyPr/>
        <a:lstStyle/>
        <a:p>
          <a:endParaRPr lang="lv-LV"/>
        </a:p>
      </dgm:t>
    </dgm:pt>
    <dgm:pt modelId="{9E092C4E-60A2-499F-AF87-2C28F77D7317}">
      <dgm:prSet custT="1"/>
      <dgm:spPr/>
      <dgm:t>
        <a:bodyPr/>
        <a:lstStyle/>
        <a:p>
          <a:pPr algn="ctr"/>
          <a:r>
            <a:rPr lang="lv-LV" sz="2400" dirty="0" smtClean="0">
              <a:latin typeface="Times New Roman" pitchFamily="18" charset="0"/>
              <a:cs typeface="Times New Roman" pitchFamily="18" charset="0"/>
            </a:rPr>
            <a:t>Padotos informē un pārliecina, motivē viņu iniciatīvu</a:t>
          </a:r>
          <a:endParaRPr lang="lv-LV" sz="2400" dirty="0">
            <a:latin typeface="Times New Roman" pitchFamily="18" charset="0"/>
            <a:cs typeface="Times New Roman" pitchFamily="18" charset="0"/>
          </a:endParaRPr>
        </a:p>
      </dgm:t>
    </dgm:pt>
    <dgm:pt modelId="{5323355C-F62B-4C01-863D-D4F8B99318EA}" type="parTrans" cxnId="{340D3E04-E5FF-4F8F-9240-26BFFC947A32}">
      <dgm:prSet/>
      <dgm:spPr/>
      <dgm:t>
        <a:bodyPr/>
        <a:lstStyle/>
        <a:p>
          <a:endParaRPr lang="lv-LV"/>
        </a:p>
      </dgm:t>
    </dgm:pt>
    <dgm:pt modelId="{5B770BEF-D2F9-4997-9BA7-170F50B91875}" type="sibTrans" cxnId="{340D3E04-E5FF-4F8F-9240-26BFFC947A32}">
      <dgm:prSet/>
      <dgm:spPr/>
      <dgm:t>
        <a:bodyPr/>
        <a:lstStyle/>
        <a:p>
          <a:endParaRPr lang="lv-LV"/>
        </a:p>
      </dgm:t>
    </dgm:pt>
    <dgm:pt modelId="{C362EF84-978C-4365-89CC-B4AFA6AE1225}">
      <dgm:prSet custT="1"/>
      <dgm:spPr/>
      <dgm:t>
        <a:bodyPr/>
        <a:lstStyle/>
        <a:p>
          <a:pPr algn="ctr"/>
          <a:r>
            <a:rPr lang="lv-LV" sz="2400" dirty="0" smtClean="0">
              <a:latin typeface="Times New Roman" pitchFamily="18" charset="0"/>
              <a:cs typeface="Times New Roman" pitchFamily="18" charset="0"/>
            </a:rPr>
            <a:t>Tendēts deleģēt pilnvaras</a:t>
          </a:r>
          <a:endParaRPr lang="lv-LV" sz="2400" dirty="0">
            <a:latin typeface="Times New Roman" pitchFamily="18" charset="0"/>
            <a:cs typeface="Times New Roman" pitchFamily="18" charset="0"/>
          </a:endParaRPr>
        </a:p>
      </dgm:t>
    </dgm:pt>
    <dgm:pt modelId="{88B233B5-0736-41AD-805E-10467FE40DAB}" type="parTrans" cxnId="{B7CF6759-0FDD-4905-833A-69F5683F1198}">
      <dgm:prSet/>
      <dgm:spPr/>
      <dgm:t>
        <a:bodyPr/>
        <a:lstStyle/>
        <a:p>
          <a:endParaRPr lang="lv-LV"/>
        </a:p>
      </dgm:t>
    </dgm:pt>
    <dgm:pt modelId="{C673B2CD-A89C-4CA1-B198-B94D5F71173C}" type="sibTrans" cxnId="{B7CF6759-0FDD-4905-833A-69F5683F1198}">
      <dgm:prSet/>
      <dgm:spPr/>
      <dgm:t>
        <a:bodyPr/>
        <a:lstStyle/>
        <a:p>
          <a:endParaRPr lang="lv-LV"/>
        </a:p>
      </dgm:t>
    </dgm:pt>
    <dgm:pt modelId="{FD93D791-23D7-46C0-8664-5BC679500B9D}">
      <dgm:prSet custT="1"/>
      <dgm:spPr/>
      <dgm:t>
        <a:bodyPr/>
        <a:lstStyle/>
        <a:p>
          <a:pPr algn="ctr"/>
          <a:r>
            <a:rPr lang="lv-LV" sz="2400" dirty="0" smtClean="0">
              <a:latin typeface="Times New Roman" pitchFamily="18" charset="0"/>
              <a:cs typeface="Times New Roman" pitchFamily="18" charset="0"/>
            </a:rPr>
            <a:t>Zina gan padoto, gan savas stiprās un vājās puses</a:t>
          </a:r>
          <a:endParaRPr lang="lv-LV" sz="2400" dirty="0">
            <a:latin typeface="Times New Roman" pitchFamily="18" charset="0"/>
            <a:cs typeface="Times New Roman" pitchFamily="18" charset="0"/>
          </a:endParaRPr>
        </a:p>
      </dgm:t>
    </dgm:pt>
    <dgm:pt modelId="{6DC1596A-D592-4016-84B3-7414A16E8311}" type="parTrans" cxnId="{6F7631EA-8ADE-432E-9BCF-5E50EF5770DC}">
      <dgm:prSet/>
      <dgm:spPr/>
      <dgm:t>
        <a:bodyPr/>
        <a:lstStyle/>
        <a:p>
          <a:endParaRPr lang="lv-LV"/>
        </a:p>
      </dgm:t>
    </dgm:pt>
    <dgm:pt modelId="{8C6D961B-28A4-4932-8357-3761C50F1882}" type="sibTrans" cxnId="{6F7631EA-8ADE-432E-9BCF-5E50EF5770DC}">
      <dgm:prSet/>
      <dgm:spPr/>
      <dgm:t>
        <a:bodyPr/>
        <a:lstStyle/>
        <a:p>
          <a:endParaRPr lang="lv-LV"/>
        </a:p>
      </dgm:t>
    </dgm:pt>
    <dgm:pt modelId="{9FA60F64-F775-4571-9235-9D5FEB893F2D}">
      <dgm:prSet custT="1"/>
      <dgm:spPr/>
      <dgm:t>
        <a:bodyPr/>
        <a:lstStyle/>
        <a:p>
          <a:pPr algn="ctr"/>
          <a:r>
            <a:rPr lang="lv-LV" sz="2400" dirty="0" smtClean="0">
              <a:latin typeface="Times New Roman" pitchFamily="18" charset="0"/>
              <a:cs typeface="Times New Roman" pitchFamily="18" charset="0"/>
            </a:rPr>
            <a:t>Raksturīga augsta informētība par īsteno lietu stāvokli</a:t>
          </a:r>
          <a:endParaRPr lang="lv-LV" sz="2400" dirty="0">
            <a:latin typeface="Times New Roman" pitchFamily="18" charset="0"/>
            <a:cs typeface="Times New Roman" pitchFamily="18" charset="0"/>
          </a:endParaRPr>
        </a:p>
      </dgm:t>
    </dgm:pt>
    <dgm:pt modelId="{077ED4F7-DD7D-4286-B41B-D3A8E06556F5}" type="parTrans" cxnId="{15B08622-A1FF-44DB-9C58-CB0915890C9E}">
      <dgm:prSet/>
      <dgm:spPr/>
      <dgm:t>
        <a:bodyPr/>
        <a:lstStyle/>
        <a:p>
          <a:endParaRPr lang="lv-LV"/>
        </a:p>
      </dgm:t>
    </dgm:pt>
    <dgm:pt modelId="{D0B46269-BC35-4921-8265-FE285B8D4318}" type="sibTrans" cxnId="{15B08622-A1FF-44DB-9C58-CB0915890C9E}">
      <dgm:prSet/>
      <dgm:spPr/>
      <dgm:t>
        <a:bodyPr/>
        <a:lstStyle/>
        <a:p>
          <a:endParaRPr lang="lv-LV"/>
        </a:p>
      </dgm:t>
    </dgm:pt>
    <dgm:pt modelId="{33FA1109-06EC-42DD-A767-5C4CA1A555FD}" type="pres">
      <dgm:prSet presAssocID="{76AC7745-E5E0-4C53-BE44-7EA51595FAB7}" presName="linear" presStyleCnt="0">
        <dgm:presLayoutVars>
          <dgm:animLvl val="lvl"/>
          <dgm:resizeHandles val="exact"/>
        </dgm:presLayoutVars>
      </dgm:prSet>
      <dgm:spPr/>
      <dgm:t>
        <a:bodyPr/>
        <a:lstStyle/>
        <a:p>
          <a:endParaRPr lang="lv-LV"/>
        </a:p>
      </dgm:t>
    </dgm:pt>
    <dgm:pt modelId="{285CCA5B-9694-4957-A6CD-D0C3268AA908}" type="pres">
      <dgm:prSet presAssocID="{FB2385AB-A00D-4D51-AB44-1DD31C4DCB14}" presName="parentText" presStyleLbl="node1" presStyleIdx="0" presStyleCnt="8">
        <dgm:presLayoutVars>
          <dgm:chMax val="0"/>
          <dgm:bulletEnabled val="1"/>
        </dgm:presLayoutVars>
      </dgm:prSet>
      <dgm:spPr/>
      <dgm:t>
        <a:bodyPr/>
        <a:lstStyle/>
        <a:p>
          <a:endParaRPr lang="lv-LV"/>
        </a:p>
      </dgm:t>
    </dgm:pt>
    <dgm:pt modelId="{00C2E0DC-BD4E-4B9C-978F-9AC72A60CDCE}" type="pres">
      <dgm:prSet presAssocID="{0A976984-4E2B-4926-91C7-E24D2259D9C3}" presName="spacer" presStyleCnt="0"/>
      <dgm:spPr/>
    </dgm:pt>
    <dgm:pt modelId="{51E0DC8C-E765-4104-87C0-D7252917F26B}" type="pres">
      <dgm:prSet presAssocID="{10E50CF4-262B-4A4C-930D-82202BA1108B}" presName="parentText" presStyleLbl="node1" presStyleIdx="1" presStyleCnt="8">
        <dgm:presLayoutVars>
          <dgm:chMax val="0"/>
          <dgm:bulletEnabled val="1"/>
        </dgm:presLayoutVars>
      </dgm:prSet>
      <dgm:spPr/>
      <dgm:t>
        <a:bodyPr/>
        <a:lstStyle/>
        <a:p>
          <a:endParaRPr lang="lv-LV"/>
        </a:p>
      </dgm:t>
    </dgm:pt>
    <dgm:pt modelId="{B9A544E4-8EC9-498B-9154-20394AC476A4}" type="pres">
      <dgm:prSet presAssocID="{FC4C7698-B373-4A99-A4EA-82E0C7041C00}" presName="spacer" presStyleCnt="0"/>
      <dgm:spPr/>
    </dgm:pt>
    <dgm:pt modelId="{C2FE6027-090B-43B3-9435-06B6BC1D9884}" type="pres">
      <dgm:prSet presAssocID="{F5550C2D-BF71-4C1A-B80C-A2C25801FB0B}" presName="parentText" presStyleLbl="node1" presStyleIdx="2" presStyleCnt="8">
        <dgm:presLayoutVars>
          <dgm:chMax val="0"/>
          <dgm:bulletEnabled val="1"/>
        </dgm:presLayoutVars>
      </dgm:prSet>
      <dgm:spPr/>
      <dgm:t>
        <a:bodyPr/>
        <a:lstStyle/>
        <a:p>
          <a:endParaRPr lang="lv-LV"/>
        </a:p>
      </dgm:t>
    </dgm:pt>
    <dgm:pt modelId="{E483DC23-F4F4-4E43-8BFF-95119663D62F}" type="pres">
      <dgm:prSet presAssocID="{F5ACC5AB-98A7-4B7F-8923-5E508D0B288F}" presName="spacer" presStyleCnt="0"/>
      <dgm:spPr/>
    </dgm:pt>
    <dgm:pt modelId="{82D9B8C7-1492-4490-9067-38A39DDF1E5F}" type="pres">
      <dgm:prSet presAssocID="{37774D6C-0150-4CBC-8456-1779FC867541}" presName="parentText" presStyleLbl="node1" presStyleIdx="3" presStyleCnt="8">
        <dgm:presLayoutVars>
          <dgm:chMax val="0"/>
          <dgm:bulletEnabled val="1"/>
        </dgm:presLayoutVars>
      </dgm:prSet>
      <dgm:spPr/>
      <dgm:t>
        <a:bodyPr/>
        <a:lstStyle/>
        <a:p>
          <a:endParaRPr lang="lv-LV"/>
        </a:p>
      </dgm:t>
    </dgm:pt>
    <dgm:pt modelId="{D5B9DC39-5F55-4EE5-B686-EBA00117B468}" type="pres">
      <dgm:prSet presAssocID="{026F8EF8-E4C3-48F6-AA49-2DBE536CC268}" presName="spacer" presStyleCnt="0"/>
      <dgm:spPr/>
    </dgm:pt>
    <dgm:pt modelId="{554E535E-1261-4F0F-AC5F-85DA466B56AE}" type="pres">
      <dgm:prSet presAssocID="{9E092C4E-60A2-499F-AF87-2C28F77D7317}" presName="parentText" presStyleLbl="node1" presStyleIdx="4" presStyleCnt="8">
        <dgm:presLayoutVars>
          <dgm:chMax val="0"/>
          <dgm:bulletEnabled val="1"/>
        </dgm:presLayoutVars>
      </dgm:prSet>
      <dgm:spPr/>
      <dgm:t>
        <a:bodyPr/>
        <a:lstStyle/>
        <a:p>
          <a:endParaRPr lang="lv-LV"/>
        </a:p>
      </dgm:t>
    </dgm:pt>
    <dgm:pt modelId="{A0EAD8D2-87C2-4CAA-8B69-AD246FBD3FB4}" type="pres">
      <dgm:prSet presAssocID="{5B770BEF-D2F9-4997-9BA7-170F50B91875}" presName="spacer" presStyleCnt="0"/>
      <dgm:spPr/>
    </dgm:pt>
    <dgm:pt modelId="{17E8F704-F022-49B2-89E3-E928CBBAC3E0}" type="pres">
      <dgm:prSet presAssocID="{C362EF84-978C-4365-89CC-B4AFA6AE1225}" presName="parentText" presStyleLbl="node1" presStyleIdx="5" presStyleCnt="8">
        <dgm:presLayoutVars>
          <dgm:chMax val="0"/>
          <dgm:bulletEnabled val="1"/>
        </dgm:presLayoutVars>
      </dgm:prSet>
      <dgm:spPr/>
      <dgm:t>
        <a:bodyPr/>
        <a:lstStyle/>
        <a:p>
          <a:endParaRPr lang="lv-LV"/>
        </a:p>
      </dgm:t>
    </dgm:pt>
    <dgm:pt modelId="{3E873792-8132-47DF-AC6B-1AD537938901}" type="pres">
      <dgm:prSet presAssocID="{C673B2CD-A89C-4CA1-B198-B94D5F71173C}" presName="spacer" presStyleCnt="0"/>
      <dgm:spPr/>
    </dgm:pt>
    <dgm:pt modelId="{C508354C-1949-4934-9B81-4B24CB5065E5}" type="pres">
      <dgm:prSet presAssocID="{FD93D791-23D7-46C0-8664-5BC679500B9D}" presName="parentText" presStyleLbl="node1" presStyleIdx="6" presStyleCnt="8">
        <dgm:presLayoutVars>
          <dgm:chMax val="0"/>
          <dgm:bulletEnabled val="1"/>
        </dgm:presLayoutVars>
      </dgm:prSet>
      <dgm:spPr/>
      <dgm:t>
        <a:bodyPr/>
        <a:lstStyle/>
        <a:p>
          <a:endParaRPr lang="lv-LV"/>
        </a:p>
      </dgm:t>
    </dgm:pt>
    <dgm:pt modelId="{82E14391-FAE0-475F-83FF-D26E4BF9ABC0}" type="pres">
      <dgm:prSet presAssocID="{8C6D961B-28A4-4932-8357-3761C50F1882}" presName="spacer" presStyleCnt="0"/>
      <dgm:spPr/>
    </dgm:pt>
    <dgm:pt modelId="{497768CB-21B5-4FCD-ACCA-4C3B1DAFF8B6}" type="pres">
      <dgm:prSet presAssocID="{9FA60F64-F775-4571-9235-9D5FEB893F2D}" presName="parentText" presStyleLbl="node1" presStyleIdx="7" presStyleCnt="8">
        <dgm:presLayoutVars>
          <dgm:chMax val="0"/>
          <dgm:bulletEnabled val="1"/>
        </dgm:presLayoutVars>
      </dgm:prSet>
      <dgm:spPr/>
      <dgm:t>
        <a:bodyPr/>
        <a:lstStyle/>
        <a:p>
          <a:endParaRPr lang="lv-LV"/>
        </a:p>
      </dgm:t>
    </dgm:pt>
  </dgm:ptLst>
  <dgm:cxnLst>
    <dgm:cxn modelId="{63452C64-CF5A-4D2A-95E4-AE8E99939492}" type="presOf" srcId="{C362EF84-978C-4365-89CC-B4AFA6AE1225}" destId="{17E8F704-F022-49B2-89E3-E928CBBAC3E0}" srcOrd="0" destOrd="0" presId="urn:microsoft.com/office/officeart/2005/8/layout/vList2"/>
    <dgm:cxn modelId="{1165BF1A-47C9-4323-99DA-EDBDC907B7D9}" type="presOf" srcId="{37774D6C-0150-4CBC-8456-1779FC867541}" destId="{82D9B8C7-1492-4490-9067-38A39DDF1E5F}" srcOrd="0" destOrd="0" presId="urn:microsoft.com/office/officeart/2005/8/layout/vList2"/>
    <dgm:cxn modelId="{340D3E04-E5FF-4F8F-9240-26BFFC947A32}" srcId="{76AC7745-E5E0-4C53-BE44-7EA51595FAB7}" destId="{9E092C4E-60A2-499F-AF87-2C28F77D7317}" srcOrd="4" destOrd="0" parTransId="{5323355C-F62B-4C01-863D-D4F8B99318EA}" sibTransId="{5B770BEF-D2F9-4997-9BA7-170F50B91875}"/>
    <dgm:cxn modelId="{907D6D18-1637-48A9-B6F2-C62BEF8F44A1}" type="presOf" srcId="{76AC7745-E5E0-4C53-BE44-7EA51595FAB7}" destId="{33FA1109-06EC-42DD-A767-5C4CA1A555FD}" srcOrd="0" destOrd="0" presId="urn:microsoft.com/office/officeart/2005/8/layout/vList2"/>
    <dgm:cxn modelId="{A31D4F1E-A0BF-4553-89C4-C3605B9601B3}" srcId="{76AC7745-E5E0-4C53-BE44-7EA51595FAB7}" destId="{FB2385AB-A00D-4D51-AB44-1DD31C4DCB14}" srcOrd="0" destOrd="0" parTransId="{BFC01ED0-398E-40B7-AF78-401301EFEF4A}" sibTransId="{0A976984-4E2B-4926-91C7-E24D2259D9C3}"/>
    <dgm:cxn modelId="{0BE92A90-1AA8-4680-A434-B2CA1B4533DA}" type="presOf" srcId="{9E092C4E-60A2-499F-AF87-2C28F77D7317}" destId="{554E535E-1261-4F0F-AC5F-85DA466B56AE}" srcOrd="0" destOrd="0" presId="urn:microsoft.com/office/officeart/2005/8/layout/vList2"/>
    <dgm:cxn modelId="{59D9D7CA-EB4F-41A7-8EF1-223FB395FB22}" srcId="{76AC7745-E5E0-4C53-BE44-7EA51595FAB7}" destId="{10E50CF4-262B-4A4C-930D-82202BA1108B}" srcOrd="1" destOrd="0" parTransId="{11CF3D8E-1526-4126-BF15-28C959C856B1}" sibTransId="{FC4C7698-B373-4A99-A4EA-82E0C7041C00}"/>
    <dgm:cxn modelId="{8FFFBEB1-963A-43A4-962A-B9B9634229A4}" srcId="{76AC7745-E5E0-4C53-BE44-7EA51595FAB7}" destId="{37774D6C-0150-4CBC-8456-1779FC867541}" srcOrd="3" destOrd="0" parTransId="{43205616-D6A6-4B54-A554-5480D8C1AA25}" sibTransId="{026F8EF8-E4C3-48F6-AA49-2DBE536CC268}"/>
    <dgm:cxn modelId="{3239AD97-F3E6-4526-8467-36D9FE8904DC}" type="presOf" srcId="{FD93D791-23D7-46C0-8664-5BC679500B9D}" destId="{C508354C-1949-4934-9B81-4B24CB5065E5}" srcOrd="0" destOrd="0" presId="urn:microsoft.com/office/officeart/2005/8/layout/vList2"/>
    <dgm:cxn modelId="{655691A1-2830-4BF2-90EA-8EED6E3C570C}" type="presOf" srcId="{F5550C2D-BF71-4C1A-B80C-A2C25801FB0B}" destId="{C2FE6027-090B-43B3-9435-06B6BC1D9884}" srcOrd="0" destOrd="0" presId="urn:microsoft.com/office/officeart/2005/8/layout/vList2"/>
    <dgm:cxn modelId="{241105EF-7D6A-4F14-B84B-F13FC59CB527}" srcId="{76AC7745-E5E0-4C53-BE44-7EA51595FAB7}" destId="{F5550C2D-BF71-4C1A-B80C-A2C25801FB0B}" srcOrd="2" destOrd="0" parTransId="{D4FBBA97-F30B-4DEA-AE96-C7887B6C873C}" sibTransId="{F5ACC5AB-98A7-4B7F-8923-5E508D0B288F}"/>
    <dgm:cxn modelId="{B7CF6759-0FDD-4905-833A-69F5683F1198}" srcId="{76AC7745-E5E0-4C53-BE44-7EA51595FAB7}" destId="{C362EF84-978C-4365-89CC-B4AFA6AE1225}" srcOrd="5" destOrd="0" parTransId="{88B233B5-0736-41AD-805E-10467FE40DAB}" sibTransId="{C673B2CD-A89C-4CA1-B198-B94D5F71173C}"/>
    <dgm:cxn modelId="{7D1790BC-DAAE-4B3A-A724-F13BFADD9D9E}" type="presOf" srcId="{FB2385AB-A00D-4D51-AB44-1DD31C4DCB14}" destId="{285CCA5B-9694-4957-A6CD-D0C3268AA908}" srcOrd="0" destOrd="0" presId="urn:microsoft.com/office/officeart/2005/8/layout/vList2"/>
    <dgm:cxn modelId="{6F7631EA-8ADE-432E-9BCF-5E50EF5770DC}" srcId="{76AC7745-E5E0-4C53-BE44-7EA51595FAB7}" destId="{FD93D791-23D7-46C0-8664-5BC679500B9D}" srcOrd="6" destOrd="0" parTransId="{6DC1596A-D592-4016-84B3-7414A16E8311}" sibTransId="{8C6D961B-28A4-4932-8357-3761C50F1882}"/>
    <dgm:cxn modelId="{E3ED0245-81E8-444E-A223-FE5B9F5962ED}" type="presOf" srcId="{10E50CF4-262B-4A4C-930D-82202BA1108B}" destId="{51E0DC8C-E765-4104-87C0-D7252917F26B}" srcOrd="0" destOrd="0" presId="urn:microsoft.com/office/officeart/2005/8/layout/vList2"/>
    <dgm:cxn modelId="{4103D135-BD4F-485A-B646-F00011BADE25}" type="presOf" srcId="{9FA60F64-F775-4571-9235-9D5FEB893F2D}" destId="{497768CB-21B5-4FCD-ACCA-4C3B1DAFF8B6}" srcOrd="0" destOrd="0" presId="urn:microsoft.com/office/officeart/2005/8/layout/vList2"/>
    <dgm:cxn modelId="{15B08622-A1FF-44DB-9C58-CB0915890C9E}" srcId="{76AC7745-E5E0-4C53-BE44-7EA51595FAB7}" destId="{9FA60F64-F775-4571-9235-9D5FEB893F2D}" srcOrd="7" destOrd="0" parTransId="{077ED4F7-DD7D-4286-B41B-D3A8E06556F5}" sibTransId="{D0B46269-BC35-4921-8265-FE285B8D4318}"/>
    <dgm:cxn modelId="{DBAAF3CE-FE78-4A6E-8349-8D87304C1CB5}" type="presParOf" srcId="{33FA1109-06EC-42DD-A767-5C4CA1A555FD}" destId="{285CCA5B-9694-4957-A6CD-D0C3268AA908}" srcOrd="0" destOrd="0" presId="urn:microsoft.com/office/officeart/2005/8/layout/vList2"/>
    <dgm:cxn modelId="{D33A9599-4C0B-4888-9220-3979935F2A36}" type="presParOf" srcId="{33FA1109-06EC-42DD-A767-5C4CA1A555FD}" destId="{00C2E0DC-BD4E-4B9C-978F-9AC72A60CDCE}" srcOrd="1" destOrd="0" presId="urn:microsoft.com/office/officeart/2005/8/layout/vList2"/>
    <dgm:cxn modelId="{E104883D-CAF5-4421-8E42-A667DF77CB78}" type="presParOf" srcId="{33FA1109-06EC-42DD-A767-5C4CA1A555FD}" destId="{51E0DC8C-E765-4104-87C0-D7252917F26B}" srcOrd="2" destOrd="0" presId="urn:microsoft.com/office/officeart/2005/8/layout/vList2"/>
    <dgm:cxn modelId="{2B4CAC1C-2C96-4721-A851-23F70F94671A}" type="presParOf" srcId="{33FA1109-06EC-42DD-A767-5C4CA1A555FD}" destId="{B9A544E4-8EC9-498B-9154-20394AC476A4}" srcOrd="3" destOrd="0" presId="urn:microsoft.com/office/officeart/2005/8/layout/vList2"/>
    <dgm:cxn modelId="{0604272B-7942-4788-AC3E-5B4C6DE8EA4F}" type="presParOf" srcId="{33FA1109-06EC-42DD-A767-5C4CA1A555FD}" destId="{C2FE6027-090B-43B3-9435-06B6BC1D9884}" srcOrd="4" destOrd="0" presId="urn:microsoft.com/office/officeart/2005/8/layout/vList2"/>
    <dgm:cxn modelId="{1DA3905D-B3DB-43EA-BF37-DEAE2D64C91A}" type="presParOf" srcId="{33FA1109-06EC-42DD-A767-5C4CA1A555FD}" destId="{E483DC23-F4F4-4E43-8BFF-95119663D62F}" srcOrd="5" destOrd="0" presId="urn:microsoft.com/office/officeart/2005/8/layout/vList2"/>
    <dgm:cxn modelId="{BBB728F5-CB90-4255-AD61-70B7250E55B5}" type="presParOf" srcId="{33FA1109-06EC-42DD-A767-5C4CA1A555FD}" destId="{82D9B8C7-1492-4490-9067-38A39DDF1E5F}" srcOrd="6" destOrd="0" presId="urn:microsoft.com/office/officeart/2005/8/layout/vList2"/>
    <dgm:cxn modelId="{E343ED5A-318C-4CB9-8151-1D66B3E69812}" type="presParOf" srcId="{33FA1109-06EC-42DD-A767-5C4CA1A555FD}" destId="{D5B9DC39-5F55-4EE5-B686-EBA00117B468}" srcOrd="7" destOrd="0" presId="urn:microsoft.com/office/officeart/2005/8/layout/vList2"/>
    <dgm:cxn modelId="{93214B80-B98A-48B5-9F63-4FCB46DF0A05}" type="presParOf" srcId="{33FA1109-06EC-42DD-A767-5C4CA1A555FD}" destId="{554E535E-1261-4F0F-AC5F-85DA466B56AE}" srcOrd="8" destOrd="0" presId="urn:microsoft.com/office/officeart/2005/8/layout/vList2"/>
    <dgm:cxn modelId="{03FC9C1D-C864-4845-A62A-F5A2AF74960D}" type="presParOf" srcId="{33FA1109-06EC-42DD-A767-5C4CA1A555FD}" destId="{A0EAD8D2-87C2-4CAA-8B69-AD246FBD3FB4}" srcOrd="9" destOrd="0" presId="urn:microsoft.com/office/officeart/2005/8/layout/vList2"/>
    <dgm:cxn modelId="{CE383F2E-F4D1-427B-85E4-93E438DBCF72}" type="presParOf" srcId="{33FA1109-06EC-42DD-A767-5C4CA1A555FD}" destId="{17E8F704-F022-49B2-89E3-E928CBBAC3E0}" srcOrd="10" destOrd="0" presId="urn:microsoft.com/office/officeart/2005/8/layout/vList2"/>
    <dgm:cxn modelId="{AF399AAB-4A89-4095-B4CB-C3755FDF8FA3}" type="presParOf" srcId="{33FA1109-06EC-42DD-A767-5C4CA1A555FD}" destId="{3E873792-8132-47DF-AC6B-1AD537938901}" srcOrd="11" destOrd="0" presId="urn:microsoft.com/office/officeart/2005/8/layout/vList2"/>
    <dgm:cxn modelId="{A07F3FA3-6D37-4C38-82F6-8D5D0F515915}" type="presParOf" srcId="{33FA1109-06EC-42DD-A767-5C4CA1A555FD}" destId="{C508354C-1949-4934-9B81-4B24CB5065E5}" srcOrd="12" destOrd="0" presId="urn:microsoft.com/office/officeart/2005/8/layout/vList2"/>
    <dgm:cxn modelId="{A52D37B2-344C-4724-B80A-7CB563C98D24}" type="presParOf" srcId="{33FA1109-06EC-42DD-A767-5C4CA1A555FD}" destId="{82E14391-FAE0-475F-83FF-D26E4BF9ABC0}" srcOrd="13" destOrd="0" presId="urn:microsoft.com/office/officeart/2005/8/layout/vList2"/>
    <dgm:cxn modelId="{1CE1591E-1817-424D-951E-183214A86B9C}" type="presParOf" srcId="{33FA1109-06EC-42DD-A767-5C4CA1A555FD}" destId="{497768CB-21B5-4FCD-ACCA-4C3B1DAFF8B6}" srcOrd="14"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948A048-7DDF-4A44-95C2-44D48F4A167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lv-LV"/>
        </a:p>
      </dgm:t>
    </dgm:pt>
    <dgm:pt modelId="{1735349B-AC6A-4882-9A13-F5CE51185D7B}">
      <dgm:prSet phldrT="[Text]" custT="1"/>
      <dgm:spPr/>
      <dgm:t>
        <a:bodyPr/>
        <a:lstStyle/>
        <a:p>
          <a:pPr algn="ctr"/>
          <a:r>
            <a:rPr lang="lv-LV" sz="2400" dirty="0" smtClean="0">
              <a:latin typeface="Times New Roman" pitchFamily="18" charset="0"/>
              <a:cs typeface="Times New Roman" pitchFamily="18" charset="0"/>
            </a:rPr>
            <a:t>Iniciatīvas trūkums</a:t>
          </a:r>
          <a:endParaRPr lang="lv-LV" sz="2400" dirty="0">
            <a:latin typeface="Times New Roman" pitchFamily="18" charset="0"/>
            <a:cs typeface="Times New Roman" pitchFamily="18" charset="0"/>
          </a:endParaRPr>
        </a:p>
      </dgm:t>
    </dgm:pt>
    <dgm:pt modelId="{9D2E14B8-C14C-47A5-9DAA-0A946B25D926}" type="parTrans" cxnId="{C6210292-0D4E-4144-B22A-814CB6935607}">
      <dgm:prSet/>
      <dgm:spPr/>
      <dgm:t>
        <a:bodyPr/>
        <a:lstStyle/>
        <a:p>
          <a:endParaRPr lang="lv-LV"/>
        </a:p>
      </dgm:t>
    </dgm:pt>
    <dgm:pt modelId="{7CC57AE6-9687-4C14-9E59-8E9E03B49DBA}" type="sibTrans" cxnId="{C6210292-0D4E-4144-B22A-814CB6935607}">
      <dgm:prSet/>
      <dgm:spPr/>
      <dgm:t>
        <a:bodyPr/>
        <a:lstStyle/>
        <a:p>
          <a:endParaRPr lang="lv-LV"/>
        </a:p>
      </dgm:t>
    </dgm:pt>
    <dgm:pt modelId="{168C8D3E-0DD7-4342-903D-77C2514F482C}">
      <dgm:prSet custT="1"/>
      <dgm:spPr/>
      <dgm:t>
        <a:bodyPr/>
        <a:lstStyle/>
        <a:p>
          <a:pPr algn="ctr"/>
          <a:r>
            <a:rPr lang="lv-LV" sz="2400" dirty="0" smtClean="0">
              <a:latin typeface="Times New Roman" pitchFamily="18" charset="0"/>
              <a:cs typeface="Times New Roman" pitchFamily="18" charset="0"/>
            </a:rPr>
            <a:t>Neiejaucas darba procesā</a:t>
          </a:r>
          <a:endParaRPr lang="lv-LV" sz="2400" dirty="0">
            <a:latin typeface="Times New Roman" pitchFamily="18" charset="0"/>
            <a:cs typeface="Times New Roman" pitchFamily="18" charset="0"/>
          </a:endParaRPr>
        </a:p>
      </dgm:t>
    </dgm:pt>
    <dgm:pt modelId="{160DD628-48B7-465B-8D3E-3F1D3C5E2910}" type="parTrans" cxnId="{C3CA4383-4244-441D-8895-F368678F2C23}">
      <dgm:prSet/>
      <dgm:spPr/>
      <dgm:t>
        <a:bodyPr/>
        <a:lstStyle/>
        <a:p>
          <a:endParaRPr lang="lv-LV"/>
        </a:p>
      </dgm:t>
    </dgm:pt>
    <dgm:pt modelId="{3020E1A3-B276-42E2-AAED-99314C50029A}" type="sibTrans" cxnId="{C3CA4383-4244-441D-8895-F368678F2C23}">
      <dgm:prSet/>
      <dgm:spPr/>
      <dgm:t>
        <a:bodyPr/>
        <a:lstStyle/>
        <a:p>
          <a:endParaRPr lang="lv-LV"/>
        </a:p>
      </dgm:t>
    </dgm:pt>
    <dgm:pt modelId="{9D2F308B-A678-4BB5-B700-42A9F3A6EF02}">
      <dgm:prSet custT="1"/>
      <dgm:spPr/>
      <dgm:t>
        <a:bodyPr/>
        <a:lstStyle/>
        <a:p>
          <a:pPr algn="ctr"/>
          <a:r>
            <a:rPr lang="lv-LV" sz="2400" dirty="0" smtClean="0">
              <a:latin typeface="Times New Roman" pitchFamily="18" charset="0"/>
              <a:cs typeface="Times New Roman" pitchFamily="18" charset="0"/>
            </a:rPr>
            <a:t>Nepietiekami prasīgs, nekonsekvents</a:t>
          </a:r>
          <a:endParaRPr lang="lv-LV" sz="2400" dirty="0">
            <a:latin typeface="Times New Roman" pitchFamily="18" charset="0"/>
            <a:cs typeface="Times New Roman" pitchFamily="18" charset="0"/>
          </a:endParaRPr>
        </a:p>
      </dgm:t>
    </dgm:pt>
    <dgm:pt modelId="{E0D4A9EE-89BB-4BDA-BD55-75361B91E9D2}" type="parTrans" cxnId="{FFF6862D-0CE9-43B1-83B4-C4F3A8CBA985}">
      <dgm:prSet/>
      <dgm:spPr/>
      <dgm:t>
        <a:bodyPr/>
        <a:lstStyle/>
        <a:p>
          <a:endParaRPr lang="lv-LV"/>
        </a:p>
      </dgm:t>
    </dgm:pt>
    <dgm:pt modelId="{BFC4646C-F3C9-4FE0-9D42-2987531F4E8B}" type="sibTrans" cxnId="{FFF6862D-0CE9-43B1-83B4-C4F3A8CBA985}">
      <dgm:prSet/>
      <dgm:spPr/>
      <dgm:t>
        <a:bodyPr/>
        <a:lstStyle/>
        <a:p>
          <a:endParaRPr lang="lv-LV"/>
        </a:p>
      </dgm:t>
    </dgm:pt>
    <dgm:pt modelId="{10D835A0-B8DD-4C76-87EC-540641513B6A}">
      <dgm:prSet custT="1"/>
      <dgm:spPr/>
      <dgm:t>
        <a:bodyPr/>
        <a:lstStyle/>
        <a:p>
          <a:pPr algn="ctr"/>
          <a:r>
            <a:rPr lang="lv-LV" sz="2400" dirty="0" smtClean="0">
              <a:latin typeface="Times New Roman" pitchFamily="18" charset="0"/>
              <a:cs typeface="Times New Roman" pitchFamily="18" charset="0"/>
            </a:rPr>
            <a:t>Viegli ietekmējams</a:t>
          </a:r>
          <a:endParaRPr lang="lv-LV" sz="2400" dirty="0">
            <a:latin typeface="Times New Roman" pitchFamily="18" charset="0"/>
            <a:cs typeface="Times New Roman" pitchFamily="18" charset="0"/>
          </a:endParaRPr>
        </a:p>
      </dgm:t>
    </dgm:pt>
    <dgm:pt modelId="{E362202C-9C1C-4AE6-9012-243ED7B7CF31}" type="parTrans" cxnId="{7A36C3F8-3140-4FCE-BF76-666B216B1A1E}">
      <dgm:prSet/>
      <dgm:spPr/>
      <dgm:t>
        <a:bodyPr/>
        <a:lstStyle/>
        <a:p>
          <a:endParaRPr lang="lv-LV"/>
        </a:p>
      </dgm:t>
    </dgm:pt>
    <dgm:pt modelId="{263488B6-08CF-4F80-B6A1-91727C5C7183}" type="sibTrans" cxnId="{7A36C3F8-3140-4FCE-BF76-666B216B1A1E}">
      <dgm:prSet/>
      <dgm:spPr/>
      <dgm:t>
        <a:bodyPr/>
        <a:lstStyle/>
        <a:p>
          <a:endParaRPr lang="lv-LV"/>
        </a:p>
      </dgm:t>
    </dgm:pt>
    <dgm:pt modelId="{BC7C6943-92A4-4825-81BF-6C4CB9AE35A1}">
      <dgm:prSet custT="1"/>
      <dgm:spPr/>
      <dgm:t>
        <a:bodyPr/>
        <a:lstStyle/>
        <a:p>
          <a:pPr algn="ctr"/>
          <a:r>
            <a:rPr lang="lv-LV" sz="2400" dirty="0" smtClean="0">
              <a:latin typeface="Times New Roman" pitchFamily="18" charset="0"/>
              <a:cs typeface="Times New Roman" pitchFamily="18" charset="0"/>
            </a:rPr>
            <a:t>Vājas organizatora prasmes, neregulāri un slikti kontrolē padotos</a:t>
          </a:r>
          <a:endParaRPr lang="lv-LV" sz="2400" dirty="0">
            <a:latin typeface="Times New Roman" pitchFamily="18" charset="0"/>
            <a:cs typeface="Times New Roman" pitchFamily="18" charset="0"/>
          </a:endParaRPr>
        </a:p>
      </dgm:t>
    </dgm:pt>
    <dgm:pt modelId="{5E42BA14-0EAE-4D17-A70F-DABAA30201D8}" type="parTrans" cxnId="{5383214E-12A5-4A97-9F4F-89EFCB18A7AA}">
      <dgm:prSet/>
      <dgm:spPr/>
      <dgm:t>
        <a:bodyPr/>
        <a:lstStyle/>
        <a:p>
          <a:endParaRPr lang="lv-LV"/>
        </a:p>
      </dgm:t>
    </dgm:pt>
    <dgm:pt modelId="{6BE6B21D-834F-4F41-B02B-6BA124912779}" type="sibTrans" cxnId="{5383214E-12A5-4A97-9F4F-89EFCB18A7AA}">
      <dgm:prSet/>
      <dgm:spPr/>
      <dgm:t>
        <a:bodyPr/>
        <a:lstStyle/>
        <a:p>
          <a:endParaRPr lang="lv-LV"/>
        </a:p>
      </dgm:t>
    </dgm:pt>
    <dgm:pt modelId="{A66FF3D9-9977-4506-975A-991D051DC133}">
      <dgm:prSet custT="1"/>
      <dgm:spPr/>
      <dgm:t>
        <a:bodyPr/>
        <a:lstStyle/>
        <a:p>
          <a:pPr algn="ctr"/>
          <a:r>
            <a:rPr lang="lv-LV" sz="2400" dirty="0" smtClean="0">
              <a:latin typeface="Times New Roman" pitchFamily="18" charset="0"/>
              <a:cs typeface="Times New Roman" pitchFamily="18" charset="0"/>
            </a:rPr>
            <a:t>Izvairās no atbildības, viegli dod solījumus, bet nepilda</a:t>
          </a:r>
          <a:endParaRPr lang="lv-LV" sz="2400" dirty="0">
            <a:latin typeface="Times New Roman" pitchFamily="18" charset="0"/>
            <a:cs typeface="Times New Roman" pitchFamily="18" charset="0"/>
          </a:endParaRPr>
        </a:p>
      </dgm:t>
    </dgm:pt>
    <dgm:pt modelId="{692EF1BD-5DA6-4C1D-8439-FF80AA4F0D40}" type="sibTrans" cxnId="{95D5B427-EFAD-4F6E-B576-ABBE4131C5BF}">
      <dgm:prSet/>
      <dgm:spPr/>
      <dgm:t>
        <a:bodyPr/>
        <a:lstStyle/>
        <a:p>
          <a:endParaRPr lang="lv-LV"/>
        </a:p>
      </dgm:t>
    </dgm:pt>
    <dgm:pt modelId="{CE63083D-D623-4B0A-8621-FDC3D8305575}" type="parTrans" cxnId="{95D5B427-EFAD-4F6E-B576-ABBE4131C5BF}">
      <dgm:prSet/>
      <dgm:spPr/>
      <dgm:t>
        <a:bodyPr/>
        <a:lstStyle/>
        <a:p>
          <a:endParaRPr lang="lv-LV"/>
        </a:p>
      </dgm:t>
    </dgm:pt>
    <dgm:pt modelId="{2474232A-5F53-49A2-AD8D-AFA36DE4944F}">
      <dgm:prSet custT="1"/>
      <dgm:spPr/>
      <dgm:t>
        <a:bodyPr/>
        <a:lstStyle/>
        <a:p>
          <a:pPr algn="ctr"/>
          <a:r>
            <a:rPr lang="lv-LV" sz="2400" dirty="0" smtClean="0">
              <a:latin typeface="Times New Roman" pitchFamily="18" charset="0"/>
              <a:cs typeface="Times New Roman" pitchFamily="18" charset="0"/>
            </a:rPr>
            <a:t>Neizlēmīgs un labsirdīgs, izvairās no konfliktiem un strīdiem</a:t>
          </a:r>
          <a:endParaRPr lang="lv-LV" sz="2400" dirty="0">
            <a:latin typeface="Times New Roman" pitchFamily="18" charset="0"/>
            <a:cs typeface="Times New Roman" pitchFamily="18" charset="0"/>
          </a:endParaRPr>
        </a:p>
      </dgm:t>
    </dgm:pt>
    <dgm:pt modelId="{C03261C5-695F-4167-99E9-8891D5E07797}" type="sibTrans" cxnId="{175FC2AE-FD19-423F-8629-3C7C5A5BC484}">
      <dgm:prSet/>
      <dgm:spPr/>
      <dgm:t>
        <a:bodyPr/>
        <a:lstStyle/>
        <a:p>
          <a:endParaRPr lang="lv-LV"/>
        </a:p>
      </dgm:t>
    </dgm:pt>
    <dgm:pt modelId="{459A1803-73E7-46E8-A7C7-10746396B28C}" type="parTrans" cxnId="{175FC2AE-FD19-423F-8629-3C7C5A5BC484}">
      <dgm:prSet/>
      <dgm:spPr/>
      <dgm:t>
        <a:bodyPr/>
        <a:lstStyle/>
        <a:p>
          <a:endParaRPr lang="lv-LV"/>
        </a:p>
      </dgm:t>
    </dgm:pt>
    <dgm:pt modelId="{596AB6D8-E0B9-4E33-A4D3-3D9458508FD7}" type="pres">
      <dgm:prSet presAssocID="{9948A048-7DDF-4A44-95C2-44D48F4A1672}" presName="linear" presStyleCnt="0">
        <dgm:presLayoutVars>
          <dgm:animLvl val="lvl"/>
          <dgm:resizeHandles val="exact"/>
        </dgm:presLayoutVars>
      </dgm:prSet>
      <dgm:spPr/>
      <dgm:t>
        <a:bodyPr/>
        <a:lstStyle/>
        <a:p>
          <a:endParaRPr lang="lv-LV"/>
        </a:p>
      </dgm:t>
    </dgm:pt>
    <dgm:pt modelId="{ACFC2B07-5198-4A73-BA8F-F9BB0CA82432}" type="pres">
      <dgm:prSet presAssocID="{1735349B-AC6A-4882-9A13-F5CE51185D7B}" presName="parentText" presStyleLbl="node1" presStyleIdx="0" presStyleCnt="7">
        <dgm:presLayoutVars>
          <dgm:chMax val="0"/>
          <dgm:bulletEnabled val="1"/>
        </dgm:presLayoutVars>
      </dgm:prSet>
      <dgm:spPr/>
      <dgm:t>
        <a:bodyPr/>
        <a:lstStyle/>
        <a:p>
          <a:endParaRPr lang="lv-LV"/>
        </a:p>
      </dgm:t>
    </dgm:pt>
    <dgm:pt modelId="{B43E003F-8130-40BA-8902-4D1F8B0C421C}" type="pres">
      <dgm:prSet presAssocID="{7CC57AE6-9687-4C14-9E59-8E9E03B49DBA}" presName="spacer" presStyleCnt="0"/>
      <dgm:spPr/>
    </dgm:pt>
    <dgm:pt modelId="{543FF445-E876-416A-924D-514246AE355E}" type="pres">
      <dgm:prSet presAssocID="{168C8D3E-0DD7-4342-903D-77C2514F482C}" presName="parentText" presStyleLbl="node1" presStyleIdx="1" presStyleCnt="7">
        <dgm:presLayoutVars>
          <dgm:chMax val="0"/>
          <dgm:bulletEnabled val="1"/>
        </dgm:presLayoutVars>
      </dgm:prSet>
      <dgm:spPr/>
      <dgm:t>
        <a:bodyPr/>
        <a:lstStyle/>
        <a:p>
          <a:endParaRPr lang="lv-LV"/>
        </a:p>
      </dgm:t>
    </dgm:pt>
    <dgm:pt modelId="{6A3B2371-1CFC-4154-A056-D94EC7B12D29}" type="pres">
      <dgm:prSet presAssocID="{3020E1A3-B276-42E2-AAED-99314C50029A}" presName="spacer" presStyleCnt="0"/>
      <dgm:spPr/>
    </dgm:pt>
    <dgm:pt modelId="{2AB057C0-0428-4936-94D3-4FAC5A08C8EE}" type="pres">
      <dgm:prSet presAssocID="{9D2F308B-A678-4BB5-B700-42A9F3A6EF02}" presName="parentText" presStyleLbl="node1" presStyleIdx="2" presStyleCnt="7" custLinFactNeighborX="-348" custLinFactNeighborY="-61789">
        <dgm:presLayoutVars>
          <dgm:chMax val="0"/>
          <dgm:bulletEnabled val="1"/>
        </dgm:presLayoutVars>
      </dgm:prSet>
      <dgm:spPr/>
      <dgm:t>
        <a:bodyPr/>
        <a:lstStyle/>
        <a:p>
          <a:endParaRPr lang="lv-LV"/>
        </a:p>
      </dgm:t>
    </dgm:pt>
    <dgm:pt modelId="{21FBB780-E70A-4708-9A3F-641A828A6217}" type="pres">
      <dgm:prSet presAssocID="{BFC4646C-F3C9-4FE0-9D42-2987531F4E8B}" presName="spacer" presStyleCnt="0"/>
      <dgm:spPr/>
    </dgm:pt>
    <dgm:pt modelId="{B27F4EAB-1EDA-4D33-B4FA-F60374975A59}" type="pres">
      <dgm:prSet presAssocID="{10D835A0-B8DD-4C76-87EC-540641513B6A}" presName="parentText" presStyleLbl="node1" presStyleIdx="3" presStyleCnt="7">
        <dgm:presLayoutVars>
          <dgm:chMax val="0"/>
          <dgm:bulletEnabled val="1"/>
        </dgm:presLayoutVars>
      </dgm:prSet>
      <dgm:spPr/>
      <dgm:t>
        <a:bodyPr/>
        <a:lstStyle/>
        <a:p>
          <a:endParaRPr lang="lv-LV"/>
        </a:p>
      </dgm:t>
    </dgm:pt>
    <dgm:pt modelId="{3BF151EC-EA5A-49B1-82A2-4ECEC3B96E28}" type="pres">
      <dgm:prSet presAssocID="{263488B6-08CF-4F80-B6A1-91727C5C7183}" presName="spacer" presStyleCnt="0"/>
      <dgm:spPr/>
    </dgm:pt>
    <dgm:pt modelId="{63766C92-1C8E-46B4-A306-C6F7B07F955B}" type="pres">
      <dgm:prSet presAssocID="{BC7C6943-92A4-4825-81BF-6C4CB9AE35A1}" presName="parentText" presStyleLbl="node1" presStyleIdx="4" presStyleCnt="7">
        <dgm:presLayoutVars>
          <dgm:chMax val="0"/>
          <dgm:bulletEnabled val="1"/>
        </dgm:presLayoutVars>
      </dgm:prSet>
      <dgm:spPr/>
      <dgm:t>
        <a:bodyPr/>
        <a:lstStyle/>
        <a:p>
          <a:endParaRPr lang="lv-LV"/>
        </a:p>
      </dgm:t>
    </dgm:pt>
    <dgm:pt modelId="{57FAE130-9E8E-4683-B652-15F83669F810}" type="pres">
      <dgm:prSet presAssocID="{6BE6B21D-834F-4F41-B02B-6BA124912779}" presName="spacer" presStyleCnt="0"/>
      <dgm:spPr/>
    </dgm:pt>
    <dgm:pt modelId="{BEF1915F-659B-476E-B808-66F1463B16EA}" type="pres">
      <dgm:prSet presAssocID="{A66FF3D9-9977-4506-975A-991D051DC133}" presName="parentText" presStyleLbl="node1" presStyleIdx="5" presStyleCnt="7">
        <dgm:presLayoutVars>
          <dgm:chMax val="0"/>
          <dgm:bulletEnabled val="1"/>
        </dgm:presLayoutVars>
      </dgm:prSet>
      <dgm:spPr/>
      <dgm:t>
        <a:bodyPr/>
        <a:lstStyle/>
        <a:p>
          <a:endParaRPr lang="lv-LV"/>
        </a:p>
      </dgm:t>
    </dgm:pt>
    <dgm:pt modelId="{4924AE1E-BC24-4796-9153-8FB6EBA22924}" type="pres">
      <dgm:prSet presAssocID="{692EF1BD-5DA6-4C1D-8439-FF80AA4F0D40}" presName="spacer" presStyleCnt="0"/>
      <dgm:spPr/>
    </dgm:pt>
    <dgm:pt modelId="{6D91014E-EC1A-43BD-8188-B1801525359A}" type="pres">
      <dgm:prSet presAssocID="{2474232A-5F53-49A2-AD8D-AFA36DE4944F}" presName="parentText" presStyleLbl="node1" presStyleIdx="6" presStyleCnt="7">
        <dgm:presLayoutVars>
          <dgm:chMax val="0"/>
          <dgm:bulletEnabled val="1"/>
        </dgm:presLayoutVars>
      </dgm:prSet>
      <dgm:spPr/>
      <dgm:t>
        <a:bodyPr/>
        <a:lstStyle/>
        <a:p>
          <a:endParaRPr lang="lv-LV"/>
        </a:p>
      </dgm:t>
    </dgm:pt>
  </dgm:ptLst>
  <dgm:cxnLst>
    <dgm:cxn modelId="{32A29C88-4118-4F8E-9D11-EB83913B3A49}" type="presOf" srcId="{9D2F308B-A678-4BB5-B700-42A9F3A6EF02}" destId="{2AB057C0-0428-4936-94D3-4FAC5A08C8EE}" srcOrd="0" destOrd="0" presId="urn:microsoft.com/office/officeart/2005/8/layout/vList2"/>
    <dgm:cxn modelId="{57A27BA3-5DFB-46D2-800D-3D7353B0B291}" type="presOf" srcId="{10D835A0-B8DD-4C76-87EC-540641513B6A}" destId="{B27F4EAB-1EDA-4D33-B4FA-F60374975A59}" srcOrd="0" destOrd="0" presId="urn:microsoft.com/office/officeart/2005/8/layout/vList2"/>
    <dgm:cxn modelId="{EEE88647-F3B1-4A76-9DCF-F6544C496158}" type="presOf" srcId="{A66FF3D9-9977-4506-975A-991D051DC133}" destId="{BEF1915F-659B-476E-B808-66F1463B16EA}" srcOrd="0" destOrd="0" presId="urn:microsoft.com/office/officeart/2005/8/layout/vList2"/>
    <dgm:cxn modelId="{2CBB0F35-8FE0-4EBC-8E15-3039710DE3FD}" type="presOf" srcId="{1735349B-AC6A-4882-9A13-F5CE51185D7B}" destId="{ACFC2B07-5198-4A73-BA8F-F9BB0CA82432}" srcOrd="0" destOrd="0" presId="urn:microsoft.com/office/officeart/2005/8/layout/vList2"/>
    <dgm:cxn modelId="{175FC2AE-FD19-423F-8629-3C7C5A5BC484}" srcId="{9948A048-7DDF-4A44-95C2-44D48F4A1672}" destId="{2474232A-5F53-49A2-AD8D-AFA36DE4944F}" srcOrd="6" destOrd="0" parTransId="{459A1803-73E7-46E8-A7C7-10746396B28C}" sibTransId="{C03261C5-695F-4167-99E9-8891D5E07797}"/>
    <dgm:cxn modelId="{FFF6862D-0CE9-43B1-83B4-C4F3A8CBA985}" srcId="{9948A048-7DDF-4A44-95C2-44D48F4A1672}" destId="{9D2F308B-A678-4BB5-B700-42A9F3A6EF02}" srcOrd="2" destOrd="0" parTransId="{E0D4A9EE-89BB-4BDA-BD55-75361B91E9D2}" sibTransId="{BFC4646C-F3C9-4FE0-9D42-2987531F4E8B}"/>
    <dgm:cxn modelId="{C3CA4383-4244-441D-8895-F368678F2C23}" srcId="{9948A048-7DDF-4A44-95C2-44D48F4A1672}" destId="{168C8D3E-0DD7-4342-903D-77C2514F482C}" srcOrd="1" destOrd="0" parTransId="{160DD628-48B7-465B-8D3E-3F1D3C5E2910}" sibTransId="{3020E1A3-B276-42E2-AAED-99314C50029A}"/>
    <dgm:cxn modelId="{9AD9804D-FC75-4BEB-AA54-DA066BC1B2C2}" type="presOf" srcId="{2474232A-5F53-49A2-AD8D-AFA36DE4944F}" destId="{6D91014E-EC1A-43BD-8188-B1801525359A}" srcOrd="0" destOrd="0" presId="urn:microsoft.com/office/officeart/2005/8/layout/vList2"/>
    <dgm:cxn modelId="{95D5B427-EFAD-4F6E-B576-ABBE4131C5BF}" srcId="{9948A048-7DDF-4A44-95C2-44D48F4A1672}" destId="{A66FF3D9-9977-4506-975A-991D051DC133}" srcOrd="5" destOrd="0" parTransId="{CE63083D-D623-4B0A-8621-FDC3D8305575}" sibTransId="{692EF1BD-5DA6-4C1D-8439-FF80AA4F0D40}"/>
    <dgm:cxn modelId="{72F5D614-51A4-4B98-A0C1-39F92022BD16}" type="presOf" srcId="{BC7C6943-92A4-4825-81BF-6C4CB9AE35A1}" destId="{63766C92-1C8E-46B4-A306-C6F7B07F955B}" srcOrd="0" destOrd="0" presId="urn:microsoft.com/office/officeart/2005/8/layout/vList2"/>
    <dgm:cxn modelId="{C6210292-0D4E-4144-B22A-814CB6935607}" srcId="{9948A048-7DDF-4A44-95C2-44D48F4A1672}" destId="{1735349B-AC6A-4882-9A13-F5CE51185D7B}" srcOrd="0" destOrd="0" parTransId="{9D2E14B8-C14C-47A5-9DAA-0A946B25D926}" sibTransId="{7CC57AE6-9687-4C14-9E59-8E9E03B49DBA}"/>
    <dgm:cxn modelId="{A79851AA-7E8B-47AD-BA2F-A54B5AE46A75}" type="presOf" srcId="{168C8D3E-0DD7-4342-903D-77C2514F482C}" destId="{543FF445-E876-416A-924D-514246AE355E}" srcOrd="0" destOrd="0" presId="urn:microsoft.com/office/officeart/2005/8/layout/vList2"/>
    <dgm:cxn modelId="{EAA0B52E-D1D8-4747-9B08-7F88E8F5CBCF}" type="presOf" srcId="{9948A048-7DDF-4A44-95C2-44D48F4A1672}" destId="{596AB6D8-E0B9-4E33-A4D3-3D9458508FD7}" srcOrd="0" destOrd="0" presId="urn:microsoft.com/office/officeart/2005/8/layout/vList2"/>
    <dgm:cxn modelId="{5383214E-12A5-4A97-9F4F-89EFCB18A7AA}" srcId="{9948A048-7DDF-4A44-95C2-44D48F4A1672}" destId="{BC7C6943-92A4-4825-81BF-6C4CB9AE35A1}" srcOrd="4" destOrd="0" parTransId="{5E42BA14-0EAE-4D17-A70F-DABAA30201D8}" sibTransId="{6BE6B21D-834F-4F41-B02B-6BA124912779}"/>
    <dgm:cxn modelId="{7A36C3F8-3140-4FCE-BF76-666B216B1A1E}" srcId="{9948A048-7DDF-4A44-95C2-44D48F4A1672}" destId="{10D835A0-B8DD-4C76-87EC-540641513B6A}" srcOrd="3" destOrd="0" parTransId="{E362202C-9C1C-4AE6-9012-243ED7B7CF31}" sibTransId="{263488B6-08CF-4F80-B6A1-91727C5C7183}"/>
    <dgm:cxn modelId="{46C94741-C4FF-4750-8043-CDA60FD438F0}" type="presParOf" srcId="{596AB6D8-E0B9-4E33-A4D3-3D9458508FD7}" destId="{ACFC2B07-5198-4A73-BA8F-F9BB0CA82432}" srcOrd="0" destOrd="0" presId="urn:microsoft.com/office/officeart/2005/8/layout/vList2"/>
    <dgm:cxn modelId="{31223820-7F51-4818-B8E4-CDEAA6165BEC}" type="presParOf" srcId="{596AB6D8-E0B9-4E33-A4D3-3D9458508FD7}" destId="{B43E003F-8130-40BA-8902-4D1F8B0C421C}" srcOrd="1" destOrd="0" presId="urn:microsoft.com/office/officeart/2005/8/layout/vList2"/>
    <dgm:cxn modelId="{42F0B7F8-8A6A-4FD2-9346-B18167268A01}" type="presParOf" srcId="{596AB6D8-E0B9-4E33-A4D3-3D9458508FD7}" destId="{543FF445-E876-416A-924D-514246AE355E}" srcOrd="2" destOrd="0" presId="urn:microsoft.com/office/officeart/2005/8/layout/vList2"/>
    <dgm:cxn modelId="{D72D2D5B-97F6-4FD6-AA5B-A31E512D501E}" type="presParOf" srcId="{596AB6D8-E0B9-4E33-A4D3-3D9458508FD7}" destId="{6A3B2371-1CFC-4154-A056-D94EC7B12D29}" srcOrd="3" destOrd="0" presId="urn:microsoft.com/office/officeart/2005/8/layout/vList2"/>
    <dgm:cxn modelId="{8BDCC450-7088-40FC-A475-0DE0F934CE1F}" type="presParOf" srcId="{596AB6D8-E0B9-4E33-A4D3-3D9458508FD7}" destId="{2AB057C0-0428-4936-94D3-4FAC5A08C8EE}" srcOrd="4" destOrd="0" presId="urn:microsoft.com/office/officeart/2005/8/layout/vList2"/>
    <dgm:cxn modelId="{FCF57928-C2D3-4FA7-816D-B2153B7D2ABA}" type="presParOf" srcId="{596AB6D8-E0B9-4E33-A4D3-3D9458508FD7}" destId="{21FBB780-E70A-4708-9A3F-641A828A6217}" srcOrd="5" destOrd="0" presId="urn:microsoft.com/office/officeart/2005/8/layout/vList2"/>
    <dgm:cxn modelId="{D90A6863-67E3-42DB-8334-DFE6FE97969C}" type="presParOf" srcId="{596AB6D8-E0B9-4E33-A4D3-3D9458508FD7}" destId="{B27F4EAB-1EDA-4D33-B4FA-F60374975A59}" srcOrd="6" destOrd="0" presId="urn:microsoft.com/office/officeart/2005/8/layout/vList2"/>
    <dgm:cxn modelId="{3746457A-180A-4B43-8D06-8C012132A3C2}" type="presParOf" srcId="{596AB6D8-E0B9-4E33-A4D3-3D9458508FD7}" destId="{3BF151EC-EA5A-49B1-82A2-4ECEC3B96E28}" srcOrd="7" destOrd="0" presId="urn:microsoft.com/office/officeart/2005/8/layout/vList2"/>
    <dgm:cxn modelId="{F4A4C722-4678-4265-92BE-0683E78B9546}" type="presParOf" srcId="{596AB6D8-E0B9-4E33-A4D3-3D9458508FD7}" destId="{63766C92-1C8E-46B4-A306-C6F7B07F955B}" srcOrd="8" destOrd="0" presId="urn:microsoft.com/office/officeart/2005/8/layout/vList2"/>
    <dgm:cxn modelId="{5ACB7E33-2DE7-448F-A260-E24B2EAC9FF4}" type="presParOf" srcId="{596AB6D8-E0B9-4E33-A4D3-3D9458508FD7}" destId="{57FAE130-9E8E-4683-B652-15F83669F810}" srcOrd="9" destOrd="0" presId="urn:microsoft.com/office/officeart/2005/8/layout/vList2"/>
    <dgm:cxn modelId="{FD6EB7F4-FBA0-4300-8C7D-BD1D7ADF30C7}" type="presParOf" srcId="{596AB6D8-E0B9-4E33-A4D3-3D9458508FD7}" destId="{BEF1915F-659B-476E-B808-66F1463B16EA}" srcOrd="10" destOrd="0" presId="urn:microsoft.com/office/officeart/2005/8/layout/vList2"/>
    <dgm:cxn modelId="{53B42483-7A5F-40B7-BF1E-3654CDAE1D36}" type="presParOf" srcId="{596AB6D8-E0B9-4E33-A4D3-3D9458508FD7}" destId="{4924AE1E-BC24-4796-9153-8FB6EBA22924}" srcOrd="11" destOrd="0" presId="urn:microsoft.com/office/officeart/2005/8/layout/vList2"/>
    <dgm:cxn modelId="{A769B464-2F68-447A-944E-E3BC706B5A56}" type="presParOf" srcId="{596AB6D8-E0B9-4E33-A4D3-3D9458508FD7}" destId="{6D91014E-EC1A-43BD-8188-B1801525359A}" srcOrd="12"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688F4FA-834F-4492-818C-3A48C3DD0C15}">
      <dsp:nvSpPr>
        <dsp:cNvPr id="0" name=""/>
        <dsp:cNvSpPr/>
      </dsp:nvSpPr>
      <dsp:spPr>
        <a:xfrm>
          <a:off x="0" y="504288"/>
          <a:ext cx="8229600" cy="756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C84649E-B6B3-4113-9068-2626095E2A76}">
      <dsp:nvSpPr>
        <dsp:cNvPr id="0" name=""/>
        <dsp:cNvSpPr/>
      </dsp:nvSpPr>
      <dsp:spPr>
        <a:xfrm>
          <a:off x="411480" y="61488"/>
          <a:ext cx="5760720" cy="8856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600200">
            <a:lnSpc>
              <a:spcPct val="90000"/>
            </a:lnSpc>
            <a:spcBef>
              <a:spcPct val="0"/>
            </a:spcBef>
            <a:spcAft>
              <a:spcPct val="35000"/>
            </a:spcAft>
          </a:pPr>
          <a:r>
            <a:rPr lang="lv-LV" sz="3600" kern="1200" dirty="0" smtClean="0">
              <a:latin typeface="Times New Roman" pitchFamily="18" charset="0"/>
              <a:cs typeface="Times New Roman" pitchFamily="18" charset="0"/>
            </a:rPr>
            <a:t>Autokrātiskais  vadības stils</a:t>
          </a:r>
          <a:endParaRPr lang="lv-LV" sz="3600" kern="1200" dirty="0">
            <a:latin typeface="Times New Roman" pitchFamily="18" charset="0"/>
            <a:cs typeface="Times New Roman" pitchFamily="18" charset="0"/>
          </a:endParaRPr>
        </a:p>
      </dsp:txBody>
      <dsp:txXfrm>
        <a:off x="411480" y="61488"/>
        <a:ext cx="5760720" cy="885600"/>
      </dsp:txXfrm>
    </dsp:sp>
    <dsp:sp modelId="{809961D1-670F-4E03-A0D4-8589DDEDBAD2}">
      <dsp:nvSpPr>
        <dsp:cNvPr id="0" name=""/>
        <dsp:cNvSpPr/>
      </dsp:nvSpPr>
      <dsp:spPr>
        <a:xfrm>
          <a:off x="0" y="1865088"/>
          <a:ext cx="8229600" cy="756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7B41238-D471-4C10-86A0-17C53937F775}">
      <dsp:nvSpPr>
        <dsp:cNvPr id="0" name=""/>
        <dsp:cNvSpPr/>
      </dsp:nvSpPr>
      <dsp:spPr>
        <a:xfrm>
          <a:off x="411480" y="1422288"/>
          <a:ext cx="5760720" cy="8856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600200">
            <a:lnSpc>
              <a:spcPct val="90000"/>
            </a:lnSpc>
            <a:spcBef>
              <a:spcPct val="0"/>
            </a:spcBef>
            <a:spcAft>
              <a:spcPct val="35000"/>
            </a:spcAft>
          </a:pPr>
          <a:r>
            <a:rPr lang="lv-LV" sz="3600" kern="1200" dirty="0" smtClean="0">
              <a:latin typeface="Times New Roman" pitchFamily="18" charset="0"/>
              <a:cs typeface="Times New Roman" pitchFamily="18" charset="0"/>
            </a:rPr>
            <a:t>Demokrātiskais vadības st</a:t>
          </a:r>
          <a:r>
            <a:rPr lang="lv-LV" sz="3400" kern="1200" dirty="0" smtClean="0"/>
            <a:t>ils</a:t>
          </a:r>
          <a:endParaRPr lang="lv-LV" sz="3400" kern="1200" dirty="0"/>
        </a:p>
      </dsp:txBody>
      <dsp:txXfrm>
        <a:off x="411480" y="1422288"/>
        <a:ext cx="5760720" cy="885600"/>
      </dsp:txXfrm>
    </dsp:sp>
    <dsp:sp modelId="{07DE57A8-1AC2-4AB2-A60E-2DF006D44EB4}">
      <dsp:nvSpPr>
        <dsp:cNvPr id="0" name=""/>
        <dsp:cNvSpPr/>
      </dsp:nvSpPr>
      <dsp:spPr>
        <a:xfrm>
          <a:off x="0" y="3225888"/>
          <a:ext cx="8229600" cy="756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D100A5E-174F-4F6B-A1A3-1236616DD964}">
      <dsp:nvSpPr>
        <dsp:cNvPr id="0" name=""/>
        <dsp:cNvSpPr/>
      </dsp:nvSpPr>
      <dsp:spPr>
        <a:xfrm>
          <a:off x="411480" y="2783088"/>
          <a:ext cx="5760720" cy="8856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600200">
            <a:lnSpc>
              <a:spcPct val="90000"/>
            </a:lnSpc>
            <a:spcBef>
              <a:spcPct val="0"/>
            </a:spcBef>
            <a:spcAft>
              <a:spcPct val="35000"/>
            </a:spcAft>
          </a:pPr>
          <a:r>
            <a:rPr lang="lv-LV" sz="3600" kern="1200" dirty="0" smtClean="0">
              <a:latin typeface="Times New Roman" pitchFamily="18" charset="0"/>
              <a:cs typeface="Times New Roman" pitchFamily="18" charset="0"/>
            </a:rPr>
            <a:t>Liberālais vadības stils</a:t>
          </a:r>
          <a:endParaRPr lang="lv-LV" sz="3600" kern="1200" dirty="0">
            <a:latin typeface="Times New Roman" pitchFamily="18" charset="0"/>
            <a:cs typeface="Times New Roman" pitchFamily="18" charset="0"/>
          </a:endParaRPr>
        </a:p>
      </dsp:txBody>
      <dsp:txXfrm>
        <a:off x="411480" y="2783088"/>
        <a:ext cx="5760720" cy="88560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28E678E-54C7-43C5-9F2E-455873CDDAEC}">
      <dsp:nvSpPr>
        <dsp:cNvPr id="0" name=""/>
        <dsp:cNvSpPr/>
      </dsp:nvSpPr>
      <dsp:spPr>
        <a:xfrm>
          <a:off x="0" y="838"/>
          <a:ext cx="8229600" cy="48097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lv-LV" sz="2400" kern="1200" dirty="0" smtClean="0">
              <a:latin typeface="Times New Roman" pitchFamily="18" charset="0"/>
              <a:cs typeface="Times New Roman" pitchFamily="18" charset="0"/>
            </a:rPr>
            <a:t>Stingrs pret padotajiem</a:t>
          </a:r>
          <a:endParaRPr lang="lv-LV" sz="2400" kern="1200" dirty="0">
            <a:latin typeface="Times New Roman" pitchFamily="18" charset="0"/>
            <a:cs typeface="Times New Roman" pitchFamily="18" charset="0"/>
          </a:endParaRPr>
        </a:p>
      </dsp:txBody>
      <dsp:txXfrm>
        <a:off x="0" y="838"/>
        <a:ext cx="8229600" cy="480979"/>
      </dsp:txXfrm>
    </dsp:sp>
    <dsp:sp modelId="{7DC9DE88-8B52-47F3-AB7C-61A64AF31CA1}">
      <dsp:nvSpPr>
        <dsp:cNvPr id="0" name=""/>
        <dsp:cNvSpPr/>
      </dsp:nvSpPr>
      <dsp:spPr>
        <a:xfrm>
          <a:off x="0" y="494150"/>
          <a:ext cx="8229600" cy="48097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lv-LV" sz="2400" kern="1200" dirty="0" smtClean="0">
              <a:latin typeface="Times New Roman" pitchFamily="18" charset="0"/>
              <a:cs typeface="Times New Roman" pitchFamily="18" charset="0"/>
            </a:rPr>
            <a:t>Nepieņem atšķirīgus viedokļus</a:t>
          </a:r>
          <a:endParaRPr lang="lv-LV" sz="2400" kern="1200" dirty="0">
            <a:latin typeface="Times New Roman" pitchFamily="18" charset="0"/>
            <a:cs typeface="Times New Roman" pitchFamily="18" charset="0"/>
          </a:endParaRPr>
        </a:p>
      </dsp:txBody>
      <dsp:txXfrm>
        <a:off x="0" y="494150"/>
        <a:ext cx="8229600" cy="480979"/>
      </dsp:txXfrm>
    </dsp:sp>
    <dsp:sp modelId="{0DCD69D1-F07E-4FEE-932A-4685AA3EB1F9}">
      <dsp:nvSpPr>
        <dsp:cNvPr id="0" name=""/>
        <dsp:cNvSpPr/>
      </dsp:nvSpPr>
      <dsp:spPr>
        <a:xfrm>
          <a:off x="0" y="984398"/>
          <a:ext cx="8229600" cy="48097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lv-LV" sz="2400" kern="1200" dirty="0" smtClean="0">
              <a:latin typeface="Times New Roman" pitchFamily="18" charset="0"/>
              <a:cs typeface="Times New Roman" pitchFamily="18" charset="0"/>
            </a:rPr>
            <a:t>Iejaucas padoto darbā bez vajadzības</a:t>
          </a:r>
          <a:endParaRPr lang="lv-LV" sz="2400" kern="1200" dirty="0">
            <a:latin typeface="Times New Roman" pitchFamily="18" charset="0"/>
            <a:cs typeface="Times New Roman" pitchFamily="18" charset="0"/>
          </a:endParaRPr>
        </a:p>
      </dsp:txBody>
      <dsp:txXfrm>
        <a:off x="0" y="984398"/>
        <a:ext cx="8229600" cy="480979"/>
      </dsp:txXfrm>
    </dsp:sp>
    <dsp:sp modelId="{1468C8E0-180A-428B-8177-7C66810DDFA0}">
      <dsp:nvSpPr>
        <dsp:cNvPr id="0" name=""/>
        <dsp:cNvSpPr/>
      </dsp:nvSpPr>
      <dsp:spPr>
        <a:xfrm>
          <a:off x="0" y="1480775"/>
          <a:ext cx="8229600" cy="48097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lv-LV" sz="2400" kern="1200" dirty="0" smtClean="0">
              <a:latin typeface="Times New Roman" pitchFamily="18" charset="0"/>
              <a:cs typeface="Times New Roman" pitchFamily="18" charset="0"/>
            </a:rPr>
            <a:t>Ātri pieņem lēmumus</a:t>
          </a:r>
          <a:endParaRPr lang="lv-LV" sz="2400" kern="1200" dirty="0">
            <a:latin typeface="Times New Roman" pitchFamily="18" charset="0"/>
            <a:cs typeface="Times New Roman" pitchFamily="18" charset="0"/>
          </a:endParaRPr>
        </a:p>
      </dsp:txBody>
      <dsp:txXfrm>
        <a:off x="0" y="1480775"/>
        <a:ext cx="8229600" cy="480979"/>
      </dsp:txXfrm>
    </dsp:sp>
    <dsp:sp modelId="{C1171376-9A17-4790-BA5C-F171A2530D54}">
      <dsp:nvSpPr>
        <dsp:cNvPr id="0" name=""/>
        <dsp:cNvSpPr/>
      </dsp:nvSpPr>
      <dsp:spPr>
        <a:xfrm>
          <a:off x="0" y="1974088"/>
          <a:ext cx="8229600" cy="48097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lv-LV" sz="2400" kern="1200" dirty="0" smtClean="0">
              <a:latin typeface="Times New Roman" pitchFamily="18" charset="0"/>
              <a:cs typeface="Times New Roman" pitchFamily="18" charset="0"/>
            </a:rPr>
            <a:t>Necieš kritiku un neatzīst savas kļūdas</a:t>
          </a:r>
          <a:endParaRPr lang="lv-LV" sz="2400" kern="1200" dirty="0">
            <a:latin typeface="Times New Roman" pitchFamily="18" charset="0"/>
            <a:cs typeface="Times New Roman" pitchFamily="18" charset="0"/>
          </a:endParaRPr>
        </a:p>
      </dsp:txBody>
      <dsp:txXfrm>
        <a:off x="0" y="1974088"/>
        <a:ext cx="8229600" cy="480979"/>
      </dsp:txXfrm>
    </dsp:sp>
    <dsp:sp modelId="{24F0F2E1-4A6F-4D75-AED6-8B67846A4711}">
      <dsp:nvSpPr>
        <dsp:cNvPr id="0" name=""/>
        <dsp:cNvSpPr/>
      </dsp:nvSpPr>
      <dsp:spPr>
        <a:xfrm>
          <a:off x="0" y="2467400"/>
          <a:ext cx="8229600" cy="48097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lv-LV" sz="2400" kern="1200" dirty="0" smtClean="0">
              <a:latin typeface="Times New Roman" pitchFamily="18" charset="0"/>
              <a:cs typeface="Times New Roman" pitchFamily="18" charset="0"/>
            </a:rPr>
            <a:t>Pakļauj cilvēkus savai gribai</a:t>
          </a:r>
          <a:endParaRPr lang="lv-LV" sz="2400" kern="1200" dirty="0">
            <a:latin typeface="Times New Roman" pitchFamily="18" charset="0"/>
            <a:cs typeface="Times New Roman" pitchFamily="18" charset="0"/>
          </a:endParaRPr>
        </a:p>
      </dsp:txBody>
      <dsp:txXfrm>
        <a:off x="0" y="2467400"/>
        <a:ext cx="8229600" cy="480979"/>
      </dsp:txXfrm>
    </dsp:sp>
    <dsp:sp modelId="{6F7265C4-0461-4802-B6F1-E19D7264E6A8}">
      <dsp:nvSpPr>
        <dsp:cNvPr id="0" name=""/>
        <dsp:cNvSpPr/>
      </dsp:nvSpPr>
      <dsp:spPr>
        <a:xfrm>
          <a:off x="0" y="2960713"/>
          <a:ext cx="8229600" cy="48097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lv-LV" sz="2400" kern="1200" dirty="0" smtClean="0">
              <a:latin typeface="Times New Roman" pitchFamily="18" charset="0"/>
              <a:cs typeface="Times New Roman" pitchFamily="18" charset="0"/>
            </a:rPr>
            <a:t>Spēj daudz ko sasniegt</a:t>
          </a:r>
          <a:endParaRPr lang="lv-LV" sz="2400" kern="1200" dirty="0">
            <a:latin typeface="Times New Roman" pitchFamily="18" charset="0"/>
            <a:cs typeface="Times New Roman" pitchFamily="18" charset="0"/>
          </a:endParaRPr>
        </a:p>
      </dsp:txBody>
      <dsp:txXfrm>
        <a:off x="0" y="2960713"/>
        <a:ext cx="8229600" cy="480979"/>
      </dsp:txXfrm>
    </dsp:sp>
    <dsp:sp modelId="{BC891999-63BB-4BEB-9D99-5256D1E24E39}">
      <dsp:nvSpPr>
        <dsp:cNvPr id="0" name=""/>
        <dsp:cNvSpPr/>
      </dsp:nvSpPr>
      <dsp:spPr>
        <a:xfrm>
          <a:off x="0" y="3454025"/>
          <a:ext cx="8229600" cy="48097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lv-LV" sz="2400" kern="1200" dirty="0" smtClean="0">
              <a:latin typeface="Times New Roman" pitchFamily="18" charset="0"/>
              <a:cs typeface="Times New Roman" pitchFamily="18" charset="0"/>
            </a:rPr>
            <a:t>Pieprasa punktuālu savu lēmumu izpildi</a:t>
          </a:r>
          <a:endParaRPr lang="lv-LV" sz="2400" kern="1200" dirty="0">
            <a:latin typeface="Times New Roman" pitchFamily="18" charset="0"/>
            <a:cs typeface="Times New Roman" pitchFamily="18" charset="0"/>
          </a:endParaRPr>
        </a:p>
      </dsp:txBody>
      <dsp:txXfrm>
        <a:off x="0" y="3454025"/>
        <a:ext cx="8229600" cy="480979"/>
      </dsp:txXfrm>
    </dsp:sp>
    <dsp:sp modelId="{B40AAA1E-40B8-4AC6-873F-16981672B9CB}">
      <dsp:nvSpPr>
        <dsp:cNvPr id="0" name=""/>
        <dsp:cNvSpPr/>
      </dsp:nvSpPr>
      <dsp:spPr>
        <a:xfrm>
          <a:off x="0" y="3948176"/>
          <a:ext cx="8229600" cy="48097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lv-LV" sz="2400" kern="1200" dirty="0" smtClean="0">
              <a:latin typeface="Times New Roman" pitchFamily="18" charset="0"/>
              <a:cs typeface="Times New Roman" pitchFamily="18" charset="0"/>
            </a:rPr>
            <a:t>Neinformē padotos par saviem nodomiem</a:t>
          </a:r>
          <a:endParaRPr lang="lv-LV" sz="2400" kern="1200" dirty="0">
            <a:latin typeface="Times New Roman" pitchFamily="18" charset="0"/>
            <a:cs typeface="Times New Roman" pitchFamily="18" charset="0"/>
          </a:endParaRPr>
        </a:p>
      </dsp:txBody>
      <dsp:txXfrm>
        <a:off x="0" y="3948176"/>
        <a:ext cx="8229600" cy="480979"/>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85CCA5B-9694-4957-A6CD-D0C3268AA908}">
      <dsp:nvSpPr>
        <dsp:cNvPr id="0" name=""/>
        <dsp:cNvSpPr/>
      </dsp:nvSpPr>
      <dsp:spPr>
        <a:xfrm>
          <a:off x="0" y="1052"/>
          <a:ext cx="8229600" cy="51570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lv-LV" sz="2400" kern="1200" dirty="0" smtClean="0">
              <a:latin typeface="Times New Roman" pitchFamily="18" charset="0"/>
              <a:cs typeface="Times New Roman" pitchFamily="18" charset="0"/>
            </a:rPr>
            <a:t>Mijiedarbība ar padotajiem</a:t>
          </a:r>
          <a:endParaRPr lang="lv-LV" sz="2400" kern="1200" dirty="0">
            <a:latin typeface="Times New Roman" pitchFamily="18" charset="0"/>
            <a:cs typeface="Times New Roman" pitchFamily="18" charset="0"/>
          </a:endParaRPr>
        </a:p>
      </dsp:txBody>
      <dsp:txXfrm>
        <a:off x="0" y="1052"/>
        <a:ext cx="8229600" cy="515702"/>
      </dsp:txXfrm>
    </dsp:sp>
    <dsp:sp modelId="{51E0DC8C-E765-4104-87C0-D7252917F26B}">
      <dsp:nvSpPr>
        <dsp:cNvPr id="0" name=""/>
        <dsp:cNvSpPr/>
      </dsp:nvSpPr>
      <dsp:spPr>
        <a:xfrm>
          <a:off x="0" y="529200"/>
          <a:ext cx="8229600" cy="51570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lv-LV" sz="2400" kern="1200" dirty="0" smtClean="0">
              <a:latin typeface="Times New Roman" pitchFamily="18" charset="0"/>
              <a:cs typeface="Times New Roman" pitchFamily="18" charset="0"/>
            </a:rPr>
            <a:t>Uzklausa kolēģu viedokli un apspriež jautājumus ar tiem</a:t>
          </a:r>
          <a:endParaRPr lang="lv-LV" sz="2400" kern="1200" dirty="0">
            <a:latin typeface="Times New Roman" pitchFamily="18" charset="0"/>
            <a:cs typeface="Times New Roman" pitchFamily="18" charset="0"/>
          </a:endParaRPr>
        </a:p>
      </dsp:txBody>
      <dsp:txXfrm>
        <a:off x="0" y="529200"/>
        <a:ext cx="8229600" cy="515702"/>
      </dsp:txXfrm>
    </dsp:sp>
    <dsp:sp modelId="{C2FE6027-090B-43B3-9435-06B6BC1D9884}">
      <dsp:nvSpPr>
        <dsp:cNvPr id="0" name=""/>
        <dsp:cNvSpPr/>
      </dsp:nvSpPr>
      <dsp:spPr>
        <a:xfrm>
          <a:off x="0" y="1057348"/>
          <a:ext cx="8229600" cy="51570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lv-LV" sz="2400" kern="1200" dirty="0" smtClean="0">
              <a:latin typeface="Times New Roman" pitchFamily="18" charset="0"/>
              <a:cs typeface="Times New Roman" pitchFamily="18" charset="0"/>
            </a:rPr>
            <a:t>Reāli uztver kritiku</a:t>
          </a:r>
          <a:endParaRPr lang="lv-LV" sz="2400" kern="1200" dirty="0">
            <a:latin typeface="Times New Roman" pitchFamily="18" charset="0"/>
            <a:cs typeface="Times New Roman" pitchFamily="18" charset="0"/>
          </a:endParaRPr>
        </a:p>
      </dsp:txBody>
      <dsp:txXfrm>
        <a:off x="0" y="1057348"/>
        <a:ext cx="8229600" cy="515702"/>
      </dsp:txXfrm>
    </dsp:sp>
    <dsp:sp modelId="{82D9B8C7-1492-4490-9067-38A39DDF1E5F}">
      <dsp:nvSpPr>
        <dsp:cNvPr id="0" name=""/>
        <dsp:cNvSpPr/>
      </dsp:nvSpPr>
      <dsp:spPr>
        <a:xfrm>
          <a:off x="0" y="1585496"/>
          <a:ext cx="8229600" cy="51570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100000"/>
            </a:lnSpc>
            <a:spcBef>
              <a:spcPct val="0"/>
            </a:spcBef>
            <a:spcAft>
              <a:spcPts val="0"/>
            </a:spcAft>
          </a:pPr>
          <a:r>
            <a:rPr lang="lv-LV" sz="2400" kern="1200" dirty="0" smtClean="0">
              <a:latin typeface="Times New Roman" pitchFamily="18" charset="0"/>
              <a:cs typeface="Times New Roman" pitchFamily="18" charset="0"/>
            </a:rPr>
            <a:t>Neizvairās no atbildības</a:t>
          </a:r>
          <a:endParaRPr lang="lv-LV" sz="2400" kern="1200" dirty="0">
            <a:latin typeface="Times New Roman" pitchFamily="18" charset="0"/>
            <a:cs typeface="Times New Roman" pitchFamily="18" charset="0"/>
          </a:endParaRPr>
        </a:p>
      </dsp:txBody>
      <dsp:txXfrm>
        <a:off x="0" y="1585496"/>
        <a:ext cx="8229600" cy="515702"/>
      </dsp:txXfrm>
    </dsp:sp>
    <dsp:sp modelId="{554E535E-1261-4F0F-AC5F-85DA466B56AE}">
      <dsp:nvSpPr>
        <dsp:cNvPr id="0" name=""/>
        <dsp:cNvSpPr/>
      </dsp:nvSpPr>
      <dsp:spPr>
        <a:xfrm>
          <a:off x="0" y="2113644"/>
          <a:ext cx="8229600" cy="51570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lv-LV" sz="2400" kern="1200" dirty="0" smtClean="0">
              <a:latin typeface="Times New Roman" pitchFamily="18" charset="0"/>
              <a:cs typeface="Times New Roman" pitchFamily="18" charset="0"/>
            </a:rPr>
            <a:t>Padotos informē un pārliecina, motivē viņu iniciatīvu</a:t>
          </a:r>
          <a:endParaRPr lang="lv-LV" sz="2400" kern="1200" dirty="0">
            <a:latin typeface="Times New Roman" pitchFamily="18" charset="0"/>
            <a:cs typeface="Times New Roman" pitchFamily="18" charset="0"/>
          </a:endParaRPr>
        </a:p>
      </dsp:txBody>
      <dsp:txXfrm>
        <a:off x="0" y="2113644"/>
        <a:ext cx="8229600" cy="515702"/>
      </dsp:txXfrm>
    </dsp:sp>
    <dsp:sp modelId="{17E8F704-F022-49B2-89E3-E928CBBAC3E0}">
      <dsp:nvSpPr>
        <dsp:cNvPr id="0" name=""/>
        <dsp:cNvSpPr/>
      </dsp:nvSpPr>
      <dsp:spPr>
        <a:xfrm>
          <a:off x="0" y="2641792"/>
          <a:ext cx="8229600" cy="51570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lv-LV" sz="2400" kern="1200" dirty="0" smtClean="0">
              <a:latin typeface="Times New Roman" pitchFamily="18" charset="0"/>
              <a:cs typeface="Times New Roman" pitchFamily="18" charset="0"/>
            </a:rPr>
            <a:t>Tendēts deleģēt pilnvaras</a:t>
          </a:r>
          <a:endParaRPr lang="lv-LV" sz="2400" kern="1200" dirty="0">
            <a:latin typeface="Times New Roman" pitchFamily="18" charset="0"/>
            <a:cs typeface="Times New Roman" pitchFamily="18" charset="0"/>
          </a:endParaRPr>
        </a:p>
      </dsp:txBody>
      <dsp:txXfrm>
        <a:off x="0" y="2641792"/>
        <a:ext cx="8229600" cy="515702"/>
      </dsp:txXfrm>
    </dsp:sp>
    <dsp:sp modelId="{C508354C-1949-4934-9B81-4B24CB5065E5}">
      <dsp:nvSpPr>
        <dsp:cNvPr id="0" name=""/>
        <dsp:cNvSpPr/>
      </dsp:nvSpPr>
      <dsp:spPr>
        <a:xfrm>
          <a:off x="0" y="3169940"/>
          <a:ext cx="8229600" cy="51570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lv-LV" sz="2400" kern="1200" dirty="0" smtClean="0">
              <a:latin typeface="Times New Roman" pitchFamily="18" charset="0"/>
              <a:cs typeface="Times New Roman" pitchFamily="18" charset="0"/>
            </a:rPr>
            <a:t>Zina gan padoto, gan savas stiprās un vājās puses</a:t>
          </a:r>
          <a:endParaRPr lang="lv-LV" sz="2400" kern="1200" dirty="0">
            <a:latin typeface="Times New Roman" pitchFamily="18" charset="0"/>
            <a:cs typeface="Times New Roman" pitchFamily="18" charset="0"/>
          </a:endParaRPr>
        </a:p>
      </dsp:txBody>
      <dsp:txXfrm>
        <a:off x="0" y="3169940"/>
        <a:ext cx="8229600" cy="515702"/>
      </dsp:txXfrm>
    </dsp:sp>
    <dsp:sp modelId="{497768CB-21B5-4FCD-ACCA-4C3B1DAFF8B6}">
      <dsp:nvSpPr>
        <dsp:cNvPr id="0" name=""/>
        <dsp:cNvSpPr/>
      </dsp:nvSpPr>
      <dsp:spPr>
        <a:xfrm>
          <a:off x="0" y="3698088"/>
          <a:ext cx="8229600" cy="51570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lv-LV" sz="2400" kern="1200" dirty="0" smtClean="0">
              <a:latin typeface="Times New Roman" pitchFamily="18" charset="0"/>
              <a:cs typeface="Times New Roman" pitchFamily="18" charset="0"/>
            </a:rPr>
            <a:t>Raksturīga augsta informētība par īsteno lietu stāvokli</a:t>
          </a:r>
          <a:endParaRPr lang="lv-LV" sz="2400" kern="1200" dirty="0">
            <a:latin typeface="Times New Roman" pitchFamily="18" charset="0"/>
            <a:cs typeface="Times New Roman" pitchFamily="18" charset="0"/>
          </a:endParaRPr>
        </a:p>
      </dsp:txBody>
      <dsp:txXfrm>
        <a:off x="0" y="3698088"/>
        <a:ext cx="8229600" cy="515702"/>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CFC2B07-5198-4A73-BA8F-F9BB0CA82432}">
      <dsp:nvSpPr>
        <dsp:cNvPr id="0" name=""/>
        <dsp:cNvSpPr/>
      </dsp:nvSpPr>
      <dsp:spPr>
        <a:xfrm>
          <a:off x="0" y="19728"/>
          <a:ext cx="8229600" cy="5522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lv-LV" sz="2400" kern="1200" dirty="0" smtClean="0">
              <a:latin typeface="Times New Roman" pitchFamily="18" charset="0"/>
              <a:cs typeface="Times New Roman" pitchFamily="18" charset="0"/>
            </a:rPr>
            <a:t>Iniciatīvas trūkums</a:t>
          </a:r>
          <a:endParaRPr lang="lv-LV" sz="2400" kern="1200" dirty="0">
            <a:latin typeface="Times New Roman" pitchFamily="18" charset="0"/>
            <a:cs typeface="Times New Roman" pitchFamily="18" charset="0"/>
          </a:endParaRPr>
        </a:p>
      </dsp:txBody>
      <dsp:txXfrm>
        <a:off x="0" y="19728"/>
        <a:ext cx="8229600" cy="552240"/>
      </dsp:txXfrm>
    </dsp:sp>
    <dsp:sp modelId="{543FF445-E876-416A-924D-514246AE355E}">
      <dsp:nvSpPr>
        <dsp:cNvPr id="0" name=""/>
        <dsp:cNvSpPr/>
      </dsp:nvSpPr>
      <dsp:spPr>
        <a:xfrm>
          <a:off x="0" y="595008"/>
          <a:ext cx="8229600" cy="5522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lv-LV" sz="2400" kern="1200" dirty="0" smtClean="0">
              <a:latin typeface="Times New Roman" pitchFamily="18" charset="0"/>
              <a:cs typeface="Times New Roman" pitchFamily="18" charset="0"/>
            </a:rPr>
            <a:t>Neiejaucas darba procesā</a:t>
          </a:r>
          <a:endParaRPr lang="lv-LV" sz="2400" kern="1200" dirty="0">
            <a:latin typeface="Times New Roman" pitchFamily="18" charset="0"/>
            <a:cs typeface="Times New Roman" pitchFamily="18" charset="0"/>
          </a:endParaRPr>
        </a:p>
      </dsp:txBody>
      <dsp:txXfrm>
        <a:off x="0" y="595008"/>
        <a:ext cx="8229600" cy="552240"/>
      </dsp:txXfrm>
    </dsp:sp>
    <dsp:sp modelId="{2AB057C0-0428-4936-94D3-4FAC5A08C8EE}">
      <dsp:nvSpPr>
        <dsp:cNvPr id="0" name=""/>
        <dsp:cNvSpPr/>
      </dsp:nvSpPr>
      <dsp:spPr>
        <a:xfrm>
          <a:off x="0" y="1156052"/>
          <a:ext cx="8229600" cy="5522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lv-LV" sz="2400" kern="1200" dirty="0" smtClean="0">
              <a:latin typeface="Times New Roman" pitchFamily="18" charset="0"/>
              <a:cs typeface="Times New Roman" pitchFamily="18" charset="0"/>
            </a:rPr>
            <a:t>Nepietiekami prasīgs, nekonsekvents</a:t>
          </a:r>
          <a:endParaRPr lang="lv-LV" sz="2400" kern="1200" dirty="0">
            <a:latin typeface="Times New Roman" pitchFamily="18" charset="0"/>
            <a:cs typeface="Times New Roman" pitchFamily="18" charset="0"/>
          </a:endParaRPr>
        </a:p>
      </dsp:txBody>
      <dsp:txXfrm>
        <a:off x="0" y="1156052"/>
        <a:ext cx="8229600" cy="552240"/>
      </dsp:txXfrm>
    </dsp:sp>
    <dsp:sp modelId="{B27F4EAB-1EDA-4D33-B4FA-F60374975A59}">
      <dsp:nvSpPr>
        <dsp:cNvPr id="0" name=""/>
        <dsp:cNvSpPr/>
      </dsp:nvSpPr>
      <dsp:spPr>
        <a:xfrm>
          <a:off x="0" y="1745568"/>
          <a:ext cx="8229600" cy="5522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lv-LV" sz="2400" kern="1200" dirty="0" smtClean="0">
              <a:latin typeface="Times New Roman" pitchFamily="18" charset="0"/>
              <a:cs typeface="Times New Roman" pitchFamily="18" charset="0"/>
            </a:rPr>
            <a:t>Viegli ietekmējams</a:t>
          </a:r>
          <a:endParaRPr lang="lv-LV" sz="2400" kern="1200" dirty="0">
            <a:latin typeface="Times New Roman" pitchFamily="18" charset="0"/>
            <a:cs typeface="Times New Roman" pitchFamily="18" charset="0"/>
          </a:endParaRPr>
        </a:p>
      </dsp:txBody>
      <dsp:txXfrm>
        <a:off x="0" y="1745568"/>
        <a:ext cx="8229600" cy="552240"/>
      </dsp:txXfrm>
    </dsp:sp>
    <dsp:sp modelId="{63766C92-1C8E-46B4-A306-C6F7B07F955B}">
      <dsp:nvSpPr>
        <dsp:cNvPr id="0" name=""/>
        <dsp:cNvSpPr/>
      </dsp:nvSpPr>
      <dsp:spPr>
        <a:xfrm>
          <a:off x="0" y="2320848"/>
          <a:ext cx="8229600" cy="5522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lv-LV" sz="2400" kern="1200" dirty="0" smtClean="0">
              <a:latin typeface="Times New Roman" pitchFamily="18" charset="0"/>
              <a:cs typeface="Times New Roman" pitchFamily="18" charset="0"/>
            </a:rPr>
            <a:t>Vājas organizatora prasmes, neregulāri un slikti kontrolē padotos</a:t>
          </a:r>
          <a:endParaRPr lang="lv-LV" sz="2400" kern="1200" dirty="0">
            <a:latin typeface="Times New Roman" pitchFamily="18" charset="0"/>
            <a:cs typeface="Times New Roman" pitchFamily="18" charset="0"/>
          </a:endParaRPr>
        </a:p>
      </dsp:txBody>
      <dsp:txXfrm>
        <a:off x="0" y="2320848"/>
        <a:ext cx="8229600" cy="552240"/>
      </dsp:txXfrm>
    </dsp:sp>
    <dsp:sp modelId="{BEF1915F-659B-476E-B808-66F1463B16EA}">
      <dsp:nvSpPr>
        <dsp:cNvPr id="0" name=""/>
        <dsp:cNvSpPr/>
      </dsp:nvSpPr>
      <dsp:spPr>
        <a:xfrm>
          <a:off x="0" y="2896128"/>
          <a:ext cx="8229600" cy="5522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lv-LV" sz="2400" kern="1200" dirty="0" smtClean="0">
              <a:latin typeface="Times New Roman" pitchFamily="18" charset="0"/>
              <a:cs typeface="Times New Roman" pitchFamily="18" charset="0"/>
            </a:rPr>
            <a:t>Izvairās no atbildības, viegli dod solījumus, bet nepilda</a:t>
          </a:r>
          <a:endParaRPr lang="lv-LV" sz="2400" kern="1200" dirty="0">
            <a:latin typeface="Times New Roman" pitchFamily="18" charset="0"/>
            <a:cs typeface="Times New Roman" pitchFamily="18" charset="0"/>
          </a:endParaRPr>
        </a:p>
      </dsp:txBody>
      <dsp:txXfrm>
        <a:off x="0" y="2896128"/>
        <a:ext cx="8229600" cy="552240"/>
      </dsp:txXfrm>
    </dsp:sp>
    <dsp:sp modelId="{6D91014E-EC1A-43BD-8188-B1801525359A}">
      <dsp:nvSpPr>
        <dsp:cNvPr id="0" name=""/>
        <dsp:cNvSpPr/>
      </dsp:nvSpPr>
      <dsp:spPr>
        <a:xfrm>
          <a:off x="0" y="3471408"/>
          <a:ext cx="8229600" cy="5522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lv-LV" sz="2400" kern="1200" dirty="0" smtClean="0">
              <a:latin typeface="Times New Roman" pitchFamily="18" charset="0"/>
              <a:cs typeface="Times New Roman" pitchFamily="18" charset="0"/>
            </a:rPr>
            <a:t>Neizlēmīgs un labsirdīgs, izvairās no konfliktiem un strīdiem</a:t>
          </a:r>
          <a:endParaRPr lang="lv-LV" sz="2400" kern="1200" dirty="0">
            <a:latin typeface="Times New Roman" pitchFamily="18" charset="0"/>
            <a:cs typeface="Times New Roman" pitchFamily="18" charset="0"/>
          </a:endParaRPr>
        </a:p>
      </dsp:txBody>
      <dsp:txXfrm>
        <a:off x="0" y="3471408"/>
        <a:ext cx="8229600" cy="55224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lv-LV"/>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lv-LV"/>
          </a:p>
        </p:txBody>
      </p:sp>
      <p:sp>
        <p:nvSpPr>
          <p:cNvPr id="4" name="Date Placeholder 3"/>
          <p:cNvSpPr>
            <a:spLocks noGrp="1"/>
          </p:cNvSpPr>
          <p:nvPr>
            <p:ph type="dt" sz="half" idx="10"/>
          </p:nvPr>
        </p:nvSpPr>
        <p:spPr/>
        <p:txBody>
          <a:bodyPr/>
          <a:lstStyle/>
          <a:p>
            <a:fld id="{0E86AFB3-B1F4-4F37-AA68-A941F990842D}" type="datetimeFigureOut">
              <a:rPr lang="lv-LV" smtClean="0"/>
              <a:pPr/>
              <a:t>2012.06.25.</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FCBA7221-CC8D-49E2-8D65-097E021821FD}" type="slidenum">
              <a:rPr lang="lv-LV" smtClean="0"/>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v-LV"/>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Date Placeholder 3"/>
          <p:cNvSpPr>
            <a:spLocks noGrp="1"/>
          </p:cNvSpPr>
          <p:nvPr>
            <p:ph type="dt" sz="half" idx="10"/>
          </p:nvPr>
        </p:nvSpPr>
        <p:spPr/>
        <p:txBody>
          <a:bodyPr/>
          <a:lstStyle/>
          <a:p>
            <a:fld id="{0E86AFB3-B1F4-4F37-AA68-A941F990842D}" type="datetimeFigureOut">
              <a:rPr lang="lv-LV" smtClean="0"/>
              <a:pPr/>
              <a:t>2012.06.25.</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FCBA7221-CC8D-49E2-8D65-097E021821FD}" type="slidenum">
              <a:rPr lang="lv-LV" smtClean="0"/>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lv-LV"/>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Date Placeholder 3"/>
          <p:cNvSpPr>
            <a:spLocks noGrp="1"/>
          </p:cNvSpPr>
          <p:nvPr>
            <p:ph type="dt" sz="half" idx="10"/>
          </p:nvPr>
        </p:nvSpPr>
        <p:spPr/>
        <p:txBody>
          <a:bodyPr/>
          <a:lstStyle/>
          <a:p>
            <a:fld id="{0E86AFB3-B1F4-4F37-AA68-A941F990842D}" type="datetimeFigureOut">
              <a:rPr lang="lv-LV" smtClean="0"/>
              <a:pPr/>
              <a:t>2012.06.25.</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FCBA7221-CC8D-49E2-8D65-097E021821FD}" type="slidenum">
              <a:rPr lang="lv-LV" smtClean="0"/>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v-LV"/>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Date Placeholder 3"/>
          <p:cNvSpPr>
            <a:spLocks noGrp="1"/>
          </p:cNvSpPr>
          <p:nvPr>
            <p:ph type="dt" sz="half" idx="10"/>
          </p:nvPr>
        </p:nvSpPr>
        <p:spPr/>
        <p:txBody>
          <a:bodyPr/>
          <a:lstStyle/>
          <a:p>
            <a:fld id="{0E86AFB3-B1F4-4F37-AA68-A941F990842D}" type="datetimeFigureOut">
              <a:rPr lang="lv-LV" smtClean="0"/>
              <a:pPr/>
              <a:t>2012.06.25.</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FCBA7221-CC8D-49E2-8D65-097E021821FD}" type="slidenum">
              <a:rPr lang="lv-LV" smtClean="0"/>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lv-LV"/>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E86AFB3-B1F4-4F37-AA68-A941F990842D}" type="datetimeFigureOut">
              <a:rPr lang="lv-LV" smtClean="0"/>
              <a:pPr/>
              <a:t>2012.06.25.</a:t>
            </a:fld>
            <a:endParaRPr lang="lv-LV"/>
          </a:p>
        </p:txBody>
      </p:sp>
      <p:sp>
        <p:nvSpPr>
          <p:cNvPr id="5" name="Footer Placeholder 4"/>
          <p:cNvSpPr>
            <a:spLocks noGrp="1"/>
          </p:cNvSpPr>
          <p:nvPr>
            <p:ph type="ftr" sz="quarter" idx="11"/>
          </p:nvPr>
        </p:nvSpPr>
        <p:spPr/>
        <p:txBody>
          <a:bodyPr/>
          <a:lstStyle/>
          <a:p>
            <a:endParaRPr lang="lv-LV"/>
          </a:p>
        </p:txBody>
      </p:sp>
      <p:sp>
        <p:nvSpPr>
          <p:cNvPr id="6" name="Slide Number Placeholder 5"/>
          <p:cNvSpPr>
            <a:spLocks noGrp="1"/>
          </p:cNvSpPr>
          <p:nvPr>
            <p:ph type="sldNum" sz="quarter" idx="12"/>
          </p:nvPr>
        </p:nvSpPr>
        <p:spPr/>
        <p:txBody>
          <a:bodyPr/>
          <a:lstStyle/>
          <a:p>
            <a:fld id="{FCBA7221-CC8D-49E2-8D65-097E021821FD}" type="slidenum">
              <a:rPr lang="lv-LV" smtClean="0"/>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v-LV"/>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5" name="Date Placeholder 4"/>
          <p:cNvSpPr>
            <a:spLocks noGrp="1"/>
          </p:cNvSpPr>
          <p:nvPr>
            <p:ph type="dt" sz="half" idx="10"/>
          </p:nvPr>
        </p:nvSpPr>
        <p:spPr/>
        <p:txBody>
          <a:bodyPr/>
          <a:lstStyle/>
          <a:p>
            <a:fld id="{0E86AFB3-B1F4-4F37-AA68-A941F990842D}" type="datetimeFigureOut">
              <a:rPr lang="lv-LV" smtClean="0"/>
              <a:pPr/>
              <a:t>2012.06.25.</a:t>
            </a:fld>
            <a:endParaRPr lang="lv-LV"/>
          </a:p>
        </p:txBody>
      </p:sp>
      <p:sp>
        <p:nvSpPr>
          <p:cNvPr id="6" name="Footer Placeholder 5"/>
          <p:cNvSpPr>
            <a:spLocks noGrp="1"/>
          </p:cNvSpPr>
          <p:nvPr>
            <p:ph type="ftr" sz="quarter" idx="11"/>
          </p:nvPr>
        </p:nvSpPr>
        <p:spPr/>
        <p:txBody>
          <a:bodyPr/>
          <a:lstStyle/>
          <a:p>
            <a:endParaRPr lang="lv-LV"/>
          </a:p>
        </p:txBody>
      </p:sp>
      <p:sp>
        <p:nvSpPr>
          <p:cNvPr id="7" name="Slide Number Placeholder 6"/>
          <p:cNvSpPr>
            <a:spLocks noGrp="1"/>
          </p:cNvSpPr>
          <p:nvPr>
            <p:ph type="sldNum" sz="quarter" idx="12"/>
          </p:nvPr>
        </p:nvSpPr>
        <p:spPr/>
        <p:txBody>
          <a:bodyPr/>
          <a:lstStyle/>
          <a:p>
            <a:fld id="{FCBA7221-CC8D-49E2-8D65-097E021821FD}" type="slidenum">
              <a:rPr lang="lv-LV" smtClean="0"/>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lv-LV"/>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7" name="Date Placeholder 6"/>
          <p:cNvSpPr>
            <a:spLocks noGrp="1"/>
          </p:cNvSpPr>
          <p:nvPr>
            <p:ph type="dt" sz="half" idx="10"/>
          </p:nvPr>
        </p:nvSpPr>
        <p:spPr/>
        <p:txBody>
          <a:bodyPr/>
          <a:lstStyle/>
          <a:p>
            <a:fld id="{0E86AFB3-B1F4-4F37-AA68-A941F990842D}" type="datetimeFigureOut">
              <a:rPr lang="lv-LV" smtClean="0"/>
              <a:pPr/>
              <a:t>2012.06.25.</a:t>
            </a:fld>
            <a:endParaRPr lang="lv-LV"/>
          </a:p>
        </p:txBody>
      </p:sp>
      <p:sp>
        <p:nvSpPr>
          <p:cNvPr id="8" name="Footer Placeholder 7"/>
          <p:cNvSpPr>
            <a:spLocks noGrp="1"/>
          </p:cNvSpPr>
          <p:nvPr>
            <p:ph type="ftr" sz="quarter" idx="11"/>
          </p:nvPr>
        </p:nvSpPr>
        <p:spPr/>
        <p:txBody>
          <a:bodyPr/>
          <a:lstStyle/>
          <a:p>
            <a:endParaRPr lang="lv-LV"/>
          </a:p>
        </p:txBody>
      </p:sp>
      <p:sp>
        <p:nvSpPr>
          <p:cNvPr id="9" name="Slide Number Placeholder 8"/>
          <p:cNvSpPr>
            <a:spLocks noGrp="1"/>
          </p:cNvSpPr>
          <p:nvPr>
            <p:ph type="sldNum" sz="quarter" idx="12"/>
          </p:nvPr>
        </p:nvSpPr>
        <p:spPr/>
        <p:txBody>
          <a:bodyPr/>
          <a:lstStyle/>
          <a:p>
            <a:fld id="{FCBA7221-CC8D-49E2-8D65-097E021821FD}" type="slidenum">
              <a:rPr lang="lv-LV" smtClean="0"/>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v-LV"/>
          </a:p>
        </p:txBody>
      </p:sp>
      <p:sp>
        <p:nvSpPr>
          <p:cNvPr id="3" name="Date Placeholder 2"/>
          <p:cNvSpPr>
            <a:spLocks noGrp="1"/>
          </p:cNvSpPr>
          <p:nvPr>
            <p:ph type="dt" sz="half" idx="10"/>
          </p:nvPr>
        </p:nvSpPr>
        <p:spPr/>
        <p:txBody>
          <a:bodyPr/>
          <a:lstStyle/>
          <a:p>
            <a:fld id="{0E86AFB3-B1F4-4F37-AA68-A941F990842D}" type="datetimeFigureOut">
              <a:rPr lang="lv-LV" smtClean="0"/>
              <a:pPr/>
              <a:t>2012.06.25.</a:t>
            </a:fld>
            <a:endParaRPr lang="lv-LV"/>
          </a:p>
        </p:txBody>
      </p:sp>
      <p:sp>
        <p:nvSpPr>
          <p:cNvPr id="4" name="Footer Placeholder 3"/>
          <p:cNvSpPr>
            <a:spLocks noGrp="1"/>
          </p:cNvSpPr>
          <p:nvPr>
            <p:ph type="ftr" sz="quarter" idx="11"/>
          </p:nvPr>
        </p:nvSpPr>
        <p:spPr/>
        <p:txBody>
          <a:bodyPr/>
          <a:lstStyle/>
          <a:p>
            <a:endParaRPr lang="lv-LV"/>
          </a:p>
        </p:txBody>
      </p:sp>
      <p:sp>
        <p:nvSpPr>
          <p:cNvPr id="5" name="Slide Number Placeholder 4"/>
          <p:cNvSpPr>
            <a:spLocks noGrp="1"/>
          </p:cNvSpPr>
          <p:nvPr>
            <p:ph type="sldNum" sz="quarter" idx="12"/>
          </p:nvPr>
        </p:nvSpPr>
        <p:spPr/>
        <p:txBody>
          <a:bodyPr/>
          <a:lstStyle/>
          <a:p>
            <a:fld id="{FCBA7221-CC8D-49E2-8D65-097E021821FD}" type="slidenum">
              <a:rPr lang="lv-LV" smtClean="0"/>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86AFB3-B1F4-4F37-AA68-A941F990842D}" type="datetimeFigureOut">
              <a:rPr lang="lv-LV" smtClean="0"/>
              <a:pPr/>
              <a:t>2012.06.25.</a:t>
            </a:fld>
            <a:endParaRPr lang="lv-LV"/>
          </a:p>
        </p:txBody>
      </p:sp>
      <p:sp>
        <p:nvSpPr>
          <p:cNvPr id="3" name="Footer Placeholder 2"/>
          <p:cNvSpPr>
            <a:spLocks noGrp="1"/>
          </p:cNvSpPr>
          <p:nvPr>
            <p:ph type="ftr" sz="quarter" idx="11"/>
          </p:nvPr>
        </p:nvSpPr>
        <p:spPr/>
        <p:txBody>
          <a:bodyPr/>
          <a:lstStyle/>
          <a:p>
            <a:endParaRPr lang="lv-LV"/>
          </a:p>
        </p:txBody>
      </p:sp>
      <p:sp>
        <p:nvSpPr>
          <p:cNvPr id="4" name="Slide Number Placeholder 3"/>
          <p:cNvSpPr>
            <a:spLocks noGrp="1"/>
          </p:cNvSpPr>
          <p:nvPr>
            <p:ph type="sldNum" sz="quarter" idx="12"/>
          </p:nvPr>
        </p:nvSpPr>
        <p:spPr/>
        <p:txBody>
          <a:bodyPr/>
          <a:lstStyle/>
          <a:p>
            <a:fld id="{FCBA7221-CC8D-49E2-8D65-097E021821FD}" type="slidenum">
              <a:rPr lang="lv-LV" smtClean="0"/>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lv-LV"/>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86AFB3-B1F4-4F37-AA68-A941F990842D}" type="datetimeFigureOut">
              <a:rPr lang="lv-LV" smtClean="0"/>
              <a:pPr/>
              <a:t>2012.06.25.</a:t>
            </a:fld>
            <a:endParaRPr lang="lv-LV"/>
          </a:p>
        </p:txBody>
      </p:sp>
      <p:sp>
        <p:nvSpPr>
          <p:cNvPr id="6" name="Footer Placeholder 5"/>
          <p:cNvSpPr>
            <a:spLocks noGrp="1"/>
          </p:cNvSpPr>
          <p:nvPr>
            <p:ph type="ftr" sz="quarter" idx="11"/>
          </p:nvPr>
        </p:nvSpPr>
        <p:spPr/>
        <p:txBody>
          <a:bodyPr/>
          <a:lstStyle/>
          <a:p>
            <a:endParaRPr lang="lv-LV"/>
          </a:p>
        </p:txBody>
      </p:sp>
      <p:sp>
        <p:nvSpPr>
          <p:cNvPr id="7" name="Slide Number Placeholder 6"/>
          <p:cNvSpPr>
            <a:spLocks noGrp="1"/>
          </p:cNvSpPr>
          <p:nvPr>
            <p:ph type="sldNum" sz="quarter" idx="12"/>
          </p:nvPr>
        </p:nvSpPr>
        <p:spPr/>
        <p:txBody>
          <a:bodyPr/>
          <a:lstStyle/>
          <a:p>
            <a:fld id="{FCBA7221-CC8D-49E2-8D65-097E021821FD}" type="slidenum">
              <a:rPr lang="lv-LV" smtClean="0"/>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lv-LV"/>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v-LV"/>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86AFB3-B1F4-4F37-AA68-A941F990842D}" type="datetimeFigureOut">
              <a:rPr lang="lv-LV" smtClean="0"/>
              <a:pPr/>
              <a:t>2012.06.25.</a:t>
            </a:fld>
            <a:endParaRPr lang="lv-LV"/>
          </a:p>
        </p:txBody>
      </p:sp>
      <p:sp>
        <p:nvSpPr>
          <p:cNvPr id="6" name="Footer Placeholder 5"/>
          <p:cNvSpPr>
            <a:spLocks noGrp="1"/>
          </p:cNvSpPr>
          <p:nvPr>
            <p:ph type="ftr" sz="quarter" idx="11"/>
          </p:nvPr>
        </p:nvSpPr>
        <p:spPr/>
        <p:txBody>
          <a:bodyPr/>
          <a:lstStyle/>
          <a:p>
            <a:endParaRPr lang="lv-LV"/>
          </a:p>
        </p:txBody>
      </p:sp>
      <p:sp>
        <p:nvSpPr>
          <p:cNvPr id="7" name="Slide Number Placeholder 6"/>
          <p:cNvSpPr>
            <a:spLocks noGrp="1"/>
          </p:cNvSpPr>
          <p:nvPr>
            <p:ph type="sldNum" sz="quarter" idx="12"/>
          </p:nvPr>
        </p:nvSpPr>
        <p:spPr/>
        <p:txBody>
          <a:bodyPr/>
          <a:lstStyle/>
          <a:p>
            <a:fld id="{FCBA7221-CC8D-49E2-8D65-097E021821FD}" type="slidenum">
              <a:rPr lang="lv-LV" smtClean="0"/>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lv-LV"/>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86AFB3-B1F4-4F37-AA68-A941F990842D}" type="datetimeFigureOut">
              <a:rPr lang="lv-LV" smtClean="0"/>
              <a:pPr/>
              <a:t>2012.06.25.</a:t>
            </a:fld>
            <a:endParaRPr lang="lv-LV"/>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v-LV"/>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BA7221-CC8D-49E2-8D65-097E021821FD}" type="slidenum">
              <a:rPr lang="lv-LV" smtClean="0"/>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lv-LV"/>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1.xml"/><Relationship Id="rId7" Type="http://schemas.openxmlformats.org/officeDocument/2006/relationships/image" Target="../media/image1.gif"/><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2.xml"/><Relationship Id="rId7" Type="http://schemas.openxmlformats.org/officeDocument/2006/relationships/image" Target="../media/image1.gif"/><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3.xml"/><Relationship Id="rId7" Type="http://schemas.openxmlformats.org/officeDocument/2006/relationships/image" Target="../media/image1.gif"/><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Layout" Target="../diagrams/layout4.xml"/><Relationship Id="rId7" Type="http://schemas.openxmlformats.org/officeDocument/2006/relationships/image" Target="../media/image1.gif"/><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48" y="1428736"/>
            <a:ext cx="7772400" cy="1470025"/>
          </a:xfrm>
        </p:spPr>
        <p:txBody>
          <a:bodyPr/>
          <a:lstStyle/>
          <a:p>
            <a:r>
              <a:rPr lang="lv-LV" dirty="0" smtClean="0">
                <a:latin typeface="Times New Roman" pitchFamily="18" charset="0"/>
                <a:cs typeface="Times New Roman" pitchFamily="18" charset="0"/>
              </a:rPr>
              <a:t>VADĪBAS STILI</a:t>
            </a:r>
            <a:endParaRPr lang="lv-LV"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
        <p:nvSpPr>
          <p:cNvPr id="6" name="Subtitle 2"/>
          <p:cNvSpPr>
            <a:spLocks noGrp="1"/>
          </p:cNvSpPr>
          <p:nvPr>
            <p:ph type="subTitle" idx="1"/>
          </p:nvPr>
        </p:nvSpPr>
        <p:spPr>
          <a:xfrm>
            <a:off x="1371600" y="3000375"/>
            <a:ext cx="6400800" cy="2500313"/>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lv-LV" dirty="0" smtClean="0">
                <a:solidFill>
                  <a:schemeClr val="tx1"/>
                </a:solidFill>
                <a:latin typeface="Times New Roman" pitchFamily="18" charset="0"/>
                <a:cs typeface="Times New Roman" pitchFamily="18" charset="0"/>
              </a:rPr>
              <a:t>Skolotāja Klāra Paipala</a:t>
            </a:r>
          </a:p>
          <a:p>
            <a:endParaRPr lang="lv-LV" sz="1400" b="1" dirty="0" smtClean="0">
              <a:solidFill>
                <a:schemeClr val="tx1"/>
              </a:solidFill>
              <a:latin typeface="Times New Roman" pitchFamily="18" charset="0"/>
              <a:cs typeface="Times New Roman" pitchFamily="18" charset="0"/>
            </a:endParaRPr>
          </a:p>
          <a:p>
            <a:r>
              <a:rPr lang="lv-LV" sz="1400" b="1" dirty="0" smtClean="0">
                <a:solidFill>
                  <a:schemeClr val="tx1"/>
                </a:solidFill>
              </a:rPr>
              <a:t>ESF projekts  „Rīgas Valsts tehnikuma sākotnējās profesionālās </a:t>
            </a:r>
            <a:endParaRPr lang="lv-LV" sz="1400" dirty="0" smtClean="0">
              <a:solidFill>
                <a:schemeClr val="tx1"/>
              </a:solidFill>
            </a:endParaRPr>
          </a:p>
          <a:p>
            <a:r>
              <a:rPr lang="lv-LV" sz="1400" b="1" dirty="0" smtClean="0">
                <a:solidFill>
                  <a:schemeClr val="tx1"/>
                </a:solidFill>
              </a:rPr>
              <a:t>izglītības programmu īstenošanas kvalitātes uzlabošana”</a:t>
            </a:r>
            <a:endParaRPr lang="lv-LV" sz="1400" dirty="0" smtClean="0">
              <a:solidFill>
                <a:schemeClr val="tx1"/>
              </a:solidFill>
            </a:endParaRPr>
          </a:p>
          <a:p>
            <a:r>
              <a:rPr lang="lv-LV" sz="1400" b="1" dirty="0" smtClean="0">
                <a:solidFill>
                  <a:schemeClr val="tx1"/>
                </a:solidFill>
              </a:rPr>
              <a:t>Vienošanās Nr. 2010/0106/1DP/1.2.1.1.3./09/APIA/VIAA/047</a:t>
            </a:r>
            <a:endParaRPr lang="lv-LV" sz="1400" dirty="0" smtClean="0">
              <a:solidFill>
                <a:schemeClr val="tx1"/>
              </a:solidFill>
            </a:endParaRPr>
          </a:p>
          <a:p>
            <a:r>
              <a:rPr lang="lv-LV" sz="1400" b="1" dirty="0" smtClean="0">
                <a:solidFill>
                  <a:schemeClr val="tx1"/>
                </a:solidFill>
              </a:rPr>
              <a:t> </a:t>
            </a:r>
            <a:endParaRPr lang="lv-LV" sz="1400"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a:xfrm>
            <a:off x="468313" y="260350"/>
            <a:ext cx="8032777" cy="947738"/>
          </a:xfrm>
        </p:spPr>
        <p:txBody>
          <a:bodyPr>
            <a:normAutofit fontScale="90000"/>
          </a:bodyPr>
          <a:lstStyle/>
          <a:p>
            <a:pPr eaLnBrk="1" hangingPunct="1"/>
            <a:r>
              <a:rPr lang="lv-LV" sz="2900" b="1" dirty="0" smtClean="0">
                <a:solidFill>
                  <a:srgbClr val="03042B"/>
                </a:solidFill>
                <a:latin typeface="Arial" charset="0"/>
              </a:rPr>
              <a:t/>
            </a:r>
            <a:br>
              <a:rPr lang="lv-LV" sz="2900" b="1" dirty="0" smtClean="0">
                <a:solidFill>
                  <a:srgbClr val="03042B"/>
                </a:solidFill>
                <a:latin typeface="Arial" charset="0"/>
              </a:rPr>
            </a:br>
            <a:r>
              <a:rPr lang="lv-LV" sz="4900" dirty="0" smtClean="0">
                <a:solidFill>
                  <a:srgbClr val="03042B"/>
                </a:solidFill>
                <a:latin typeface="Times New Roman" pitchFamily="18" charset="0"/>
                <a:cs typeface="Times New Roman" pitchFamily="18" charset="0"/>
              </a:rPr>
              <a:t>Organizācijas kultūra</a:t>
            </a:r>
            <a:endParaRPr lang="en-US" sz="4900" dirty="0" smtClean="0">
              <a:solidFill>
                <a:srgbClr val="03042B"/>
              </a:solidFill>
              <a:latin typeface="Times New Roman" pitchFamily="18" charset="0"/>
              <a:cs typeface="Times New Roman" pitchFamily="18" charset="0"/>
            </a:endParaRPr>
          </a:p>
        </p:txBody>
      </p:sp>
      <p:sp>
        <p:nvSpPr>
          <p:cNvPr id="8196" name="Rectangle 3"/>
          <p:cNvSpPr>
            <a:spLocks noGrp="1" noChangeArrowheads="1"/>
          </p:cNvSpPr>
          <p:nvPr>
            <p:ph idx="1"/>
          </p:nvPr>
        </p:nvSpPr>
        <p:spPr>
          <a:xfrm>
            <a:off x="611188" y="1484313"/>
            <a:ext cx="7921625" cy="4159265"/>
          </a:xfrm>
        </p:spPr>
        <p:txBody>
          <a:bodyPr>
            <a:normAutofit fontScale="77500" lnSpcReduction="20000"/>
          </a:bodyPr>
          <a:lstStyle/>
          <a:p>
            <a:pPr eaLnBrk="1" hangingPunct="1">
              <a:spcBef>
                <a:spcPts val="0"/>
              </a:spcBef>
              <a:buNone/>
            </a:pPr>
            <a:r>
              <a:rPr lang="lv-LV" sz="2600" b="1" dirty="0" smtClean="0">
                <a:solidFill>
                  <a:srgbClr val="000000"/>
                </a:solidFill>
              </a:rPr>
              <a:t>		</a:t>
            </a:r>
          </a:p>
          <a:p>
            <a:pPr eaLnBrk="1" hangingPunct="1">
              <a:lnSpc>
                <a:spcPct val="120000"/>
              </a:lnSpc>
              <a:spcBef>
                <a:spcPts val="0"/>
              </a:spcBef>
              <a:buNone/>
            </a:pPr>
            <a:r>
              <a:rPr lang="lv-LV" sz="2600" b="1" dirty="0" smtClean="0">
                <a:solidFill>
                  <a:srgbClr val="000000"/>
                </a:solidFill>
                <a:latin typeface="Times New Roman" pitchFamily="18" charset="0"/>
                <a:cs typeface="Times New Roman" pitchFamily="18" charset="0"/>
              </a:rPr>
              <a:t>		</a:t>
            </a:r>
            <a:r>
              <a:rPr lang="lv-LV" sz="3500" b="1" dirty="0" smtClean="0">
                <a:solidFill>
                  <a:srgbClr val="000000"/>
                </a:solidFill>
                <a:latin typeface="Times New Roman" pitchFamily="18" charset="0"/>
                <a:cs typeface="Times New Roman" pitchFamily="18" charset="0"/>
              </a:rPr>
              <a:t>Organizācijas kultūra</a:t>
            </a:r>
            <a:r>
              <a:rPr lang="lv-LV" sz="3500" dirty="0" smtClean="0">
                <a:solidFill>
                  <a:srgbClr val="000000"/>
                </a:solidFill>
                <a:latin typeface="Times New Roman" pitchFamily="18" charset="0"/>
                <a:cs typeface="Times New Roman" pitchFamily="18" charset="0"/>
              </a:rPr>
              <a:t> ir kompānijā valdošo vērtību, uzvedības modeļu, normu, rituālu un pieņēmumu kopums, kurš var nebūt nekur īpaši formāli definēts, taču reāli nosaka cilvēku uzvedību un darba stilu, kā arī savstarpējās attiecības un kompānijas darba rezultātus. </a:t>
            </a:r>
            <a:r>
              <a:rPr lang="lv-LV" sz="3500" dirty="0" smtClean="0">
                <a:solidFill>
                  <a:srgbClr val="C00000"/>
                </a:solidFill>
                <a:latin typeface="Times New Roman" pitchFamily="18" charset="0"/>
                <a:cs typeface="Times New Roman" pitchFamily="18" charset="0"/>
              </a:rPr>
              <a:t>(</a:t>
            </a:r>
            <a:r>
              <a:rPr lang="lv-LV" sz="3500" dirty="0" err="1" smtClean="0">
                <a:solidFill>
                  <a:srgbClr val="C00000"/>
                </a:solidFill>
                <a:latin typeface="Times New Roman" pitchFamily="18" charset="0"/>
                <a:cs typeface="Times New Roman" pitchFamily="18" charset="0"/>
              </a:rPr>
              <a:t>E.Šēns</a:t>
            </a:r>
            <a:r>
              <a:rPr lang="lv-LV" sz="3500" dirty="0" smtClean="0">
                <a:solidFill>
                  <a:srgbClr val="C00000"/>
                </a:solidFill>
                <a:latin typeface="Times New Roman" pitchFamily="18" charset="0"/>
                <a:cs typeface="Times New Roman" pitchFamily="18" charset="0"/>
              </a:rPr>
              <a:t>, 1996.)</a:t>
            </a:r>
          </a:p>
          <a:p>
            <a:pPr eaLnBrk="1" hangingPunct="1">
              <a:lnSpc>
                <a:spcPct val="120000"/>
              </a:lnSpc>
              <a:spcBef>
                <a:spcPts val="0"/>
              </a:spcBef>
              <a:buFont typeface="Wingdings" pitchFamily="2" charset="2"/>
              <a:buNone/>
            </a:pPr>
            <a:endParaRPr lang="lv-LV" sz="3000" dirty="0" smtClean="0">
              <a:solidFill>
                <a:srgbClr val="000000"/>
              </a:solidFill>
              <a:latin typeface="Times New Roman" pitchFamily="18" charset="0"/>
              <a:cs typeface="Times New Roman" pitchFamily="18" charset="0"/>
            </a:endParaRPr>
          </a:p>
          <a:p>
            <a:pPr eaLnBrk="1" hangingPunct="1">
              <a:lnSpc>
                <a:spcPct val="120000"/>
              </a:lnSpc>
              <a:spcBef>
                <a:spcPts val="0"/>
              </a:spcBef>
              <a:buNone/>
            </a:pPr>
            <a:r>
              <a:rPr lang="lv-LV" sz="3000" dirty="0" smtClean="0">
                <a:solidFill>
                  <a:srgbClr val="000000"/>
                </a:solidFill>
                <a:latin typeface="Times New Roman" pitchFamily="18" charset="0"/>
                <a:cs typeface="Times New Roman" pitchFamily="18" charset="0"/>
              </a:rPr>
              <a:t>		</a:t>
            </a:r>
            <a:endParaRPr lang="lv-LV" sz="3000" dirty="0" smtClean="0">
              <a:solidFill>
                <a:srgbClr val="C00000"/>
              </a:solidFill>
              <a:latin typeface="Times New Roman" pitchFamily="18" charset="0"/>
              <a:cs typeface="Times New Roman" pitchFamily="18" charset="0"/>
            </a:endParaRPr>
          </a:p>
        </p:txBody>
      </p:sp>
      <p:pic>
        <p:nvPicPr>
          <p:cNvPr id="5" name="Picture 4"/>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7" name="Picture 6"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solidFill>
                  <a:srgbClr val="03042B"/>
                </a:solidFill>
                <a:latin typeface="Times New Roman" pitchFamily="18" charset="0"/>
                <a:cs typeface="Times New Roman" pitchFamily="18" charset="0"/>
              </a:rPr>
              <a:t>Organizācijas kultūra</a:t>
            </a:r>
            <a:endParaRPr lang="lv-LV" dirty="0"/>
          </a:p>
        </p:txBody>
      </p:sp>
      <p:sp>
        <p:nvSpPr>
          <p:cNvPr id="3" name="Content Placeholder 2"/>
          <p:cNvSpPr>
            <a:spLocks noGrp="1"/>
          </p:cNvSpPr>
          <p:nvPr>
            <p:ph idx="1"/>
          </p:nvPr>
        </p:nvSpPr>
        <p:spPr>
          <a:xfrm>
            <a:off x="457200" y="1600201"/>
            <a:ext cx="8229600" cy="4043377"/>
          </a:xfrm>
        </p:spPr>
        <p:txBody>
          <a:bodyPr/>
          <a:lstStyle/>
          <a:p>
            <a:pPr>
              <a:buNone/>
            </a:pPr>
            <a:r>
              <a:rPr lang="lv-LV" b="1" dirty="0" smtClean="0">
                <a:solidFill>
                  <a:srgbClr val="000000"/>
                </a:solidFill>
                <a:latin typeface="Times New Roman" pitchFamily="18" charset="0"/>
                <a:cs typeface="Times New Roman" pitchFamily="18" charset="0"/>
              </a:rPr>
              <a:t>		</a:t>
            </a:r>
          </a:p>
          <a:p>
            <a:pPr>
              <a:buNone/>
            </a:pPr>
            <a:r>
              <a:rPr lang="lv-LV" b="1" dirty="0" smtClean="0">
                <a:solidFill>
                  <a:srgbClr val="000000"/>
                </a:solidFill>
                <a:latin typeface="Times New Roman" pitchFamily="18" charset="0"/>
                <a:cs typeface="Times New Roman" pitchFamily="18" charset="0"/>
              </a:rPr>
              <a:t>		Organizācijas kultūra</a:t>
            </a:r>
            <a:r>
              <a:rPr lang="lv-LV" dirty="0" smtClean="0">
                <a:solidFill>
                  <a:srgbClr val="000000"/>
                </a:solidFill>
                <a:latin typeface="Times New Roman" pitchFamily="18" charset="0"/>
                <a:cs typeface="Times New Roman" pitchFamily="18" charset="0"/>
              </a:rPr>
              <a:t> ir neformālo likumu sistēma, kas nosaka un veido darbinieku uzvedību un saskarsmi darbā pavadītajā laikā. </a:t>
            </a:r>
            <a:r>
              <a:rPr lang="lv-LV" dirty="0" smtClean="0">
                <a:solidFill>
                  <a:srgbClr val="C00000"/>
                </a:solidFill>
                <a:latin typeface="Times New Roman" pitchFamily="18" charset="0"/>
                <a:cs typeface="Times New Roman" pitchFamily="18" charset="0"/>
              </a:rPr>
              <a:t>(</a:t>
            </a:r>
            <a:r>
              <a:rPr lang="lv-LV" dirty="0" err="1" smtClean="0">
                <a:solidFill>
                  <a:srgbClr val="C00000"/>
                </a:solidFill>
                <a:latin typeface="Times New Roman" pitchFamily="18" charset="0"/>
                <a:cs typeface="Times New Roman" pitchFamily="18" charset="0"/>
              </a:rPr>
              <a:t>Dīls</a:t>
            </a:r>
            <a:r>
              <a:rPr lang="lv-LV" dirty="0" smtClean="0">
                <a:solidFill>
                  <a:srgbClr val="C00000"/>
                </a:solidFill>
                <a:latin typeface="Times New Roman" pitchFamily="18" charset="0"/>
                <a:cs typeface="Times New Roman" pitchFamily="18" charset="0"/>
              </a:rPr>
              <a:t> un </a:t>
            </a:r>
            <a:r>
              <a:rPr lang="lv-LV" dirty="0" err="1" smtClean="0">
                <a:solidFill>
                  <a:srgbClr val="C00000"/>
                </a:solidFill>
                <a:latin typeface="Times New Roman" pitchFamily="18" charset="0"/>
                <a:cs typeface="Times New Roman" pitchFamily="18" charset="0"/>
              </a:rPr>
              <a:t>Kenedijs</a:t>
            </a:r>
            <a:r>
              <a:rPr lang="lv-LV" dirty="0" smtClean="0">
                <a:solidFill>
                  <a:srgbClr val="C00000"/>
                </a:solidFill>
                <a:latin typeface="Times New Roman" pitchFamily="18" charset="0"/>
                <a:cs typeface="Times New Roman" pitchFamily="18" charset="0"/>
              </a:rPr>
              <a:t>, 1982.)</a:t>
            </a:r>
          </a:p>
          <a:p>
            <a:endParaRPr lang="lv-LV" dirty="0"/>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Rectangle 4"/>
          <p:cNvSpPr>
            <a:spLocks noGrp="1" noChangeArrowheads="1"/>
          </p:cNvSpPr>
          <p:nvPr>
            <p:ph type="title"/>
          </p:nvPr>
        </p:nvSpPr>
        <p:spPr>
          <a:xfrm>
            <a:off x="539750" y="260350"/>
            <a:ext cx="8137525" cy="882634"/>
          </a:xfrm>
          <a:noFill/>
        </p:spPr>
        <p:txBody>
          <a:bodyPr anchor="ctr">
            <a:normAutofit fontScale="90000"/>
          </a:bodyPr>
          <a:lstStyle/>
          <a:p>
            <a:pPr eaLnBrk="1" hangingPunct="1"/>
            <a:r>
              <a:rPr lang="lv-LV" sz="2900" b="1" dirty="0" smtClean="0">
                <a:solidFill>
                  <a:srgbClr val="000000"/>
                </a:solidFill>
                <a:latin typeface="Arial" charset="0"/>
              </a:rPr>
              <a:t/>
            </a:r>
            <a:br>
              <a:rPr lang="lv-LV" sz="2900" b="1" dirty="0" smtClean="0">
                <a:solidFill>
                  <a:srgbClr val="000000"/>
                </a:solidFill>
                <a:latin typeface="Arial" charset="0"/>
              </a:rPr>
            </a:br>
            <a:r>
              <a:rPr lang="lv-LV" sz="4900" dirty="0" smtClean="0">
                <a:solidFill>
                  <a:srgbClr val="000000"/>
                </a:solidFill>
                <a:latin typeface="Times New Roman" pitchFamily="18" charset="0"/>
                <a:cs typeface="Times New Roman" pitchFamily="18" charset="0"/>
              </a:rPr>
              <a:t>Divas dažādas kultūras</a:t>
            </a:r>
            <a:endParaRPr lang="en-US" sz="4900" dirty="0" smtClean="0">
              <a:solidFill>
                <a:srgbClr val="000000"/>
              </a:solidFill>
              <a:latin typeface="Times New Roman" pitchFamily="18" charset="0"/>
              <a:cs typeface="Times New Roman" pitchFamily="18" charset="0"/>
            </a:endParaRPr>
          </a:p>
        </p:txBody>
      </p:sp>
      <p:sp>
        <p:nvSpPr>
          <p:cNvPr id="14339" name="Rectangle 2"/>
          <p:cNvSpPr>
            <a:spLocks noGrp="1" noChangeArrowheads="1"/>
          </p:cNvSpPr>
          <p:nvPr>
            <p:ph sz="half" idx="1"/>
          </p:nvPr>
        </p:nvSpPr>
        <p:spPr>
          <a:xfrm>
            <a:off x="179388" y="1285860"/>
            <a:ext cx="4316412" cy="4143404"/>
          </a:xfrm>
        </p:spPr>
        <p:txBody>
          <a:bodyPr>
            <a:noAutofit/>
          </a:bodyPr>
          <a:lstStyle/>
          <a:p>
            <a:pPr eaLnBrk="1" hangingPunct="1">
              <a:lnSpc>
                <a:spcPct val="80000"/>
              </a:lnSpc>
            </a:pPr>
            <a:r>
              <a:rPr lang="lv-LV" sz="2000" dirty="0" smtClean="0">
                <a:solidFill>
                  <a:srgbClr val="000000"/>
                </a:solidFill>
                <a:latin typeface="Times New Roman" pitchFamily="18" charset="0"/>
                <a:cs typeface="Times New Roman" pitchFamily="18" charset="0"/>
              </a:rPr>
              <a:t>Uz darbu nāku ap 10.00.</a:t>
            </a:r>
          </a:p>
          <a:p>
            <a:pPr eaLnBrk="1" hangingPunct="1">
              <a:lnSpc>
                <a:spcPct val="80000"/>
              </a:lnSpc>
            </a:pPr>
            <a:r>
              <a:rPr lang="lv-LV" sz="2000" dirty="0" smtClean="0">
                <a:solidFill>
                  <a:srgbClr val="000000"/>
                </a:solidFill>
                <a:latin typeface="Times New Roman" pitchFamily="18" charset="0"/>
                <a:cs typeface="Times New Roman" pitchFamily="18" charset="0"/>
              </a:rPr>
              <a:t>Darbā sēžu gandrīz līdz 22.00, reizēm ilgāk, man patīk tas, ko daru.</a:t>
            </a:r>
          </a:p>
          <a:p>
            <a:pPr eaLnBrk="1" hangingPunct="1">
              <a:lnSpc>
                <a:spcPct val="80000"/>
              </a:lnSpc>
            </a:pPr>
            <a:r>
              <a:rPr lang="lv-LV" sz="2000" dirty="0" smtClean="0">
                <a:solidFill>
                  <a:srgbClr val="000000"/>
                </a:solidFill>
                <a:latin typeface="Times New Roman" pitchFamily="18" charset="0"/>
                <a:cs typeface="Times New Roman" pitchFamily="18" charset="0"/>
              </a:rPr>
              <a:t>Mums ir atvērto durvju politika.</a:t>
            </a:r>
          </a:p>
          <a:p>
            <a:pPr eaLnBrk="1" hangingPunct="1">
              <a:lnSpc>
                <a:spcPct val="80000"/>
              </a:lnSpc>
            </a:pPr>
            <a:r>
              <a:rPr lang="lv-LV" sz="2000" dirty="0" smtClean="0">
                <a:solidFill>
                  <a:srgbClr val="000000"/>
                </a:solidFill>
                <a:latin typeface="Times New Roman" pitchFamily="18" charset="0"/>
                <a:cs typeface="Times New Roman" pitchFamily="18" charset="0"/>
              </a:rPr>
              <a:t>Savstarpēji komunicējam, izmantojot e-pastu.</a:t>
            </a:r>
          </a:p>
          <a:p>
            <a:pPr eaLnBrk="1" hangingPunct="1">
              <a:lnSpc>
                <a:spcPct val="80000"/>
              </a:lnSpc>
            </a:pPr>
            <a:r>
              <a:rPr lang="lv-LV" sz="2000" dirty="0" smtClean="0">
                <a:solidFill>
                  <a:srgbClr val="000000"/>
                </a:solidFill>
                <a:latin typeface="Times New Roman" pitchFamily="18" charset="0"/>
                <a:cs typeface="Times New Roman" pitchFamily="18" charset="0"/>
              </a:rPr>
              <a:t>Visi esam uz “tu”, šefs ir kā viens no mums, tikai tā starpība, ka paraksta rēķinus.</a:t>
            </a:r>
          </a:p>
          <a:p>
            <a:pPr eaLnBrk="1" hangingPunct="1">
              <a:lnSpc>
                <a:spcPct val="80000"/>
              </a:lnSpc>
            </a:pPr>
            <a:r>
              <a:rPr lang="lv-LV" sz="2000" dirty="0" smtClean="0">
                <a:solidFill>
                  <a:srgbClr val="000000"/>
                </a:solidFill>
                <a:latin typeface="Times New Roman" pitchFamily="18" charset="0"/>
                <a:cs typeface="Times New Roman" pitchFamily="18" charset="0"/>
              </a:rPr>
              <a:t>Mēs visi te esam labi pazīstami un no malas tāpat vien te neiekļūst.</a:t>
            </a:r>
          </a:p>
          <a:p>
            <a:pPr eaLnBrk="1" hangingPunct="1">
              <a:lnSpc>
                <a:spcPct val="80000"/>
              </a:lnSpc>
            </a:pPr>
            <a:r>
              <a:rPr lang="lv-LV" sz="2000" dirty="0" smtClean="0">
                <a:solidFill>
                  <a:srgbClr val="000000"/>
                </a:solidFill>
                <a:latin typeface="Times New Roman" pitchFamily="18" charset="0"/>
                <a:cs typeface="Times New Roman" pitchFamily="18" charset="0"/>
              </a:rPr>
              <a:t>Reizēm pa vakariem iemalkojam vīnu, brīvdienās bieži </a:t>
            </a:r>
            <a:r>
              <a:rPr lang="lv-LV" sz="2000" i="1" dirty="0" err="1" smtClean="0">
                <a:solidFill>
                  <a:srgbClr val="000000"/>
                </a:solidFill>
                <a:latin typeface="Times New Roman" pitchFamily="18" charset="0"/>
                <a:cs typeface="Times New Roman" pitchFamily="18" charset="0"/>
              </a:rPr>
              <a:t>tusējam</a:t>
            </a:r>
            <a:r>
              <a:rPr lang="lv-LV" sz="2000" i="1" dirty="0" smtClean="0">
                <a:solidFill>
                  <a:srgbClr val="000000"/>
                </a:solidFill>
                <a:latin typeface="Times New Roman" pitchFamily="18" charset="0"/>
                <a:cs typeface="Times New Roman" pitchFamily="18" charset="0"/>
              </a:rPr>
              <a:t> </a:t>
            </a:r>
            <a:r>
              <a:rPr lang="lv-LV" sz="2000" dirty="0" smtClean="0">
                <a:solidFill>
                  <a:srgbClr val="000000"/>
                </a:solidFill>
                <a:latin typeface="Times New Roman" pitchFamily="18" charset="0"/>
                <a:cs typeface="Times New Roman" pitchFamily="18" charset="0"/>
              </a:rPr>
              <a:t>kopā.</a:t>
            </a:r>
            <a:endParaRPr lang="en-US" sz="2000" dirty="0" smtClean="0">
              <a:solidFill>
                <a:srgbClr val="000000"/>
              </a:solidFill>
              <a:latin typeface="Times New Roman" pitchFamily="18" charset="0"/>
              <a:cs typeface="Times New Roman" pitchFamily="18" charset="0"/>
            </a:endParaRPr>
          </a:p>
        </p:txBody>
      </p:sp>
      <p:sp>
        <p:nvSpPr>
          <p:cNvPr id="14340" name="Rectangle 3"/>
          <p:cNvSpPr>
            <a:spLocks noGrp="1" noChangeArrowheads="1"/>
          </p:cNvSpPr>
          <p:nvPr>
            <p:ph sz="half" idx="2"/>
          </p:nvPr>
        </p:nvSpPr>
        <p:spPr>
          <a:xfrm>
            <a:off x="4643438" y="1285861"/>
            <a:ext cx="4176712" cy="4786346"/>
          </a:xfrm>
        </p:spPr>
        <p:txBody>
          <a:bodyPr/>
          <a:lstStyle/>
          <a:p>
            <a:pPr eaLnBrk="1" hangingPunct="1">
              <a:lnSpc>
                <a:spcPct val="80000"/>
              </a:lnSpc>
            </a:pPr>
            <a:r>
              <a:rPr lang="lv-LV" sz="2000" dirty="0" smtClean="0">
                <a:solidFill>
                  <a:srgbClr val="000000"/>
                </a:solidFill>
                <a:latin typeface="Times New Roman" pitchFamily="18" charset="0"/>
                <a:cs typeface="Times New Roman" pitchFamily="18" charset="0"/>
              </a:rPr>
              <a:t>Mana oficiālā darba diena sākas 8.30, bet es mēdzu ierasties ātrāk, lai sakārtotos darbam.</a:t>
            </a:r>
          </a:p>
          <a:p>
            <a:pPr eaLnBrk="1" hangingPunct="1">
              <a:lnSpc>
                <a:spcPct val="80000"/>
              </a:lnSpc>
            </a:pPr>
            <a:r>
              <a:rPr lang="lv-LV" sz="2000" dirty="0" smtClean="0">
                <a:solidFill>
                  <a:srgbClr val="000000"/>
                </a:solidFill>
                <a:latin typeface="Times New Roman" pitchFamily="18" charset="0"/>
                <a:cs typeface="Times New Roman" pitchFamily="18" charset="0"/>
              </a:rPr>
              <a:t>Strādājam līdz 17.30 ar vienas stundas pārtraukumu pusdienām.</a:t>
            </a:r>
          </a:p>
          <a:p>
            <a:pPr eaLnBrk="1" hangingPunct="1">
              <a:lnSpc>
                <a:spcPct val="80000"/>
              </a:lnSpc>
            </a:pPr>
            <a:r>
              <a:rPr lang="lv-LV" sz="2000" dirty="0" smtClean="0">
                <a:solidFill>
                  <a:srgbClr val="000000"/>
                </a:solidFill>
                <a:latin typeface="Times New Roman" pitchFamily="18" charset="0"/>
                <a:cs typeface="Times New Roman" pitchFamily="18" charset="0"/>
              </a:rPr>
              <a:t>Ģērbjamies lietišķi ( kungi – uzvalkos, dāmas – kostīmos).</a:t>
            </a:r>
          </a:p>
          <a:p>
            <a:pPr eaLnBrk="1" hangingPunct="1">
              <a:lnSpc>
                <a:spcPct val="80000"/>
              </a:lnSpc>
            </a:pPr>
            <a:r>
              <a:rPr lang="lv-LV" sz="2000" dirty="0" smtClean="0">
                <a:solidFill>
                  <a:srgbClr val="000000"/>
                </a:solidFill>
                <a:latin typeface="Times New Roman" pitchFamily="18" charset="0"/>
                <a:cs typeface="Times New Roman" pitchFamily="18" charset="0"/>
              </a:rPr>
              <a:t>Esam 3 kolēģi vienā telpā, mums ir pieņemts pieklauvēt, pirms ieiet kādā kabinetā.</a:t>
            </a:r>
          </a:p>
          <a:p>
            <a:pPr eaLnBrk="1" hangingPunct="1">
              <a:lnSpc>
                <a:spcPct val="80000"/>
              </a:lnSpc>
            </a:pPr>
            <a:r>
              <a:rPr lang="lv-LV" sz="2000" dirty="0" smtClean="0">
                <a:solidFill>
                  <a:srgbClr val="000000"/>
                </a:solidFill>
                <a:latin typeface="Times New Roman" pitchFamily="18" charset="0"/>
                <a:cs typeface="Times New Roman" pitchFamily="18" charset="0"/>
              </a:rPr>
              <a:t>Esam uz “Jūs”, lai arī strādājam kopā jau ilgi.</a:t>
            </a:r>
          </a:p>
          <a:p>
            <a:pPr eaLnBrk="1" hangingPunct="1">
              <a:lnSpc>
                <a:spcPct val="80000"/>
              </a:lnSpc>
            </a:pPr>
            <a:r>
              <a:rPr lang="lv-LV" sz="2000" dirty="0" smtClean="0">
                <a:solidFill>
                  <a:srgbClr val="000000"/>
                </a:solidFill>
                <a:latin typeface="Times New Roman" pitchFamily="18" charset="0"/>
                <a:cs typeface="Times New Roman" pitchFamily="18" charset="0"/>
              </a:rPr>
              <a:t>Pamatā kontaktējam par darba jautājumiem, reizēm varbūt ko vairāk ...</a:t>
            </a:r>
          </a:p>
          <a:p>
            <a:pPr eaLnBrk="1" hangingPunct="1">
              <a:lnSpc>
                <a:spcPct val="80000"/>
              </a:lnSpc>
            </a:pPr>
            <a:r>
              <a:rPr lang="lv-LV" sz="2000" dirty="0" smtClean="0">
                <a:solidFill>
                  <a:srgbClr val="000000"/>
                </a:solidFill>
                <a:latin typeface="Times New Roman" pitchFamily="18" charset="0"/>
                <a:cs typeface="Times New Roman" pitchFamily="18" charset="0"/>
              </a:rPr>
              <a:t>Prezidents mums ir ļoti respektabls un cienīgs, pie viņa ir jāpiesakās.</a:t>
            </a:r>
          </a:p>
          <a:p>
            <a:pPr eaLnBrk="1" hangingPunct="1">
              <a:lnSpc>
                <a:spcPct val="80000"/>
              </a:lnSpc>
            </a:pPr>
            <a:endParaRPr lang="lv-LV" sz="2000" dirty="0" smtClean="0">
              <a:solidFill>
                <a:srgbClr val="000000"/>
              </a:solidFill>
              <a:latin typeface="Times New Roman" pitchFamily="18" charset="0"/>
              <a:cs typeface="Times New Roman" pitchFamily="18" charset="0"/>
            </a:endParaRPr>
          </a:p>
          <a:p>
            <a:pPr eaLnBrk="1" hangingPunct="1">
              <a:lnSpc>
                <a:spcPct val="80000"/>
              </a:lnSpc>
            </a:pPr>
            <a:endParaRPr lang="en-US" sz="1700" dirty="0" smtClean="0">
              <a:solidFill>
                <a:srgbClr val="000000"/>
              </a:solidFill>
            </a:endParaRPr>
          </a:p>
        </p:txBody>
      </p:sp>
      <p:pic>
        <p:nvPicPr>
          <p:cNvPr id="6" name="Picture 5"/>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8" name="Picture 7"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a:xfrm>
            <a:off x="468313" y="260350"/>
            <a:ext cx="8032777" cy="1079500"/>
          </a:xfrm>
        </p:spPr>
        <p:txBody>
          <a:bodyPr>
            <a:normAutofit/>
          </a:bodyPr>
          <a:lstStyle/>
          <a:p>
            <a:pPr eaLnBrk="1" hangingPunct="1"/>
            <a:r>
              <a:rPr lang="lv-LV" dirty="0" smtClean="0">
                <a:solidFill>
                  <a:srgbClr val="000000"/>
                </a:solidFill>
                <a:latin typeface="Times New Roman" pitchFamily="18" charset="0"/>
                <a:cs typeface="Times New Roman" pitchFamily="18" charset="0"/>
              </a:rPr>
              <a:t>Korporatīvo kultūru stiprina</a:t>
            </a:r>
            <a:endParaRPr lang="en-US" dirty="0" smtClean="0">
              <a:solidFill>
                <a:srgbClr val="000000"/>
              </a:solidFill>
              <a:latin typeface="Times New Roman" pitchFamily="18" charset="0"/>
              <a:cs typeface="Times New Roman" pitchFamily="18" charset="0"/>
            </a:endParaRPr>
          </a:p>
        </p:txBody>
      </p:sp>
      <p:sp>
        <p:nvSpPr>
          <p:cNvPr id="17412" name="Rectangle 3"/>
          <p:cNvSpPr>
            <a:spLocks noGrp="1" noChangeArrowheads="1"/>
          </p:cNvSpPr>
          <p:nvPr>
            <p:ph idx="1"/>
          </p:nvPr>
        </p:nvSpPr>
        <p:spPr>
          <a:xfrm>
            <a:off x="468313" y="1268413"/>
            <a:ext cx="7920037" cy="4375165"/>
          </a:xfrm>
        </p:spPr>
        <p:txBody>
          <a:bodyPr>
            <a:normAutofit lnSpcReduction="10000"/>
          </a:bodyPr>
          <a:lstStyle/>
          <a:p>
            <a:pPr eaLnBrk="1" hangingPunct="1">
              <a:lnSpc>
                <a:spcPct val="90000"/>
              </a:lnSpc>
              <a:buFont typeface="Wingdings" pitchFamily="2" charset="2"/>
              <a:buNone/>
            </a:pPr>
            <a:r>
              <a:rPr lang="lv-LV" sz="2400" b="1" dirty="0" smtClean="0">
                <a:solidFill>
                  <a:srgbClr val="000000"/>
                </a:solidFill>
                <a:latin typeface="Times New Roman" pitchFamily="18" charset="0"/>
                <a:cs typeface="Times New Roman" pitchFamily="18" charset="0"/>
              </a:rPr>
              <a:t>		</a:t>
            </a:r>
            <a:r>
              <a:rPr lang="lv-LV" sz="2800" b="1" dirty="0" smtClean="0">
                <a:solidFill>
                  <a:srgbClr val="000000"/>
                </a:solidFill>
                <a:latin typeface="Times New Roman" pitchFamily="18" charset="0"/>
                <a:cs typeface="Times New Roman" pitchFamily="18" charset="0"/>
              </a:rPr>
              <a:t>Vērtības</a:t>
            </a:r>
            <a:r>
              <a:rPr lang="lv-LV" sz="2800" dirty="0" smtClean="0">
                <a:solidFill>
                  <a:srgbClr val="000000"/>
                </a:solidFill>
                <a:latin typeface="Times New Roman" pitchFamily="18" charset="0"/>
                <a:cs typeface="Times New Roman" pitchFamily="18" charset="0"/>
              </a:rPr>
              <a:t> – atspoguļo darbinieku pārliecību un pieņēmumus par to, kas ir vēlams un labs organizācijā, un kas tāds nav:</a:t>
            </a:r>
          </a:p>
          <a:p>
            <a:pPr lvl="2">
              <a:lnSpc>
                <a:spcPct val="90000"/>
              </a:lnSpc>
            </a:pPr>
            <a:r>
              <a:rPr lang="lv-LV" sz="2800" dirty="0" smtClean="0">
                <a:solidFill>
                  <a:srgbClr val="000000"/>
                </a:solidFill>
                <a:latin typeface="Times New Roman" pitchFamily="18" charset="0"/>
                <a:cs typeface="Times New Roman" pitchFamily="18" charset="0"/>
              </a:rPr>
              <a:t>sasniegumi darbā;</a:t>
            </a:r>
          </a:p>
          <a:p>
            <a:pPr lvl="2">
              <a:lnSpc>
                <a:spcPct val="90000"/>
              </a:lnSpc>
            </a:pPr>
            <a:r>
              <a:rPr lang="lv-LV" sz="2800" dirty="0" smtClean="0">
                <a:solidFill>
                  <a:srgbClr val="000000"/>
                </a:solidFill>
                <a:latin typeface="Times New Roman" pitchFamily="18" charset="0"/>
                <a:cs typeface="Times New Roman" pitchFamily="18" charset="0"/>
              </a:rPr>
              <a:t>darbinieku kompetence;</a:t>
            </a:r>
          </a:p>
          <a:p>
            <a:pPr lvl="2">
              <a:lnSpc>
                <a:spcPct val="90000"/>
              </a:lnSpc>
            </a:pPr>
            <a:r>
              <a:rPr lang="lv-LV" sz="2800" dirty="0" smtClean="0">
                <a:solidFill>
                  <a:srgbClr val="000000"/>
                </a:solidFill>
                <a:latin typeface="Times New Roman" pitchFamily="18" charset="0"/>
                <a:cs typeface="Times New Roman" pitchFamily="18" charset="0"/>
              </a:rPr>
              <a:t>sacensības gars;</a:t>
            </a:r>
          </a:p>
          <a:p>
            <a:pPr lvl="2">
              <a:lnSpc>
                <a:spcPct val="90000"/>
              </a:lnSpc>
            </a:pPr>
            <a:r>
              <a:rPr lang="lv-LV" sz="2800" dirty="0" smtClean="0">
                <a:solidFill>
                  <a:srgbClr val="000000"/>
                </a:solidFill>
                <a:latin typeface="Times New Roman" pitchFamily="18" charset="0"/>
                <a:cs typeface="Times New Roman" pitchFamily="18" charset="0"/>
              </a:rPr>
              <a:t>jaunrades līmenis;</a:t>
            </a:r>
          </a:p>
          <a:p>
            <a:pPr lvl="2">
              <a:lnSpc>
                <a:spcPct val="90000"/>
              </a:lnSpc>
            </a:pPr>
            <a:r>
              <a:rPr lang="lv-LV" sz="2800" dirty="0" smtClean="0">
                <a:solidFill>
                  <a:srgbClr val="000000"/>
                </a:solidFill>
                <a:latin typeface="Times New Roman" pitchFamily="18" charset="0"/>
                <a:cs typeface="Times New Roman" pitchFamily="18" charset="0"/>
              </a:rPr>
              <a:t>klientu apkalpošanas standarts;</a:t>
            </a:r>
          </a:p>
          <a:p>
            <a:pPr lvl="2">
              <a:lnSpc>
                <a:spcPct val="90000"/>
              </a:lnSpc>
            </a:pPr>
            <a:r>
              <a:rPr lang="lv-LV" sz="2800" dirty="0" smtClean="0">
                <a:solidFill>
                  <a:srgbClr val="000000"/>
                </a:solidFill>
                <a:latin typeface="Times New Roman" pitchFamily="18" charset="0"/>
                <a:cs typeface="Times New Roman" pitchFamily="18" charset="0"/>
              </a:rPr>
              <a:t>sadarbības paradumi komandā;</a:t>
            </a:r>
          </a:p>
          <a:p>
            <a:pPr lvl="2">
              <a:lnSpc>
                <a:spcPct val="90000"/>
              </a:lnSpc>
            </a:pPr>
            <a:r>
              <a:rPr lang="lv-LV" sz="2800" dirty="0" smtClean="0">
                <a:solidFill>
                  <a:srgbClr val="000000"/>
                </a:solidFill>
                <a:latin typeface="Times New Roman" pitchFamily="18" charset="0"/>
                <a:cs typeface="Times New Roman" pitchFamily="18" charset="0"/>
              </a:rPr>
              <a:t>darbinieku aprūpes pakāpe. </a:t>
            </a:r>
          </a:p>
          <a:p>
            <a:pPr eaLnBrk="1" hangingPunct="1">
              <a:lnSpc>
                <a:spcPct val="90000"/>
              </a:lnSpc>
            </a:pPr>
            <a:endParaRPr lang="lv-LV" sz="2800" dirty="0" smtClean="0">
              <a:solidFill>
                <a:srgbClr val="000000"/>
              </a:solidFill>
            </a:endParaRPr>
          </a:p>
        </p:txBody>
      </p:sp>
      <p:pic>
        <p:nvPicPr>
          <p:cNvPr id="5" name="Picture 4"/>
          <p:cNvPicPr>
            <a:picLocks noChangeAspect="1" noChangeArrowheads="1"/>
          </p:cNvPicPr>
          <p:nvPr/>
        </p:nvPicPr>
        <p:blipFill>
          <a:blip r:embed="rId2" cstate="print"/>
          <a:srcRect/>
          <a:stretch>
            <a:fillRect/>
          </a:stretch>
        </p:blipFill>
        <p:spPr bwMode="auto">
          <a:xfrm>
            <a:off x="214282" y="6000768"/>
            <a:ext cx="1643074" cy="609600"/>
          </a:xfrm>
          <a:prstGeom prst="rect">
            <a:avLst/>
          </a:prstGeom>
          <a:noFill/>
        </p:spPr>
      </p:pic>
      <p:pic>
        <p:nvPicPr>
          <p:cNvPr id="7" name="Picture 6"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title"/>
          </p:nvPr>
        </p:nvSpPr>
        <p:spPr>
          <a:xfrm>
            <a:off x="468313" y="260350"/>
            <a:ext cx="8496300" cy="1079500"/>
          </a:xfrm>
        </p:spPr>
        <p:txBody>
          <a:bodyPr>
            <a:noAutofit/>
          </a:bodyPr>
          <a:lstStyle/>
          <a:p>
            <a:pPr eaLnBrk="1" hangingPunct="1"/>
            <a:r>
              <a:rPr lang="lv-LV" dirty="0" smtClean="0">
                <a:solidFill>
                  <a:srgbClr val="000000"/>
                </a:solidFill>
                <a:latin typeface="Times New Roman" pitchFamily="18" charset="0"/>
                <a:cs typeface="Times New Roman" pitchFamily="18" charset="0"/>
              </a:rPr>
              <a:t>Korporatīvo kultūru stiprina</a:t>
            </a:r>
            <a:endParaRPr lang="en-US" dirty="0" smtClean="0">
              <a:solidFill>
                <a:srgbClr val="000000"/>
              </a:solidFill>
              <a:latin typeface="Times New Roman" pitchFamily="18" charset="0"/>
              <a:cs typeface="Times New Roman" pitchFamily="18" charset="0"/>
            </a:endParaRPr>
          </a:p>
        </p:txBody>
      </p:sp>
      <p:sp>
        <p:nvSpPr>
          <p:cNvPr id="18436" name="Rectangle 3"/>
          <p:cNvSpPr>
            <a:spLocks noGrp="1" noChangeArrowheads="1"/>
          </p:cNvSpPr>
          <p:nvPr>
            <p:ph idx="1"/>
          </p:nvPr>
        </p:nvSpPr>
        <p:spPr>
          <a:xfrm>
            <a:off x="500034" y="1357298"/>
            <a:ext cx="7920037" cy="4445017"/>
          </a:xfrm>
        </p:spPr>
        <p:txBody>
          <a:bodyPr>
            <a:normAutofit lnSpcReduction="10000"/>
          </a:bodyPr>
          <a:lstStyle/>
          <a:p>
            <a:pPr eaLnBrk="1" hangingPunct="1">
              <a:lnSpc>
                <a:spcPct val="80000"/>
              </a:lnSpc>
              <a:buFont typeface="Wingdings" pitchFamily="2" charset="2"/>
              <a:buNone/>
            </a:pPr>
            <a:r>
              <a:rPr lang="lv-LV" sz="2400" b="1" dirty="0" smtClean="0">
                <a:solidFill>
                  <a:srgbClr val="000000"/>
                </a:solidFill>
                <a:latin typeface="Times New Roman" pitchFamily="18" charset="0"/>
                <a:cs typeface="Times New Roman" pitchFamily="18" charset="0"/>
              </a:rPr>
              <a:t>		</a:t>
            </a:r>
            <a:r>
              <a:rPr lang="lv-LV" b="1" dirty="0" smtClean="0">
                <a:solidFill>
                  <a:srgbClr val="000000"/>
                </a:solidFill>
                <a:latin typeface="Times New Roman" pitchFamily="18" charset="0"/>
                <a:cs typeface="Times New Roman" pitchFamily="18" charset="0"/>
              </a:rPr>
              <a:t>Normas</a:t>
            </a:r>
            <a:r>
              <a:rPr lang="lv-LV" dirty="0" smtClean="0">
                <a:solidFill>
                  <a:srgbClr val="000000"/>
                </a:solidFill>
                <a:latin typeface="Times New Roman" pitchFamily="18" charset="0"/>
                <a:cs typeface="Times New Roman" pitchFamily="18" charset="0"/>
              </a:rPr>
              <a:t> – nerakstīti uzvedības likumi, kas atspoguļo vērtības, piemēram:</a:t>
            </a:r>
          </a:p>
          <a:p>
            <a:pPr lvl="2">
              <a:lnSpc>
                <a:spcPct val="80000"/>
              </a:lnSpc>
            </a:pPr>
            <a:r>
              <a:rPr lang="lv-LV" sz="2800" dirty="0" smtClean="0">
                <a:solidFill>
                  <a:srgbClr val="000000"/>
                </a:solidFill>
                <a:latin typeface="Times New Roman" pitchFamily="18" charset="0"/>
                <a:cs typeface="Times New Roman" pitchFamily="18" charset="0"/>
              </a:rPr>
              <a:t>vēlamais vadības stils un varas izpausmes;</a:t>
            </a:r>
          </a:p>
          <a:p>
            <a:pPr lvl="2">
              <a:lnSpc>
                <a:spcPct val="80000"/>
              </a:lnSpc>
            </a:pPr>
            <a:r>
              <a:rPr lang="lv-LV" sz="2800" dirty="0" smtClean="0">
                <a:solidFill>
                  <a:srgbClr val="000000"/>
                </a:solidFill>
                <a:latin typeface="Times New Roman" pitchFamily="18" charset="0"/>
                <a:cs typeface="Times New Roman" pitchFamily="18" charset="0"/>
              </a:rPr>
              <a:t>darba ētika un paradumi;</a:t>
            </a:r>
          </a:p>
          <a:p>
            <a:pPr lvl="2">
              <a:lnSpc>
                <a:spcPct val="80000"/>
              </a:lnSpc>
            </a:pPr>
            <a:r>
              <a:rPr lang="lv-LV" sz="2800" dirty="0" smtClean="0">
                <a:solidFill>
                  <a:srgbClr val="000000"/>
                </a:solidFill>
                <a:latin typeface="Times New Roman" pitchFamily="18" charset="0"/>
                <a:cs typeface="Times New Roman" pitchFamily="18" charset="0"/>
              </a:rPr>
              <a:t>statusa simboli;</a:t>
            </a:r>
          </a:p>
          <a:p>
            <a:pPr lvl="2">
              <a:lnSpc>
                <a:spcPct val="80000"/>
              </a:lnSpc>
            </a:pPr>
            <a:r>
              <a:rPr lang="lv-LV" sz="2800" dirty="0" smtClean="0">
                <a:solidFill>
                  <a:srgbClr val="000000"/>
                </a:solidFill>
                <a:latin typeface="Times New Roman" pitchFamily="18" charset="0"/>
                <a:cs typeface="Times New Roman" pitchFamily="18" charset="0"/>
              </a:rPr>
              <a:t>ambīciju līmenis un sacensību gars;</a:t>
            </a:r>
          </a:p>
          <a:p>
            <a:pPr lvl="2">
              <a:lnSpc>
                <a:spcPct val="80000"/>
              </a:lnSpc>
            </a:pPr>
            <a:r>
              <a:rPr lang="lv-LV" sz="2800" dirty="0" smtClean="0">
                <a:solidFill>
                  <a:srgbClr val="000000"/>
                </a:solidFill>
                <a:latin typeface="Times New Roman" pitchFamily="18" charset="0"/>
                <a:cs typeface="Times New Roman" pitchFamily="18" charset="0"/>
              </a:rPr>
              <a:t>darba sasniegumi: pieprasītā dinamika rezultātiem;</a:t>
            </a:r>
          </a:p>
          <a:p>
            <a:pPr lvl="2">
              <a:lnSpc>
                <a:spcPct val="80000"/>
              </a:lnSpc>
            </a:pPr>
            <a:r>
              <a:rPr lang="lv-LV" sz="2800" dirty="0" smtClean="0">
                <a:solidFill>
                  <a:srgbClr val="000000"/>
                </a:solidFill>
                <a:latin typeface="Times New Roman" pitchFamily="18" charset="0"/>
                <a:cs typeface="Times New Roman" pitchFamily="18" charset="0"/>
              </a:rPr>
              <a:t>varas ietekme, atzīta kā dzīvesveida izpausme; </a:t>
            </a:r>
          </a:p>
          <a:p>
            <a:pPr lvl="2">
              <a:lnSpc>
                <a:spcPct val="80000"/>
              </a:lnSpc>
            </a:pPr>
            <a:r>
              <a:rPr lang="lv-LV" sz="2800" dirty="0" smtClean="0">
                <a:solidFill>
                  <a:srgbClr val="000000"/>
                </a:solidFill>
                <a:latin typeface="Times New Roman" pitchFamily="18" charset="0"/>
                <a:cs typeface="Times New Roman" pitchFamily="18" charset="0"/>
              </a:rPr>
              <a:t>soda sankciju veidi un to spēks;</a:t>
            </a:r>
          </a:p>
          <a:p>
            <a:pPr lvl="2">
              <a:lnSpc>
                <a:spcPct val="80000"/>
              </a:lnSpc>
            </a:pPr>
            <a:r>
              <a:rPr lang="lv-LV" sz="2800" dirty="0" smtClean="0">
                <a:solidFill>
                  <a:srgbClr val="000000"/>
                </a:solidFill>
                <a:latin typeface="Times New Roman" pitchFamily="18" charset="0"/>
                <a:cs typeface="Times New Roman" pitchFamily="18" charset="0"/>
              </a:rPr>
              <a:t>lojalitātes līmenis un izpausme utt.</a:t>
            </a:r>
          </a:p>
        </p:txBody>
      </p:sp>
      <p:pic>
        <p:nvPicPr>
          <p:cNvPr id="5" name="Picture 4"/>
          <p:cNvPicPr>
            <a:picLocks noChangeAspect="1" noChangeArrowheads="1"/>
          </p:cNvPicPr>
          <p:nvPr/>
        </p:nvPicPr>
        <p:blipFill>
          <a:blip r:embed="rId2" cstate="print"/>
          <a:srcRect/>
          <a:stretch>
            <a:fillRect/>
          </a:stretch>
        </p:blipFill>
        <p:spPr bwMode="auto">
          <a:xfrm>
            <a:off x="214282" y="6000768"/>
            <a:ext cx="1643074" cy="609600"/>
          </a:xfrm>
          <a:prstGeom prst="rect">
            <a:avLst/>
          </a:prstGeom>
          <a:noFill/>
        </p:spPr>
      </p:pic>
      <p:pic>
        <p:nvPicPr>
          <p:cNvPr id="7" name="Picture 6"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
          <p:cNvSpPr>
            <a:spLocks noGrp="1" noChangeArrowheads="1"/>
          </p:cNvSpPr>
          <p:nvPr>
            <p:ph type="title"/>
          </p:nvPr>
        </p:nvSpPr>
        <p:spPr>
          <a:xfrm>
            <a:off x="285720" y="404813"/>
            <a:ext cx="8607455" cy="952486"/>
          </a:xfrm>
        </p:spPr>
        <p:txBody>
          <a:bodyPr>
            <a:noAutofit/>
          </a:bodyPr>
          <a:lstStyle/>
          <a:p>
            <a:pPr eaLnBrk="1" hangingPunct="1"/>
            <a:r>
              <a:rPr lang="lv-LV" dirty="0" smtClean="0">
                <a:solidFill>
                  <a:srgbClr val="000000"/>
                </a:solidFill>
                <a:latin typeface="Times New Roman" pitchFamily="18" charset="0"/>
                <a:cs typeface="Times New Roman" pitchFamily="18" charset="0"/>
              </a:rPr>
              <a:t>Korporatīvo kultūru stiprina</a:t>
            </a:r>
            <a:endParaRPr lang="en-US" dirty="0" smtClean="0">
              <a:solidFill>
                <a:srgbClr val="000000"/>
              </a:solidFill>
              <a:latin typeface="Times New Roman" pitchFamily="18" charset="0"/>
              <a:cs typeface="Times New Roman" pitchFamily="18" charset="0"/>
            </a:endParaRPr>
          </a:p>
        </p:txBody>
      </p:sp>
      <p:sp>
        <p:nvSpPr>
          <p:cNvPr id="19460" name="Rectangle 3"/>
          <p:cNvSpPr>
            <a:spLocks noGrp="1" noChangeArrowheads="1"/>
          </p:cNvSpPr>
          <p:nvPr>
            <p:ph idx="1"/>
          </p:nvPr>
        </p:nvSpPr>
        <p:spPr>
          <a:xfrm>
            <a:off x="468313" y="1412875"/>
            <a:ext cx="7920037" cy="4373579"/>
          </a:xfrm>
        </p:spPr>
        <p:txBody>
          <a:bodyPr/>
          <a:lstStyle/>
          <a:p>
            <a:pPr>
              <a:spcBef>
                <a:spcPts val="0"/>
              </a:spcBef>
              <a:buNone/>
            </a:pPr>
            <a:r>
              <a:rPr lang="lv-LV" sz="2100" b="1" dirty="0" smtClean="0">
                <a:solidFill>
                  <a:srgbClr val="000000"/>
                </a:solidFill>
              </a:rPr>
              <a:t>		</a:t>
            </a:r>
            <a:r>
              <a:rPr lang="lv-LV" b="1" dirty="0" smtClean="0">
                <a:solidFill>
                  <a:srgbClr val="000000"/>
                </a:solidFill>
                <a:latin typeface="Times New Roman" pitchFamily="18" charset="0"/>
                <a:cs typeface="Times New Roman" pitchFamily="18" charset="0"/>
              </a:rPr>
              <a:t>Paradumi</a:t>
            </a:r>
            <a:r>
              <a:rPr lang="lv-LV" dirty="0" smtClean="0">
                <a:solidFill>
                  <a:srgbClr val="000000"/>
                </a:solidFill>
                <a:latin typeface="Times New Roman" pitchFamily="18" charset="0"/>
                <a:cs typeface="Times New Roman" pitchFamily="18" charset="0"/>
              </a:rPr>
              <a:t> ir iesakņojušies, nostiprinājušies uzvedības, sadarbības un saskarsmes modeļi, kas atspoguļo vērtības un balstās normā.</a:t>
            </a:r>
          </a:p>
          <a:p>
            <a:pPr>
              <a:spcBef>
                <a:spcPts val="0"/>
              </a:spcBef>
              <a:buNone/>
            </a:pPr>
            <a:r>
              <a:rPr lang="lv-LV" dirty="0" smtClean="0">
                <a:solidFill>
                  <a:srgbClr val="000000"/>
                </a:solidFill>
                <a:latin typeface="Times New Roman" pitchFamily="18" charset="0"/>
                <a:cs typeface="Times New Roman" pitchFamily="18" charset="0"/>
              </a:rPr>
              <a:t>		 </a:t>
            </a:r>
            <a:r>
              <a:rPr lang="lv-LV" b="1" dirty="0" smtClean="0">
                <a:solidFill>
                  <a:srgbClr val="000000"/>
                </a:solidFill>
                <a:latin typeface="Times New Roman" pitchFamily="18" charset="0"/>
                <a:cs typeface="Times New Roman" pitchFamily="18" charset="0"/>
              </a:rPr>
              <a:t>Paradumi</a:t>
            </a:r>
            <a:r>
              <a:rPr lang="lv-LV" dirty="0" smtClean="0">
                <a:solidFill>
                  <a:srgbClr val="000000"/>
                </a:solidFill>
                <a:latin typeface="Times New Roman" pitchFamily="18" charset="0"/>
                <a:cs typeface="Times New Roman" pitchFamily="18" charset="0"/>
              </a:rPr>
              <a:t> ir automātiskas cilvēku uzvedības izpausmes, tie tiek īstenoti bez īpašas gribas piepūles un prāta analīzes.</a:t>
            </a:r>
            <a:endParaRPr lang="lv-LV" dirty="0" smtClean="0">
              <a:solidFill>
                <a:srgbClr val="000000"/>
              </a:solidFill>
            </a:endParaRPr>
          </a:p>
          <a:p>
            <a:pPr eaLnBrk="1" hangingPunct="1">
              <a:lnSpc>
                <a:spcPct val="90000"/>
              </a:lnSpc>
              <a:buFont typeface="Wingdings" pitchFamily="2" charset="2"/>
              <a:buNone/>
            </a:pPr>
            <a:r>
              <a:rPr lang="lv-LV" b="1" dirty="0" smtClean="0">
                <a:solidFill>
                  <a:srgbClr val="000000"/>
                </a:solidFill>
              </a:rPr>
              <a:t>		</a:t>
            </a:r>
            <a:endParaRPr lang="lv-LV" dirty="0" smtClean="0">
              <a:solidFill>
                <a:srgbClr val="000000"/>
              </a:solidFill>
              <a:latin typeface="Times New Roman" pitchFamily="18" charset="0"/>
              <a:cs typeface="Times New Roman" pitchFamily="18" charset="0"/>
            </a:endParaRPr>
          </a:p>
        </p:txBody>
      </p:sp>
      <p:pic>
        <p:nvPicPr>
          <p:cNvPr id="5" name="Picture 4"/>
          <p:cNvPicPr>
            <a:picLocks noChangeAspect="1" noChangeArrowheads="1"/>
          </p:cNvPicPr>
          <p:nvPr/>
        </p:nvPicPr>
        <p:blipFill>
          <a:blip r:embed="rId2" cstate="print"/>
          <a:srcRect/>
          <a:stretch>
            <a:fillRect/>
          </a:stretch>
        </p:blipFill>
        <p:spPr bwMode="auto">
          <a:xfrm>
            <a:off x="214282" y="6000768"/>
            <a:ext cx="1643074" cy="609600"/>
          </a:xfrm>
          <a:prstGeom prst="rect">
            <a:avLst/>
          </a:prstGeom>
          <a:noFill/>
        </p:spPr>
      </p:pic>
      <p:pic>
        <p:nvPicPr>
          <p:cNvPr id="7" name="Picture 6"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a:xfrm>
            <a:off x="468313" y="260350"/>
            <a:ext cx="7675587" cy="882634"/>
          </a:xfrm>
        </p:spPr>
        <p:txBody>
          <a:bodyPr>
            <a:noAutofit/>
          </a:bodyPr>
          <a:lstStyle/>
          <a:p>
            <a:pPr eaLnBrk="1" hangingPunct="1"/>
            <a:r>
              <a:rPr lang="lv-LV" dirty="0" smtClean="0">
                <a:solidFill>
                  <a:srgbClr val="000000"/>
                </a:solidFill>
                <a:latin typeface="Times New Roman" pitchFamily="18" charset="0"/>
                <a:cs typeface="Times New Roman" pitchFamily="18" charset="0"/>
              </a:rPr>
              <a:t>Korporatīvo kultūru stiprina</a:t>
            </a:r>
            <a:endParaRPr lang="en-US" dirty="0" smtClean="0">
              <a:solidFill>
                <a:srgbClr val="000000"/>
              </a:solidFill>
              <a:latin typeface="Times New Roman" pitchFamily="18" charset="0"/>
              <a:cs typeface="Times New Roman" pitchFamily="18" charset="0"/>
            </a:endParaRPr>
          </a:p>
        </p:txBody>
      </p:sp>
      <p:sp>
        <p:nvSpPr>
          <p:cNvPr id="20484" name="Rectangle 3"/>
          <p:cNvSpPr>
            <a:spLocks noGrp="1" noChangeArrowheads="1"/>
          </p:cNvSpPr>
          <p:nvPr>
            <p:ph idx="1"/>
          </p:nvPr>
        </p:nvSpPr>
        <p:spPr>
          <a:xfrm>
            <a:off x="468313" y="1214423"/>
            <a:ext cx="7920037" cy="4643470"/>
          </a:xfrm>
        </p:spPr>
        <p:txBody>
          <a:bodyPr>
            <a:normAutofit lnSpcReduction="10000"/>
          </a:bodyPr>
          <a:lstStyle/>
          <a:p>
            <a:pPr eaLnBrk="1" hangingPunct="1">
              <a:lnSpc>
                <a:spcPct val="90000"/>
              </a:lnSpc>
              <a:buFont typeface="Wingdings" pitchFamily="2" charset="2"/>
              <a:buNone/>
            </a:pPr>
            <a:r>
              <a:rPr lang="lv-LV" sz="2100" b="1" dirty="0" smtClean="0">
                <a:solidFill>
                  <a:srgbClr val="000000"/>
                </a:solidFill>
                <a:latin typeface="Times New Roman" pitchFamily="18" charset="0"/>
                <a:cs typeface="Times New Roman" pitchFamily="18" charset="0"/>
              </a:rPr>
              <a:t>		</a:t>
            </a:r>
            <a:r>
              <a:rPr lang="lv-LV" b="1" dirty="0" smtClean="0">
                <a:solidFill>
                  <a:srgbClr val="000000"/>
                </a:solidFill>
                <a:latin typeface="Times New Roman" pitchFamily="18" charset="0"/>
                <a:cs typeface="Times New Roman" pitchFamily="18" charset="0"/>
              </a:rPr>
              <a:t>Artefakti </a:t>
            </a:r>
            <a:r>
              <a:rPr lang="lv-LV" dirty="0" smtClean="0">
                <a:solidFill>
                  <a:srgbClr val="000000"/>
                </a:solidFill>
                <a:latin typeface="Times New Roman" pitchFamily="18" charset="0"/>
                <a:cs typeface="Times New Roman" pitchFamily="18" charset="0"/>
              </a:rPr>
              <a:t>ir visi kompānijā atklāti redzamie, sataustāmie un novērojamie elementi, kurus darbinieki redz, dzird un jūt.</a:t>
            </a:r>
          </a:p>
          <a:p>
            <a:pPr eaLnBrk="1" hangingPunct="1">
              <a:lnSpc>
                <a:spcPct val="90000"/>
              </a:lnSpc>
              <a:buFont typeface="Wingdings" pitchFamily="2" charset="2"/>
              <a:buNone/>
            </a:pPr>
            <a:r>
              <a:rPr lang="lv-LV" sz="2100" dirty="0" smtClean="0">
                <a:solidFill>
                  <a:srgbClr val="000000"/>
                </a:solidFill>
                <a:latin typeface="Times New Roman" pitchFamily="18" charset="0"/>
                <a:cs typeface="Times New Roman" pitchFamily="18" charset="0"/>
              </a:rPr>
              <a:t>	</a:t>
            </a:r>
            <a:r>
              <a:rPr lang="lv-LV" sz="2600" dirty="0" smtClean="0">
                <a:solidFill>
                  <a:srgbClr val="000000"/>
                </a:solidFill>
                <a:latin typeface="Times New Roman" pitchFamily="18" charset="0"/>
                <a:cs typeface="Times New Roman" pitchFamily="18" charset="0"/>
              </a:rPr>
              <a:t>Artefakti ietver:</a:t>
            </a:r>
          </a:p>
          <a:p>
            <a:pPr lvl="2">
              <a:lnSpc>
                <a:spcPct val="90000"/>
              </a:lnSpc>
            </a:pPr>
            <a:r>
              <a:rPr lang="lv-LV" dirty="0" smtClean="0">
                <a:solidFill>
                  <a:srgbClr val="000000"/>
                </a:solidFill>
                <a:latin typeface="Times New Roman" pitchFamily="18" charset="0"/>
                <a:cs typeface="Times New Roman" pitchFamily="18" charset="0"/>
              </a:rPr>
              <a:t>darba vidi;</a:t>
            </a:r>
          </a:p>
          <a:p>
            <a:pPr lvl="2">
              <a:lnSpc>
                <a:spcPct val="90000"/>
              </a:lnSpc>
            </a:pPr>
            <a:r>
              <a:rPr lang="lv-LV" dirty="0" smtClean="0">
                <a:solidFill>
                  <a:srgbClr val="000000"/>
                </a:solidFill>
                <a:latin typeface="Times New Roman" pitchFamily="18" charset="0"/>
                <a:cs typeface="Times New Roman" pitchFamily="18" charset="0"/>
              </a:rPr>
              <a:t>mēbeles;</a:t>
            </a:r>
          </a:p>
          <a:p>
            <a:pPr lvl="2">
              <a:lnSpc>
                <a:spcPct val="90000"/>
              </a:lnSpc>
            </a:pPr>
            <a:r>
              <a:rPr lang="lv-LV" dirty="0" smtClean="0">
                <a:solidFill>
                  <a:srgbClr val="000000"/>
                </a:solidFill>
                <a:latin typeface="Times New Roman" pitchFamily="18" charset="0"/>
                <a:cs typeface="Times New Roman" pitchFamily="18" charset="0"/>
              </a:rPr>
              <a:t>darba instrumentus (datorus);</a:t>
            </a:r>
          </a:p>
          <a:p>
            <a:pPr lvl="2">
              <a:lnSpc>
                <a:spcPct val="90000"/>
              </a:lnSpc>
            </a:pPr>
            <a:r>
              <a:rPr lang="lv-LV" dirty="0" smtClean="0">
                <a:solidFill>
                  <a:srgbClr val="000000"/>
                </a:solidFill>
                <a:latin typeface="Times New Roman" pitchFamily="18" charset="0"/>
                <a:cs typeface="Times New Roman" pitchFamily="18" charset="0"/>
              </a:rPr>
              <a:t>vēstulēs un sanāksmēs lietoto valodas stilu;</a:t>
            </a:r>
          </a:p>
          <a:p>
            <a:pPr lvl="2">
              <a:lnSpc>
                <a:spcPct val="90000"/>
              </a:lnSpc>
            </a:pPr>
            <a:r>
              <a:rPr lang="lv-LV" dirty="0" smtClean="0">
                <a:solidFill>
                  <a:srgbClr val="000000"/>
                </a:solidFill>
                <a:latin typeface="Times New Roman" pitchFamily="18" charset="0"/>
                <a:cs typeface="Times New Roman" pitchFamily="18" charset="0"/>
              </a:rPr>
              <a:t>balss toni, kādā darbinieki sarunājas savā starpā;</a:t>
            </a:r>
          </a:p>
          <a:p>
            <a:pPr lvl="2">
              <a:lnSpc>
                <a:spcPct val="90000"/>
              </a:lnSpc>
            </a:pPr>
            <a:r>
              <a:rPr lang="lv-LV" dirty="0" smtClean="0">
                <a:solidFill>
                  <a:srgbClr val="000000"/>
                </a:solidFill>
                <a:latin typeface="Times New Roman" pitchFamily="18" charset="0"/>
                <a:cs typeface="Times New Roman" pitchFamily="18" charset="0"/>
              </a:rPr>
              <a:t>laipnību un tās trūkumu kontaktos ar apmeklētājiem un kompānijas viesiem utt.</a:t>
            </a:r>
          </a:p>
          <a:p>
            <a:pPr eaLnBrk="1" hangingPunct="1">
              <a:lnSpc>
                <a:spcPct val="90000"/>
              </a:lnSpc>
              <a:buFont typeface="Wingdings" pitchFamily="2" charset="2"/>
              <a:buNone/>
            </a:pPr>
            <a:r>
              <a:rPr lang="lv-LV" sz="2400" b="1" dirty="0" smtClean="0">
                <a:solidFill>
                  <a:srgbClr val="000000"/>
                </a:solidFill>
                <a:latin typeface="Times New Roman" pitchFamily="18" charset="0"/>
                <a:cs typeface="Times New Roman" pitchFamily="18" charset="0"/>
              </a:rPr>
              <a:t>		</a:t>
            </a:r>
            <a:endParaRPr lang="lv-LV" sz="2400" dirty="0" smtClean="0">
              <a:solidFill>
                <a:srgbClr val="000000"/>
              </a:solidFill>
              <a:latin typeface="Times New Roman" pitchFamily="18" charset="0"/>
              <a:cs typeface="Times New Roman" pitchFamily="18" charset="0"/>
            </a:endParaRPr>
          </a:p>
        </p:txBody>
      </p:sp>
      <p:pic>
        <p:nvPicPr>
          <p:cNvPr id="5" name="Picture 4"/>
          <p:cNvPicPr>
            <a:picLocks noChangeAspect="1" noChangeArrowheads="1"/>
          </p:cNvPicPr>
          <p:nvPr/>
        </p:nvPicPr>
        <p:blipFill>
          <a:blip r:embed="rId2" cstate="print"/>
          <a:srcRect/>
          <a:stretch>
            <a:fillRect/>
          </a:stretch>
        </p:blipFill>
        <p:spPr bwMode="auto">
          <a:xfrm>
            <a:off x="214282" y="6000768"/>
            <a:ext cx="1643074" cy="609600"/>
          </a:xfrm>
          <a:prstGeom prst="rect">
            <a:avLst/>
          </a:prstGeom>
          <a:noFill/>
        </p:spPr>
      </p:pic>
      <p:pic>
        <p:nvPicPr>
          <p:cNvPr id="7" name="Picture 6"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2"/>
          <p:cNvSpPr>
            <a:spLocks noGrp="1" noChangeArrowheads="1"/>
          </p:cNvSpPr>
          <p:nvPr>
            <p:ph type="title"/>
          </p:nvPr>
        </p:nvSpPr>
        <p:spPr>
          <a:xfrm>
            <a:off x="500034" y="285728"/>
            <a:ext cx="8064500" cy="1008063"/>
          </a:xfrm>
        </p:spPr>
        <p:txBody>
          <a:bodyPr>
            <a:noAutofit/>
          </a:bodyPr>
          <a:lstStyle/>
          <a:p>
            <a:pPr eaLnBrk="1" hangingPunct="1"/>
            <a:r>
              <a:rPr lang="lv-LV" dirty="0" smtClean="0">
                <a:solidFill>
                  <a:srgbClr val="000000"/>
                </a:solidFill>
                <a:latin typeface="Times New Roman" pitchFamily="18" charset="0"/>
                <a:cs typeface="Times New Roman" pitchFamily="18" charset="0"/>
              </a:rPr>
              <a:t>Cilvēku resursu lomas</a:t>
            </a:r>
            <a:br>
              <a:rPr lang="lv-LV" dirty="0" smtClean="0">
                <a:solidFill>
                  <a:srgbClr val="000000"/>
                </a:solidFill>
                <a:latin typeface="Times New Roman" pitchFamily="18" charset="0"/>
                <a:cs typeface="Times New Roman" pitchFamily="18" charset="0"/>
              </a:rPr>
            </a:br>
            <a:r>
              <a:rPr lang="lv-LV" dirty="0" smtClean="0">
                <a:solidFill>
                  <a:srgbClr val="000000"/>
                </a:solidFill>
                <a:latin typeface="Times New Roman" pitchFamily="18" charset="0"/>
                <a:cs typeface="Times New Roman" pitchFamily="18" charset="0"/>
              </a:rPr>
              <a:t> kultūras uzturēšanā</a:t>
            </a:r>
            <a:endParaRPr lang="en-US" i="1" dirty="0" smtClean="0">
              <a:solidFill>
                <a:srgbClr val="000000"/>
              </a:solidFill>
              <a:latin typeface="Times New Roman" pitchFamily="18" charset="0"/>
              <a:cs typeface="Times New Roman" pitchFamily="18" charset="0"/>
            </a:endParaRPr>
          </a:p>
        </p:txBody>
      </p:sp>
      <p:sp>
        <p:nvSpPr>
          <p:cNvPr id="34820" name="Rectangle 3"/>
          <p:cNvSpPr>
            <a:spLocks noGrp="1" noChangeArrowheads="1"/>
          </p:cNvSpPr>
          <p:nvPr>
            <p:ph idx="1"/>
          </p:nvPr>
        </p:nvSpPr>
        <p:spPr>
          <a:xfrm>
            <a:off x="1150938" y="1773238"/>
            <a:ext cx="7165975" cy="4084654"/>
          </a:xfrm>
        </p:spPr>
        <p:txBody>
          <a:bodyPr>
            <a:normAutofit lnSpcReduction="10000"/>
          </a:bodyPr>
          <a:lstStyle/>
          <a:p>
            <a:pPr eaLnBrk="1" hangingPunct="1"/>
            <a:r>
              <a:rPr lang="lv-LV" sz="2800" dirty="0" smtClean="0">
                <a:solidFill>
                  <a:srgbClr val="000000"/>
                </a:solidFill>
                <a:latin typeface="Times New Roman" pitchFamily="18" charset="0"/>
                <a:cs typeface="Times New Roman" pitchFamily="18" charset="0"/>
              </a:rPr>
              <a:t>Stāstītāji</a:t>
            </a:r>
          </a:p>
          <a:p>
            <a:pPr eaLnBrk="1" hangingPunct="1"/>
            <a:r>
              <a:rPr lang="lv-LV" sz="2800" dirty="0" smtClean="0">
                <a:solidFill>
                  <a:srgbClr val="000000"/>
                </a:solidFill>
                <a:latin typeface="Times New Roman" pitchFamily="18" charset="0"/>
                <a:cs typeface="Times New Roman" pitchFamily="18" charset="0"/>
              </a:rPr>
              <a:t>Priesteri</a:t>
            </a:r>
          </a:p>
          <a:p>
            <a:pPr eaLnBrk="1" hangingPunct="1"/>
            <a:r>
              <a:rPr lang="lv-LV" sz="2800" dirty="0" smtClean="0">
                <a:solidFill>
                  <a:srgbClr val="000000"/>
                </a:solidFill>
                <a:latin typeface="Times New Roman" pitchFamily="18" charset="0"/>
                <a:cs typeface="Times New Roman" pitchFamily="18" charset="0"/>
              </a:rPr>
              <a:t>Čukstētāji</a:t>
            </a:r>
          </a:p>
          <a:p>
            <a:pPr eaLnBrk="1" hangingPunct="1"/>
            <a:r>
              <a:rPr lang="lv-LV" sz="2800" dirty="0" smtClean="0">
                <a:solidFill>
                  <a:srgbClr val="000000"/>
                </a:solidFill>
                <a:latin typeface="Times New Roman" pitchFamily="18" charset="0"/>
                <a:cs typeface="Times New Roman" pitchFamily="18" charset="0"/>
              </a:rPr>
              <a:t>Tenkotāji</a:t>
            </a:r>
          </a:p>
          <a:p>
            <a:pPr eaLnBrk="1" hangingPunct="1"/>
            <a:r>
              <a:rPr lang="lv-LV" sz="2800" dirty="0" smtClean="0">
                <a:solidFill>
                  <a:srgbClr val="000000"/>
                </a:solidFill>
                <a:latin typeface="Times New Roman" pitchFamily="18" charset="0"/>
                <a:cs typeface="Times New Roman" pitchFamily="18" charset="0"/>
              </a:rPr>
              <a:t>Novērotāji</a:t>
            </a:r>
          </a:p>
          <a:p>
            <a:pPr eaLnBrk="1" hangingPunct="1"/>
            <a:r>
              <a:rPr lang="lv-LV" sz="2800" dirty="0" smtClean="0">
                <a:solidFill>
                  <a:srgbClr val="000000"/>
                </a:solidFill>
                <a:latin typeface="Times New Roman" pitchFamily="18" charset="0"/>
                <a:cs typeface="Times New Roman" pitchFamily="18" charset="0"/>
              </a:rPr>
              <a:t>Spiegi</a:t>
            </a:r>
          </a:p>
          <a:p>
            <a:pPr eaLnBrk="1" hangingPunct="1"/>
            <a:r>
              <a:rPr lang="lv-LV" sz="2800" dirty="0" smtClean="0">
                <a:solidFill>
                  <a:srgbClr val="000000"/>
                </a:solidFill>
                <a:latin typeface="Times New Roman" pitchFamily="18" charset="0"/>
                <a:cs typeface="Times New Roman" pitchFamily="18" charset="0"/>
              </a:rPr>
              <a:t>Intriganti</a:t>
            </a:r>
          </a:p>
          <a:p>
            <a:pPr eaLnBrk="1" hangingPunct="1"/>
            <a:r>
              <a:rPr lang="lv-LV" sz="2800" dirty="0" smtClean="0">
                <a:solidFill>
                  <a:srgbClr val="000000"/>
                </a:solidFill>
                <a:latin typeface="Times New Roman" pitchFamily="18" charset="0"/>
                <a:cs typeface="Times New Roman" pitchFamily="18" charset="0"/>
              </a:rPr>
              <a:t>KARAĻI</a:t>
            </a:r>
          </a:p>
          <a:p>
            <a:pPr eaLnBrk="1" hangingPunct="1"/>
            <a:endParaRPr lang="lv-LV" sz="2800" dirty="0" smtClean="0">
              <a:solidFill>
                <a:srgbClr val="000000"/>
              </a:solidFill>
              <a:latin typeface="Times New Roman" pitchFamily="18" charset="0"/>
              <a:cs typeface="Times New Roman" pitchFamily="18" charset="0"/>
            </a:endParaRPr>
          </a:p>
        </p:txBody>
      </p:sp>
      <p:pic>
        <p:nvPicPr>
          <p:cNvPr id="5" name="Picture 4"/>
          <p:cNvPicPr>
            <a:picLocks noChangeAspect="1" noChangeArrowheads="1"/>
          </p:cNvPicPr>
          <p:nvPr/>
        </p:nvPicPr>
        <p:blipFill>
          <a:blip r:embed="rId2" cstate="print"/>
          <a:srcRect/>
          <a:stretch>
            <a:fillRect/>
          </a:stretch>
        </p:blipFill>
        <p:spPr bwMode="auto">
          <a:xfrm>
            <a:off x="214282" y="6000768"/>
            <a:ext cx="1643074" cy="609600"/>
          </a:xfrm>
          <a:prstGeom prst="rect">
            <a:avLst/>
          </a:prstGeom>
          <a:noFill/>
        </p:spPr>
      </p:pic>
      <p:pic>
        <p:nvPicPr>
          <p:cNvPr id="7" name="Picture 6"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1"/>
            <a:ext cx="8229600" cy="3971939"/>
          </a:xfrm>
        </p:spPr>
        <p:txBody>
          <a:bodyPr/>
          <a:lstStyle/>
          <a:p>
            <a:pPr>
              <a:buNone/>
            </a:pPr>
            <a:endParaRPr lang="lv-LV" dirty="0" smtClean="0">
              <a:solidFill>
                <a:srgbClr val="000000"/>
              </a:solidFill>
              <a:latin typeface="Times New Roman" pitchFamily="18" charset="0"/>
              <a:cs typeface="Times New Roman" pitchFamily="18" charset="0"/>
            </a:endParaRPr>
          </a:p>
          <a:p>
            <a:pPr>
              <a:buNone/>
            </a:pPr>
            <a:endParaRPr lang="lv-LV" dirty="0" smtClean="0">
              <a:solidFill>
                <a:srgbClr val="000000"/>
              </a:solidFill>
              <a:latin typeface="Times New Roman" pitchFamily="18" charset="0"/>
              <a:cs typeface="Times New Roman" pitchFamily="18" charset="0"/>
            </a:endParaRPr>
          </a:p>
          <a:p>
            <a:pPr>
              <a:buNone/>
            </a:pPr>
            <a:r>
              <a:rPr lang="lv-LV" sz="3600" dirty="0" smtClean="0">
                <a:solidFill>
                  <a:srgbClr val="000000"/>
                </a:solidFill>
                <a:latin typeface="Times New Roman" pitchFamily="18" charset="0"/>
                <a:cs typeface="Times New Roman" pitchFamily="18" charset="0"/>
              </a:rPr>
              <a:t>		Kas sēj dadžus, neievāks vīnogas</a:t>
            </a:r>
          </a:p>
          <a:p>
            <a:pPr algn="r">
              <a:buNone/>
            </a:pPr>
            <a:endParaRPr lang="lv-LV" sz="3600" i="1" dirty="0" smtClean="0">
              <a:solidFill>
                <a:srgbClr val="000000"/>
              </a:solidFill>
              <a:latin typeface="Times New Roman" pitchFamily="18" charset="0"/>
              <a:cs typeface="Times New Roman" pitchFamily="18" charset="0"/>
            </a:endParaRPr>
          </a:p>
          <a:p>
            <a:pPr algn="r">
              <a:buNone/>
            </a:pPr>
            <a:r>
              <a:rPr lang="lv-LV" sz="2800" i="1" dirty="0" smtClean="0">
                <a:solidFill>
                  <a:srgbClr val="000000"/>
                </a:solidFill>
                <a:latin typeface="Times New Roman" pitchFamily="18" charset="0"/>
                <a:cs typeface="Times New Roman" pitchFamily="18" charset="0"/>
              </a:rPr>
              <a:t>Arābu sakāmvārds</a:t>
            </a:r>
          </a:p>
          <a:p>
            <a:pPr>
              <a:buNone/>
            </a:pPr>
            <a:endParaRPr lang="lv-LV" sz="2800" dirty="0"/>
          </a:p>
        </p:txBody>
      </p:sp>
      <p:pic>
        <p:nvPicPr>
          <p:cNvPr id="4" name="Picture 3"/>
          <p:cNvPicPr>
            <a:picLocks noChangeAspect="1" noChangeArrowheads="1"/>
          </p:cNvPicPr>
          <p:nvPr/>
        </p:nvPicPr>
        <p:blipFill>
          <a:blip r:embed="rId2" cstate="print"/>
          <a:srcRect/>
          <a:stretch>
            <a:fillRect/>
          </a:stretch>
        </p:blipFill>
        <p:spPr bwMode="auto">
          <a:xfrm>
            <a:off x="214282"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Iespējamie </a:t>
            </a:r>
            <a:r>
              <a:rPr lang="lv-LV" smtClean="0">
                <a:latin typeface="Times New Roman" pitchFamily="18" charset="0"/>
                <a:cs typeface="Times New Roman" pitchFamily="18" charset="0"/>
              </a:rPr>
              <a:t>informācijas resursi</a:t>
            </a:r>
            <a:endParaRPr lang="lv-LV"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214282"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
        <p:nvSpPr>
          <p:cNvPr id="6" name="Content Placeholder 2"/>
          <p:cNvSpPr>
            <a:spLocks noGrp="1"/>
          </p:cNvSpPr>
          <p:nvPr>
            <p:ph idx="1"/>
          </p:nvPr>
        </p:nvSpPr>
        <p:spPr>
          <a:xfrm>
            <a:off x="457200" y="1600200"/>
            <a:ext cx="8229600" cy="432911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14350" indent="-514350">
              <a:buAutoNum type="arabicPeriod"/>
            </a:pPr>
            <a:r>
              <a:rPr lang="lv-LV" dirty="0" smtClean="0">
                <a:latin typeface="Times New Roman" pitchFamily="18" charset="0"/>
                <a:cs typeface="Times New Roman" pitchFamily="18" charset="0"/>
              </a:rPr>
              <a:t>V. </a:t>
            </a:r>
            <a:r>
              <a:rPr lang="lv-LV" dirty="0" err="1" smtClean="0">
                <a:latin typeface="Times New Roman" pitchFamily="18" charset="0"/>
                <a:cs typeface="Times New Roman" pitchFamily="18" charset="0"/>
              </a:rPr>
              <a:t>Ukolovs</a:t>
            </a:r>
            <a:r>
              <a:rPr lang="lv-LV" dirty="0" smtClean="0">
                <a:latin typeface="Times New Roman" pitchFamily="18" charset="0"/>
                <a:cs typeface="Times New Roman" pitchFamily="18" charset="0"/>
              </a:rPr>
              <a:t>. Vadības teorija. Rīga: apgāds “</a:t>
            </a:r>
            <a:r>
              <a:rPr lang="lv-LV" dirty="0" err="1" smtClean="0">
                <a:latin typeface="Times New Roman" pitchFamily="18" charset="0"/>
                <a:cs typeface="Times New Roman" pitchFamily="18" charset="0"/>
              </a:rPr>
              <a:t>Jumava</a:t>
            </a:r>
            <a:r>
              <a:rPr lang="lv-LV" dirty="0" smtClean="0">
                <a:latin typeface="Times New Roman" pitchFamily="18" charset="0"/>
                <a:cs typeface="Times New Roman" pitchFamily="18" charset="0"/>
              </a:rPr>
              <a:t>”, 2006.</a:t>
            </a:r>
          </a:p>
          <a:p>
            <a:pPr marL="514350" indent="-514350">
              <a:buAutoNum type="arabicPeriod"/>
            </a:pPr>
            <a:r>
              <a:rPr lang="lv-LV" dirty="0" smtClean="0">
                <a:latin typeface="Times New Roman" pitchFamily="18" charset="0"/>
                <a:cs typeface="Times New Roman" pitchFamily="18" charset="0"/>
              </a:rPr>
              <a:t>G. </a:t>
            </a:r>
            <a:r>
              <a:rPr lang="lv-LV" smtClean="0">
                <a:latin typeface="Times New Roman" pitchFamily="18" charset="0"/>
                <a:cs typeface="Times New Roman" pitchFamily="18" charset="0"/>
              </a:rPr>
              <a:t>Pelše</a:t>
            </a:r>
            <a:r>
              <a:rPr lang="lv-LV" dirty="0" smtClean="0">
                <a:latin typeface="Times New Roman" pitchFamily="18" charset="0"/>
                <a:cs typeface="Times New Roman" pitchFamily="18" charset="0"/>
              </a:rPr>
              <a:t>. Mazā biznesa kurss. Rīga: apgāds “</a:t>
            </a:r>
            <a:r>
              <a:rPr lang="lv-LV" dirty="0" err="1" smtClean="0">
                <a:latin typeface="Times New Roman" pitchFamily="18" charset="0"/>
                <a:cs typeface="Times New Roman" pitchFamily="18" charset="0"/>
              </a:rPr>
              <a:t>Jumava</a:t>
            </a:r>
            <a:r>
              <a:rPr lang="lv-LV" dirty="0" smtClean="0">
                <a:latin typeface="Times New Roman" pitchFamily="18" charset="0"/>
                <a:cs typeface="Times New Roman" pitchFamily="18" charset="0"/>
              </a:rPr>
              <a:t>”, 2009.</a:t>
            </a:r>
          </a:p>
          <a:p>
            <a:pPr marL="514350" indent="-514350">
              <a:buAutoNum type="arabicPeriod"/>
            </a:pPr>
            <a:r>
              <a:rPr lang="lv-LV" dirty="0" smtClean="0">
                <a:latin typeface="Times New Roman" pitchFamily="18" charset="0"/>
                <a:cs typeface="Times New Roman" pitchFamily="18" charset="0"/>
              </a:rPr>
              <a:t>I. </a:t>
            </a:r>
            <a:r>
              <a:rPr lang="lv-LV" dirty="0" err="1" smtClean="0">
                <a:latin typeface="Times New Roman" pitchFamily="18" charset="0"/>
                <a:cs typeface="Times New Roman" pitchFamily="18" charset="0"/>
              </a:rPr>
              <a:t>Ruperte</a:t>
            </a:r>
            <a:r>
              <a:rPr lang="lv-LV" dirty="0" smtClean="0">
                <a:latin typeface="Times New Roman" pitchFamily="18" charset="0"/>
                <a:cs typeface="Times New Roman" pitchFamily="18" charset="0"/>
              </a:rPr>
              <a:t>. Uzņēmuma vadīšana. Rīga: apgāds “</a:t>
            </a:r>
            <a:r>
              <a:rPr lang="lv-LV" dirty="0" err="1" smtClean="0">
                <a:latin typeface="Times New Roman" pitchFamily="18" charset="0"/>
                <a:cs typeface="Times New Roman" pitchFamily="18" charset="0"/>
              </a:rPr>
              <a:t>Jumava</a:t>
            </a:r>
            <a:r>
              <a:rPr lang="lv-LV" dirty="0" smtClean="0">
                <a:latin typeface="Times New Roman" pitchFamily="18" charset="0"/>
                <a:cs typeface="Times New Roman" pitchFamily="18" charset="0"/>
              </a:rPr>
              <a:t>”, 2007.</a:t>
            </a:r>
          </a:p>
          <a:p>
            <a:pPr marL="514350" indent="-514350">
              <a:buAutoNum type="arabicPeriod"/>
            </a:pPr>
            <a:r>
              <a:rPr lang="lv-LV" dirty="0" smtClean="0">
                <a:latin typeface="Times New Roman" pitchFamily="18" charset="0"/>
                <a:cs typeface="Times New Roman" pitchFamily="18" charset="0"/>
              </a:rPr>
              <a:t>V. Reņģe. Mūsdienu organizācijas psiholoģija. Rīga: Zvaigzne ABC, 2007.</a:t>
            </a:r>
          </a:p>
          <a:p>
            <a:endParaRPr lang="lv-LV"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Vadības stili</a:t>
            </a:r>
            <a:endParaRPr lang="lv-LV" dirty="0">
              <a:latin typeface="Times New Roman" pitchFamily="18" charset="0"/>
              <a:cs typeface="Times New Roman" pitchFamily="18" charset="0"/>
            </a:endParaRPr>
          </a:p>
        </p:txBody>
      </p:sp>
      <p:sp>
        <p:nvSpPr>
          <p:cNvPr id="3" name="Content Placeholder 2"/>
          <p:cNvSpPr>
            <a:spLocks noGrp="1"/>
          </p:cNvSpPr>
          <p:nvPr>
            <p:ph idx="1"/>
          </p:nvPr>
        </p:nvSpPr>
        <p:spPr>
          <a:xfrm>
            <a:off x="457200" y="2000239"/>
            <a:ext cx="8229600" cy="3000397"/>
          </a:xfrm>
        </p:spPr>
        <p:txBody>
          <a:bodyPr/>
          <a:lstStyle/>
          <a:p>
            <a:pPr algn="just">
              <a:buNone/>
            </a:pPr>
            <a:r>
              <a:rPr lang="lv-LV" dirty="0" smtClean="0"/>
              <a:t>		</a:t>
            </a:r>
            <a:r>
              <a:rPr lang="lv-LV" dirty="0" smtClean="0">
                <a:latin typeface="Times New Roman" pitchFamily="18" charset="0"/>
                <a:cs typeface="Times New Roman" pitchFamily="18" charset="0"/>
              </a:rPr>
              <a:t>Stilu raksturo vadītāja paņēmieni, kas rosina padotos piekrist viņa lēmumiem, pildīt noteiktus sociālos pienākumus, kā arī attiecības ar augstākstāvošajiem vadītājiem.</a:t>
            </a:r>
            <a:endParaRPr lang="lv-LV"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1"/>
            <a:ext cx="8229600" cy="3328998"/>
          </a:xfrm>
        </p:spPr>
        <p:txBody>
          <a:bodyPr/>
          <a:lstStyle/>
          <a:p>
            <a:pPr>
              <a:buNone/>
            </a:pPr>
            <a:endParaRPr lang="lv-LV" dirty="0" smtClean="0"/>
          </a:p>
          <a:p>
            <a:pPr>
              <a:buNone/>
            </a:pPr>
            <a:endParaRPr lang="lv-LV" dirty="0" smtClean="0"/>
          </a:p>
          <a:p>
            <a:pPr>
              <a:buNone/>
            </a:pPr>
            <a:endParaRPr lang="lv-LV" dirty="0" smtClean="0"/>
          </a:p>
          <a:p>
            <a:pPr algn="ctr">
              <a:buNone/>
            </a:pPr>
            <a:r>
              <a:rPr lang="lv-LV" dirty="0" smtClean="0">
                <a:latin typeface="Times New Roman" pitchFamily="18" charset="0"/>
                <a:cs typeface="Times New Roman" pitchFamily="18" charset="0"/>
              </a:rPr>
              <a:t>Paldies par uzmanību!</a:t>
            </a:r>
            <a:endParaRPr lang="lv-LV"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214282" y="6000768"/>
            <a:ext cx="1643074" cy="609600"/>
          </a:xfrm>
          <a:prstGeom prst="rect">
            <a:avLst/>
          </a:prstGeom>
          <a:noFill/>
        </p:spPr>
      </p:pic>
      <p:pic>
        <p:nvPicPr>
          <p:cNvPr id="5" name="Picture 4"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Vadības stili</a:t>
            </a:r>
            <a:endParaRPr lang="lv-LV" dirty="0"/>
          </a:p>
        </p:txBody>
      </p:sp>
      <p:graphicFrame>
        <p:nvGraphicFramePr>
          <p:cNvPr id="4" name="Content Placeholder 3"/>
          <p:cNvGraphicFramePr>
            <a:graphicFrameLocks noGrp="1"/>
          </p:cNvGraphicFramePr>
          <p:nvPr>
            <p:ph idx="1"/>
          </p:nvPr>
        </p:nvGraphicFramePr>
        <p:xfrm>
          <a:off x="457200" y="1600201"/>
          <a:ext cx="8229600" cy="40433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noChangeArrowheads="1"/>
          </p:cNvPicPr>
          <p:nvPr/>
        </p:nvPicPr>
        <p:blipFill>
          <a:blip r:embed="rId7" cstate="print"/>
          <a:srcRect/>
          <a:stretch>
            <a:fillRect/>
          </a:stretch>
        </p:blipFill>
        <p:spPr bwMode="auto">
          <a:xfrm>
            <a:off x="142844" y="6000768"/>
            <a:ext cx="1643074" cy="609600"/>
          </a:xfrm>
          <a:prstGeom prst="rect">
            <a:avLst/>
          </a:prstGeom>
          <a:noFill/>
        </p:spPr>
      </p:pic>
      <p:pic>
        <p:nvPicPr>
          <p:cNvPr id="6" name="Picture 5" descr="txt_20_5910_es_fondu_sauklis_web.jpg"/>
          <p:cNvPicPr>
            <a:picLocks noChangeAspect="1"/>
          </p:cNvPicPr>
          <p:nvPr/>
        </p:nvPicPr>
        <p:blipFill>
          <a:blip r:embed="rId8" cstate="print"/>
          <a:stretch>
            <a:fillRect/>
          </a:stretch>
        </p:blipFill>
        <p:spPr>
          <a:xfrm>
            <a:off x="2285984" y="6215082"/>
            <a:ext cx="3333334" cy="380952"/>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Autokrātiskais stils</a:t>
            </a:r>
            <a:endParaRPr lang="lv-LV"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457200" y="1285861"/>
          <a:ext cx="8229600" cy="44291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noChangeArrowheads="1"/>
          </p:cNvPicPr>
          <p:nvPr/>
        </p:nvPicPr>
        <p:blipFill>
          <a:blip r:embed="rId7" cstate="print"/>
          <a:srcRect/>
          <a:stretch>
            <a:fillRect/>
          </a:stretch>
        </p:blipFill>
        <p:spPr bwMode="auto">
          <a:xfrm>
            <a:off x="142844" y="6000768"/>
            <a:ext cx="1643074" cy="609600"/>
          </a:xfrm>
          <a:prstGeom prst="rect">
            <a:avLst/>
          </a:prstGeom>
          <a:noFill/>
        </p:spPr>
      </p:pic>
      <p:pic>
        <p:nvPicPr>
          <p:cNvPr id="6" name="Picture 5" descr="txt_20_5910_es_fondu_sauklis_web.jpg"/>
          <p:cNvPicPr>
            <a:picLocks noChangeAspect="1"/>
          </p:cNvPicPr>
          <p:nvPr/>
        </p:nvPicPr>
        <p:blipFill>
          <a:blip r:embed="rId8" cstate="print"/>
          <a:stretch>
            <a:fillRect/>
          </a:stretch>
        </p:blipFill>
        <p:spPr>
          <a:xfrm>
            <a:off x="2285984" y="6215082"/>
            <a:ext cx="3333334" cy="380952"/>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Demokrātiskais stils</a:t>
            </a:r>
            <a:endParaRPr lang="lv-LV"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457200" y="1500174"/>
          <a:ext cx="8229600" cy="42148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noChangeArrowheads="1"/>
          </p:cNvPicPr>
          <p:nvPr/>
        </p:nvPicPr>
        <p:blipFill>
          <a:blip r:embed="rId7" cstate="print"/>
          <a:srcRect/>
          <a:stretch>
            <a:fillRect/>
          </a:stretch>
        </p:blipFill>
        <p:spPr bwMode="auto">
          <a:xfrm>
            <a:off x="142844" y="6000768"/>
            <a:ext cx="1643074" cy="609600"/>
          </a:xfrm>
          <a:prstGeom prst="rect">
            <a:avLst/>
          </a:prstGeom>
          <a:noFill/>
        </p:spPr>
      </p:pic>
      <p:pic>
        <p:nvPicPr>
          <p:cNvPr id="6" name="Picture 5" descr="txt_20_5910_es_fondu_sauklis_web.jpg"/>
          <p:cNvPicPr>
            <a:picLocks noChangeAspect="1"/>
          </p:cNvPicPr>
          <p:nvPr/>
        </p:nvPicPr>
        <p:blipFill>
          <a:blip r:embed="rId8" cstate="print"/>
          <a:stretch>
            <a:fillRect/>
          </a:stretch>
        </p:blipFill>
        <p:spPr>
          <a:xfrm>
            <a:off x="2285984" y="6215082"/>
            <a:ext cx="3333334" cy="380952"/>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latin typeface="Times New Roman" pitchFamily="18" charset="0"/>
                <a:cs typeface="Times New Roman" pitchFamily="18" charset="0"/>
              </a:rPr>
              <a:t>Liberālais stils </a:t>
            </a:r>
            <a:endParaRPr lang="lv-LV"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457200" y="1600201"/>
          <a:ext cx="8229600" cy="40433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p:cNvPicPr>
            <a:picLocks noChangeAspect="1" noChangeArrowheads="1"/>
          </p:cNvPicPr>
          <p:nvPr/>
        </p:nvPicPr>
        <p:blipFill>
          <a:blip r:embed="rId7" cstate="print"/>
          <a:srcRect/>
          <a:stretch>
            <a:fillRect/>
          </a:stretch>
        </p:blipFill>
        <p:spPr bwMode="auto">
          <a:xfrm>
            <a:off x="142844" y="6000768"/>
            <a:ext cx="1643074" cy="609600"/>
          </a:xfrm>
          <a:prstGeom prst="rect">
            <a:avLst/>
          </a:prstGeom>
          <a:noFill/>
        </p:spPr>
      </p:pic>
      <p:pic>
        <p:nvPicPr>
          <p:cNvPr id="7" name="Picture 6" descr="txt_20_5910_es_fondu_sauklis_web.jpg"/>
          <p:cNvPicPr>
            <a:picLocks noChangeAspect="1"/>
          </p:cNvPicPr>
          <p:nvPr/>
        </p:nvPicPr>
        <p:blipFill>
          <a:blip r:embed="rId8" cstate="print"/>
          <a:stretch>
            <a:fillRect/>
          </a:stretch>
        </p:blipFill>
        <p:spPr>
          <a:xfrm>
            <a:off x="2285984" y="6215082"/>
            <a:ext cx="3333334" cy="380952"/>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idx="1"/>
          </p:nvPr>
        </p:nvSpPr>
        <p:spPr>
          <a:xfrm>
            <a:off x="755650" y="1412875"/>
            <a:ext cx="7772400" cy="3730637"/>
          </a:xfrm>
        </p:spPr>
        <p:txBody>
          <a:bodyPr/>
          <a:lstStyle/>
          <a:p>
            <a:pPr algn="ctr" eaLnBrk="1" hangingPunct="1">
              <a:buFont typeface="Wingdings" pitchFamily="2" charset="2"/>
              <a:buNone/>
            </a:pPr>
            <a:endParaRPr lang="lv-LV" sz="2600" i="1" dirty="0" smtClean="0">
              <a:solidFill>
                <a:srgbClr val="000000"/>
              </a:solidFill>
              <a:latin typeface="Verdana" pitchFamily="34" charset="0"/>
            </a:endParaRPr>
          </a:p>
          <a:p>
            <a:pPr algn="ctr" eaLnBrk="1" hangingPunct="1">
              <a:buFont typeface="Wingdings" pitchFamily="2" charset="2"/>
              <a:buNone/>
            </a:pPr>
            <a:r>
              <a:rPr lang="lv-LV" sz="3200" dirty="0" smtClean="0">
                <a:solidFill>
                  <a:srgbClr val="000000"/>
                </a:solidFill>
                <a:latin typeface="Times New Roman" pitchFamily="18" charset="0"/>
                <a:cs typeface="Times New Roman" pitchFamily="18" charset="0"/>
              </a:rPr>
              <a:t>Organizācijas kultūru nosaka un veido tās vadītāji</a:t>
            </a:r>
          </a:p>
          <a:p>
            <a:pPr algn="ctr" eaLnBrk="1" hangingPunct="1">
              <a:buFont typeface="Wingdings" pitchFamily="2" charset="2"/>
              <a:buNone/>
            </a:pPr>
            <a:r>
              <a:rPr lang="lv-LV" sz="3200" dirty="0" smtClean="0">
                <a:solidFill>
                  <a:srgbClr val="000000"/>
                </a:solidFill>
                <a:latin typeface="Times New Roman" pitchFamily="18" charset="0"/>
                <a:cs typeface="Times New Roman" pitchFamily="18" charset="0"/>
              </a:rPr>
              <a:t>JEB – zivs...!</a:t>
            </a:r>
            <a:endParaRPr lang="lv-LV" sz="2100" dirty="0" smtClean="0">
              <a:solidFill>
                <a:srgbClr val="03042B"/>
              </a:solidFill>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6" name="Picture 5"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a:xfrm>
            <a:off x="323850" y="260350"/>
            <a:ext cx="8462992" cy="731838"/>
          </a:xfrm>
        </p:spPr>
        <p:txBody>
          <a:bodyPr>
            <a:noAutofit/>
          </a:bodyPr>
          <a:lstStyle/>
          <a:p>
            <a:pPr eaLnBrk="1" hangingPunct="1"/>
            <a:r>
              <a:rPr lang="lv-LV" dirty="0" smtClean="0">
                <a:solidFill>
                  <a:srgbClr val="03042B"/>
                </a:solidFill>
                <a:latin typeface="Times New Roman" pitchFamily="18" charset="0"/>
                <a:cs typeface="Times New Roman" pitchFamily="18" charset="0"/>
              </a:rPr>
              <a:t/>
            </a:r>
            <a:br>
              <a:rPr lang="lv-LV" dirty="0" smtClean="0">
                <a:solidFill>
                  <a:srgbClr val="03042B"/>
                </a:solidFill>
                <a:latin typeface="Times New Roman" pitchFamily="18" charset="0"/>
                <a:cs typeface="Times New Roman" pitchFamily="18" charset="0"/>
              </a:rPr>
            </a:br>
            <a:r>
              <a:rPr lang="lv-LV" dirty="0" smtClean="0">
                <a:solidFill>
                  <a:srgbClr val="03042B"/>
                </a:solidFill>
                <a:latin typeface="Times New Roman" pitchFamily="18" charset="0"/>
                <a:cs typeface="Times New Roman" pitchFamily="18" charset="0"/>
              </a:rPr>
              <a:t>Organizācijas kultūra</a:t>
            </a:r>
            <a:br>
              <a:rPr lang="lv-LV" dirty="0" smtClean="0">
                <a:solidFill>
                  <a:srgbClr val="03042B"/>
                </a:solidFill>
                <a:latin typeface="Times New Roman" pitchFamily="18" charset="0"/>
                <a:cs typeface="Times New Roman" pitchFamily="18" charset="0"/>
              </a:rPr>
            </a:br>
            <a:endParaRPr lang="en-US" dirty="0" smtClean="0">
              <a:solidFill>
                <a:srgbClr val="03042B"/>
              </a:solidFill>
              <a:latin typeface="Times New Roman" pitchFamily="18" charset="0"/>
              <a:cs typeface="Times New Roman" pitchFamily="18" charset="0"/>
            </a:endParaRPr>
          </a:p>
        </p:txBody>
      </p:sp>
      <p:sp>
        <p:nvSpPr>
          <p:cNvPr id="5124" name="Rectangle 3"/>
          <p:cNvSpPr>
            <a:spLocks noGrp="1" noChangeArrowheads="1"/>
          </p:cNvSpPr>
          <p:nvPr>
            <p:ph idx="1"/>
          </p:nvPr>
        </p:nvSpPr>
        <p:spPr>
          <a:xfrm>
            <a:off x="684213" y="1241425"/>
            <a:ext cx="7561262" cy="4687905"/>
          </a:xfrm>
        </p:spPr>
        <p:txBody>
          <a:bodyPr>
            <a:normAutofit/>
          </a:bodyPr>
          <a:lstStyle/>
          <a:p>
            <a:pPr eaLnBrk="1" hangingPunct="1">
              <a:lnSpc>
                <a:spcPct val="110000"/>
              </a:lnSpc>
              <a:spcBef>
                <a:spcPts val="0"/>
              </a:spcBef>
              <a:buFont typeface="Wingdings" pitchFamily="2" charset="2"/>
              <a:buNone/>
            </a:pPr>
            <a:r>
              <a:rPr lang="lv-LV" sz="2300" b="1" dirty="0" smtClean="0">
                <a:solidFill>
                  <a:srgbClr val="000000"/>
                </a:solidFill>
                <a:latin typeface="Times New Roman" pitchFamily="18" charset="0"/>
                <a:cs typeface="Times New Roman" pitchFamily="18" charset="0"/>
              </a:rPr>
              <a:t>		</a:t>
            </a:r>
            <a:r>
              <a:rPr lang="lv-LV" b="1" dirty="0" smtClean="0">
                <a:solidFill>
                  <a:srgbClr val="000000"/>
                </a:solidFill>
                <a:latin typeface="Times New Roman" pitchFamily="18" charset="0"/>
                <a:cs typeface="Times New Roman" pitchFamily="18" charset="0"/>
              </a:rPr>
              <a:t>Organizācijas kultūra</a:t>
            </a:r>
            <a:r>
              <a:rPr lang="lv-LV" dirty="0" smtClean="0">
                <a:solidFill>
                  <a:srgbClr val="000000"/>
                </a:solidFill>
                <a:latin typeface="Times New Roman" pitchFamily="18" charset="0"/>
                <a:cs typeface="Times New Roman" pitchFamily="18" charset="0"/>
              </a:rPr>
              <a:t> sniedz atbildes uz šādiem ikdienā vitāli svarīgiem jautājumiem:</a:t>
            </a:r>
          </a:p>
          <a:p>
            <a:pPr lvl="2">
              <a:lnSpc>
                <a:spcPct val="80000"/>
              </a:lnSpc>
            </a:pPr>
            <a:r>
              <a:rPr lang="lv-LV" sz="2800" dirty="0" smtClean="0">
                <a:solidFill>
                  <a:srgbClr val="000000"/>
                </a:solidFill>
                <a:latin typeface="Times New Roman" pitchFamily="18" charset="0"/>
                <a:cs typeface="Times New Roman" pitchFamily="18" charset="0"/>
              </a:rPr>
              <a:t>kā uzvesties darbavietā;</a:t>
            </a:r>
          </a:p>
          <a:p>
            <a:pPr lvl="2">
              <a:lnSpc>
                <a:spcPct val="80000"/>
              </a:lnSpc>
            </a:pPr>
            <a:r>
              <a:rPr lang="lv-LV" sz="2800" dirty="0" smtClean="0">
                <a:solidFill>
                  <a:srgbClr val="000000"/>
                </a:solidFill>
                <a:latin typeface="Times New Roman" pitchFamily="18" charset="0"/>
                <a:cs typeface="Times New Roman" pitchFamily="18" charset="0"/>
              </a:rPr>
              <a:t>ko runāt un ar ko;</a:t>
            </a:r>
          </a:p>
          <a:p>
            <a:pPr lvl="2">
              <a:lnSpc>
                <a:spcPct val="80000"/>
              </a:lnSpc>
            </a:pPr>
            <a:r>
              <a:rPr lang="lv-LV" sz="2800" dirty="0" smtClean="0">
                <a:solidFill>
                  <a:srgbClr val="000000"/>
                </a:solidFill>
                <a:latin typeface="Times New Roman" pitchFamily="18" charset="0"/>
                <a:cs typeface="Times New Roman" pitchFamily="18" charset="0"/>
              </a:rPr>
              <a:t>cikos nākt uz darbu;</a:t>
            </a:r>
          </a:p>
          <a:p>
            <a:pPr lvl="2">
              <a:lnSpc>
                <a:spcPct val="80000"/>
              </a:lnSpc>
            </a:pPr>
            <a:r>
              <a:rPr lang="lv-LV" sz="2800" dirty="0" smtClean="0">
                <a:solidFill>
                  <a:srgbClr val="000000"/>
                </a:solidFill>
                <a:latin typeface="Times New Roman" pitchFamily="18" charset="0"/>
                <a:cs typeface="Times New Roman" pitchFamily="18" charset="0"/>
              </a:rPr>
              <a:t>kur doties pusdienās;</a:t>
            </a:r>
          </a:p>
          <a:p>
            <a:pPr lvl="2">
              <a:lnSpc>
                <a:spcPct val="80000"/>
              </a:lnSpc>
            </a:pPr>
            <a:r>
              <a:rPr lang="lv-LV" sz="2800" dirty="0" smtClean="0">
                <a:solidFill>
                  <a:srgbClr val="000000"/>
                </a:solidFill>
                <a:latin typeface="Times New Roman" pitchFamily="18" charset="0"/>
                <a:cs typeface="Times New Roman" pitchFamily="18" charset="0"/>
              </a:rPr>
              <a:t>kā un vai vispār svinēt svētkus;</a:t>
            </a:r>
          </a:p>
          <a:p>
            <a:pPr lvl="2">
              <a:lnSpc>
                <a:spcPct val="80000"/>
              </a:lnSpc>
            </a:pPr>
            <a:r>
              <a:rPr lang="lv-LV" sz="2800" dirty="0" smtClean="0">
                <a:solidFill>
                  <a:srgbClr val="000000"/>
                </a:solidFill>
                <a:latin typeface="Times New Roman" pitchFamily="18" charset="0"/>
                <a:cs typeface="Times New Roman" pitchFamily="18" charset="0"/>
              </a:rPr>
              <a:t>ar kuriem kolēģiem tikties pēc darba;</a:t>
            </a:r>
          </a:p>
          <a:p>
            <a:pPr lvl="2">
              <a:lnSpc>
                <a:spcPct val="80000"/>
              </a:lnSpc>
              <a:buNone/>
            </a:pPr>
            <a:endParaRPr lang="lv-LV" sz="2000" dirty="0" smtClean="0">
              <a:solidFill>
                <a:srgbClr val="000000"/>
              </a:solidFill>
              <a:latin typeface="Times New Roman" pitchFamily="18" charset="0"/>
              <a:cs typeface="Times New Roman" pitchFamily="18" charset="0"/>
            </a:endParaRPr>
          </a:p>
        </p:txBody>
      </p:sp>
      <p:pic>
        <p:nvPicPr>
          <p:cNvPr id="5" name="Picture 4"/>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7" name="Picture 6"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4290"/>
            <a:ext cx="8229600" cy="857256"/>
          </a:xfrm>
        </p:spPr>
        <p:txBody>
          <a:bodyPr>
            <a:normAutofit fontScale="90000"/>
          </a:bodyPr>
          <a:lstStyle/>
          <a:p>
            <a:r>
              <a:rPr lang="lv-LV" dirty="0" smtClean="0">
                <a:solidFill>
                  <a:srgbClr val="03042B"/>
                </a:solidFill>
                <a:latin typeface="Times New Roman" pitchFamily="18" charset="0"/>
                <a:cs typeface="Times New Roman" pitchFamily="18" charset="0"/>
              </a:rPr>
              <a:t/>
            </a:r>
            <a:br>
              <a:rPr lang="lv-LV" dirty="0" smtClean="0">
                <a:solidFill>
                  <a:srgbClr val="03042B"/>
                </a:solidFill>
                <a:latin typeface="Times New Roman" pitchFamily="18" charset="0"/>
                <a:cs typeface="Times New Roman" pitchFamily="18" charset="0"/>
              </a:rPr>
            </a:br>
            <a:r>
              <a:rPr lang="lv-LV" dirty="0" smtClean="0">
                <a:solidFill>
                  <a:srgbClr val="03042B"/>
                </a:solidFill>
                <a:latin typeface="Times New Roman" pitchFamily="18" charset="0"/>
                <a:cs typeface="Times New Roman" pitchFamily="18" charset="0"/>
              </a:rPr>
              <a:t>Organizācijas kultūra</a:t>
            </a:r>
            <a:br>
              <a:rPr lang="lv-LV" dirty="0" smtClean="0">
                <a:solidFill>
                  <a:srgbClr val="03042B"/>
                </a:solidFill>
                <a:latin typeface="Times New Roman" pitchFamily="18" charset="0"/>
                <a:cs typeface="Times New Roman" pitchFamily="18" charset="0"/>
              </a:rPr>
            </a:br>
            <a:endParaRPr lang="lv-LV" dirty="0"/>
          </a:p>
        </p:txBody>
      </p:sp>
      <p:sp>
        <p:nvSpPr>
          <p:cNvPr id="3" name="Content Placeholder 2"/>
          <p:cNvSpPr>
            <a:spLocks noGrp="1"/>
          </p:cNvSpPr>
          <p:nvPr>
            <p:ph idx="1"/>
          </p:nvPr>
        </p:nvSpPr>
        <p:spPr>
          <a:xfrm>
            <a:off x="457200" y="1214422"/>
            <a:ext cx="8229600" cy="4911741"/>
          </a:xfrm>
        </p:spPr>
        <p:txBody>
          <a:bodyPr/>
          <a:lstStyle/>
          <a:p>
            <a:pPr>
              <a:buNone/>
            </a:pPr>
            <a:r>
              <a:rPr lang="lv-LV" b="1" dirty="0" smtClean="0">
                <a:solidFill>
                  <a:srgbClr val="000000"/>
                </a:solidFill>
                <a:latin typeface="Times New Roman" pitchFamily="18" charset="0"/>
                <a:cs typeface="Times New Roman" pitchFamily="18" charset="0"/>
              </a:rPr>
              <a:t>		Organizācijas kultūra</a:t>
            </a:r>
            <a:r>
              <a:rPr lang="lv-LV" dirty="0" smtClean="0">
                <a:solidFill>
                  <a:srgbClr val="000000"/>
                </a:solidFill>
                <a:latin typeface="Times New Roman" pitchFamily="18" charset="0"/>
                <a:cs typeface="Times New Roman" pitchFamily="18" charset="0"/>
              </a:rPr>
              <a:t> sniedz atbildes uz šādiem ikdienā vitāli svarīgiem jautājumiem:</a:t>
            </a:r>
          </a:p>
          <a:p>
            <a:pPr lvl="2">
              <a:lnSpc>
                <a:spcPct val="80000"/>
              </a:lnSpc>
            </a:pPr>
            <a:r>
              <a:rPr lang="lv-LV" sz="2800" dirty="0" smtClean="0">
                <a:solidFill>
                  <a:srgbClr val="000000"/>
                </a:solidFill>
                <a:latin typeface="Times New Roman" pitchFamily="18" charset="0"/>
                <a:cs typeface="Times New Roman" pitchFamily="18" charset="0"/>
              </a:rPr>
              <a:t>kā ģērbties;</a:t>
            </a:r>
          </a:p>
          <a:p>
            <a:pPr lvl="2">
              <a:lnSpc>
                <a:spcPct val="80000"/>
              </a:lnSpc>
            </a:pPr>
            <a:r>
              <a:rPr lang="lv-LV" sz="2800" dirty="0" smtClean="0">
                <a:solidFill>
                  <a:srgbClr val="000000"/>
                </a:solidFill>
                <a:latin typeface="Times New Roman" pitchFamily="18" charset="0"/>
                <a:cs typeface="Times New Roman" pitchFamily="18" charset="0"/>
              </a:rPr>
              <a:t>par ko uztraukties un par ko priecāties;</a:t>
            </a:r>
          </a:p>
          <a:p>
            <a:pPr lvl="2">
              <a:lnSpc>
                <a:spcPct val="80000"/>
              </a:lnSpc>
            </a:pPr>
            <a:r>
              <a:rPr lang="lv-LV" sz="2800" dirty="0" smtClean="0">
                <a:solidFill>
                  <a:srgbClr val="000000"/>
                </a:solidFill>
                <a:latin typeface="Times New Roman" pitchFamily="18" charset="0"/>
                <a:cs typeface="Times New Roman" pitchFamily="18" charset="0"/>
              </a:rPr>
              <a:t>kā veidot karjeru uzņēmumā;</a:t>
            </a:r>
          </a:p>
          <a:p>
            <a:pPr lvl="2">
              <a:lnSpc>
                <a:spcPct val="80000"/>
              </a:lnSpc>
            </a:pPr>
            <a:r>
              <a:rPr lang="lv-LV" sz="2800" dirty="0" smtClean="0">
                <a:solidFill>
                  <a:srgbClr val="000000"/>
                </a:solidFill>
                <a:latin typeface="Times New Roman" pitchFamily="18" charset="0"/>
                <a:cs typeface="Times New Roman" pitchFamily="18" charset="0"/>
              </a:rPr>
              <a:t>kā runāt ar vadību un kā ar padotajiem;</a:t>
            </a:r>
          </a:p>
          <a:p>
            <a:pPr lvl="2">
              <a:lnSpc>
                <a:spcPct val="80000"/>
              </a:lnSpc>
            </a:pPr>
            <a:r>
              <a:rPr lang="lv-LV" sz="2800" dirty="0" smtClean="0">
                <a:solidFill>
                  <a:srgbClr val="000000"/>
                </a:solidFill>
                <a:latin typeface="Times New Roman" pitchFamily="18" charset="0"/>
                <a:cs typeface="Times New Roman" pitchFamily="18" charset="0"/>
              </a:rPr>
              <a:t>kā strādāt – ātri, lēni, uzdot jautājumus vai pašam meklēt risinājumus.</a:t>
            </a:r>
            <a:endParaRPr lang="lv-LV" sz="2800" dirty="0"/>
          </a:p>
        </p:txBody>
      </p:sp>
      <p:pic>
        <p:nvPicPr>
          <p:cNvPr id="5" name="Picture 4"/>
          <p:cNvPicPr>
            <a:picLocks noChangeAspect="1" noChangeArrowheads="1"/>
          </p:cNvPicPr>
          <p:nvPr/>
        </p:nvPicPr>
        <p:blipFill>
          <a:blip r:embed="rId2" cstate="print"/>
          <a:srcRect/>
          <a:stretch>
            <a:fillRect/>
          </a:stretch>
        </p:blipFill>
        <p:spPr bwMode="auto">
          <a:xfrm>
            <a:off x="142844" y="6000768"/>
            <a:ext cx="1643074" cy="609600"/>
          </a:xfrm>
          <a:prstGeom prst="rect">
            <a:avLst/>
          </a:prstGeom>
          <a:noFill/>
        </p:spPr>
      </p:pic>
      <p:pic>
        <p:nvPicPr>
          <p:cNvPr id="6" name="Picture 5" descr="txt_20_5910_es_fondu_sauklis_web.jpg"/>
          <p:cNvPicPr>
            <a:picLocks noChangeAspect="1"/>
          </p:cNvPicPr>
          <p:nvPr/>
        </p:nvPicPr>
        <p:blipFill>
          <a:blip r:embed="rId3" cstate="print"/>
          <a:stretch>
            <a:fillRect/>
          </a:stretch>
        </p:blipFill>
        <p:spPr>
          <a:xfrm>
            <a:off x="2285984" y="6215082"/>
            <a:ext cx="3333334" cy="380952"/>
          </a:xfrm>
          <a:prstGeom prst="rect">
            <a:avLst/>
          </a:prstGeom>
        </p:spPr>
      </p:pic>
    </p:spTree>
  </p:cSld>
  <p:clrMapOvr>
    <a:masterClrMapping/>
  </p:clrMapOvr>
</p:sld>
</file>

<file path=ppt/theme/theme1.xml><?xml version="1.0" encoding="utf-8"?>
<a:theme xmlns:a="http://schemas.openxmlformats.org/drawingml/2006/main" name="Office Them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512</TotalTime>
  <Words>439</Words>
  <Application>Microsoft Office PowerPoint</Application>
  <PresentationFormat>On-screen Show (4:3)</PresentationFormat>
  <Paragraphs>137</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VADĪBAS STILI</vt:lpstr>
      <vt:lpstr>Vadības stili</vt:lpstr>
      <vt:lpstr>Vadības stili</vt:lpstr>
      <vt:lpstr>Autokrātiskais stils</vt:lpstr>
      <vt:lpstr>Demokrātiskais stils</vt:lpstr>
      <vt:lpstr>Liberālais stils </vt:lpstr>
      <vt:lpstr>Slide 7</vt:lpstr>
      <vt:lpstr> Organizācijas kultūra </vt:lpstr>
      <vt:lpstr> Organizācijas kultūra </vt:lpstr>
      <vt:lpstr> Organizācijas kultūra</vt:lpstr>
      <vt:lpstr>Organizācijas kultūra</vt:lpstr>
      <vt:lpstr> Divas dažādas kultūras</vt:lpstr>
      <vt:lpstr>Korporatīvo kultūru stiprina</vt:lpstr>
      <vt:lpstr>Korporatīvo kultūru stiprina</vt:lpstr>
      <vt:lpstr>Korporatīvo kultūru stiprina</vt:lpstr>
      <vt:lpstr>Korporatīvo kultūru stiprina</vt:lpstr>
      <vt:lpstr>Cilvēku resursu lomas  kultūras uzturēšanā</vt:lpstr>
      <vt:lpstr>Slide 18</vt:lpstr>
      <vt:lpstr>Iespējamie informācijas resursi</vt:lpstr>
      <vt:lpstr>Slide 20</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VADĪŠANAS STILI</dc:title>
  <dc:creator> </dc:creator>
  <cp:lastModifiedBy> </cp:lastModifiedBy>
  <cp:revision>62</cp:revision>
  <dcterms:created xsi:type="dcterms:W3CDTF">2012-01-25T10:57:35Z</dcterms:created>
  <dcterms:modified xsi:type="dcterms:W3CDTF">2012-06-25T14:27:09Z</dcterms:modified>
</cp:coreProperties>
</file>