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60" r:id="rId6"/>
    <p:sldId id="261" r:id="rId7"/>
    <p:sldId id="262" r:id="rId8"/>
    <p:sldId id="263" r:id="rId9"/>
    <p:sldId id="264" r:id="rId10"/>
    <p:sldId id="272" r:id="rId11"/>
    <p:sldId id="278" r:id="rId12"/>
    <p:sldId id="266" r:id="rId13"/>
    <p:sldId id="267" r:id="rId14"/>
    <p:sldId id="276" r:id="rId15"/>
    <p:sldId id="279" r:id="rId16"/>
    <p:sldId id="268" r:id="rId17"/>
    <p:sldId id="273" r:id="rId18"/>
    <p:sldId id="269" r:id="rId19"/>
    <p:sldId id="277" r:id="rId20"/>
    <p:sldId id="274" r:id="rId21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432A13-C7BD-4141-854A-5B56F720E45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B32DF9AD-C5F1-4D42-85E0-8E6C412D73AF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Ražošanas resursi</a:t>
          </a:r>
          <a:endParaRPr lang="lv-LV" sz="2000" dirty="0"/>
        </a:p>
      </dgm:t>
    </dgm:pt>
    <dgm:pt modelId="{421116C8-B6DB-41F3-A3B8-AB622150DA89}" type="parTrans" cxnId="{53C04050-724E-4B5B-8CF9-CDA3ECFDDBAA}">
      <dgm:prSet/>
      <dgm:spPr/>
      <dgm:t>
        <a:bodyPr/>
        <a:lstStyle/>
        <a:p>
          <a:endParaRPr lang="lv-LV"/>
        </a:p>
      </dgm:t>
    </dgm:pt>
    <dgm:pt modelId="{F4542340-FFD2-4849-A201-339CEC502DD5}" type="sibTrans" cxnId="{53C04050-724E-4B5B-8CF9-CDA3ECFDDBAA}">
      <dgm:prSet/>
      <dgm:spPr/>
      <dgm:t>
        <a:bodyPr/>
        <a:lstStyle/>
        <a:p>
          <a:endParaRPr lang="lv-LV"/>
        </a:p>
      </dgm:t>
    </dgm:pt>
    <dgm:pt modelId="{B3ABAF77-B6AC-4107-932C-AF0685DF2DBD}">
      <dgm:prSet phldrT="[Text]"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Materiālie</a:t>
          </a:r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lv-LV" sz="1800" dirty="0"/>
        </a:p>
      </dgm:t>
    </dgm:pt>
    <dgm:pt modelId="{A30A7529-9949-4AE9-B394-919DE96055FA}" type="parTrans" cxnId="{6CA0E31C-5A4C-4E0A-9BEC-46BF657FD846}">
      <dgm:prSet/>
      <dgm:spPr/>
      <dgm:t>
        <a:bodyPr/>
        <a:lstStyle/>
        <a:p>
          <a:endParaRPr lang="lv-LV"/>
        </a:p>
      </dgm:t>
    </dgm:pt>
    <dgm:pt modelId="{E2980220-73BF-4F53-8C8E-47A6740E9C27}" type="sibTrans" cxnId="{6CA0E31C-5A4C-4E0A-9BEC-46BF657FD846}">
      <dgm:prSet/>
      <dgm:spPr/>
      <dgm:t>
        <a:bodyPr/>
        <a:lstStyle/>
        <a:p>
          <a:endParaRPr lang="lv-LV"/>
        </a:p>
      </dgm:t>
    </dgm:pt>
    <dgm:pt modelId="{7A074D1C-0E0E-4243-A5AA-98B946A438C6}">
      <dgm:prSet phldrT="[Text]" custT="1"/>
      <dgm:spPr/>
      <dgm:t>
        <a:bodyPr/>
        <a:lstStyle/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Dabas resursi</a:t>
          </a:r>
          <a:endParaRPr lang="lv-LV" sz="1800" dirty="0">
            <a:latin typeface="Times New Roman" pitchFamily="18" charset="0"/>
            <a:cs typeface="Times New Roman" pitchFamily="18" charset="0"/>
          </a:endParaRPr>
        </a:p>
      </dgm:t>
    </dgm:pt>
    <dgm:pt modelId="{0B5B4681-46BF-4096-8472-1D7FC9A448FC}" type="parTrans" cxnId="{0E4C523B-074F-4467-80FD-2CA2B75F4B20}">
      <dgm:prSet/>
      <dgm:spPr/>
      <dgm:t>
        <a:bodyPr/>
        <a:lstStyle/>
        <a:p>
          <a:endParaRPr lang="lv-LV"/>
        </a:p>
      </dgm:t>
    </dgm:pt>
    <dgm:pt modelId="{F55B6F9E-FF72-4EF9-87B4-9046583C8DEE}" type="sibTrans" cxnId="{0E4C523B-074F-4467-80FD-2CA2B75F4B20}">
      <dgm:prSet/>
      <dgm:spPr/>
      <dgm:t>
        <a:bodyPr/>
        <a:lstStyle/>
        <a:p>
          <a:endParaRPr lang="lv-LV"/>
        </a:p>
      </dgm:t>
    </dgm:pt>
    <dgm:pt modelId="{D291AB38-3C5C-4422-9184-93179A3C19EA}">
      <dgm:prSet phldrT="[Text]" custT="1"/>
      <dgm:spPr/>
      <dgm:t>
        <a:bodyPr/>
        <a:lstStyle/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Kapitāls </a:t>
          </a:r>
          <a:endParaRPr lang="lv-LV" sz="1800" dirty="0">
            <a:latin typeface="Times New Roman" pitchFamily="18" charset="0"/>
            <a:cs typeface="Times New Roman" pitchFamily="18" charset="0"/>
          </a:endParaRPr>
        </a:p>
      </dgm:t>
    </dgm:pt>
    <dgm:pt modelId="{62C7410F-EAA7-49EC-9C88-30CC694E5DD6}" type="parTrans" cxnId="{B15DCBDD-A817-4E43-A014-7E96CBECC66A}">
      <dgm:prSet/>
      <dgm:spPr/>
      <dgm:t>
        <a:bodyPr/>
        <a:lstStyle/>
        <a:p>
          <a:endParaRPr lang="lv-LV"/>
        </a:p>
      </dgm:t>
    </dgm:pt>
    <dgm:pt modelId="{5A14704C-8CC9-4DB6-94A8-C3998E9FA11C}" type="sibTrans" cxnId="{B15DCBDD-A817-4E43-A014-7E96CBECC66A}">
      <dgm:prSet/>
      <dgm:spPr/>
      <dgm:t>
        <a:bodyPr/>
        <a:lstStyle/>
        <a:p>
          <a:endParaRPr lang="lv-LV"/>
        </a:p>
      </dgm:t>
    </dgm:pt>
    <dgm:pt modelId="{FE60CF17-0A81-4F0F-907B-1FC5A6CF5989}">
      <dgm:prSet phldrT="[Text]" custT="1"/>
      <dgm:spPr/>
      <dgm:t>
        <a:bodyPr/>
        <a:lstStyle/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Uzņēmēj-</a:t>
          </a:r>
          <a:endParaRPr lang="lv-LV" sz="1800" dirty="0" smtClean="0">
            <a:latin typeface="Times New Roman" pitchFamily="18" charset="0"/>
            <a:cs typeface="Times New Roman" pitchFamily="18" charset="0"/>
          </a:endParaRPr>
        </a:p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spējas </a:t>
          </a:r>
          <a:r>
            <a:rPr lang="lv-LV" sz="15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lv-LV" sz="1500" dirty="0"/>
        </a:p>
      </dgm:t>
    </dgm:pt>
    <dgm:pt modelId="{29791047-1AC0-4158-9241-0AF3026ECDCB}" type="sibTrans" cxnId="{D87C3C0E-386C-47B2-A1AE-EED6A0814CF5}">
      <dgm:prSet/>
      <dgm:spPr/>
      <dgm:t>
        <a:bodyPr/>
        <a:lstStyle/>
        <a:p>
          <a:endParaRPr lang="lv-LV"/>
        </a:p>
      </dgm:t>
    </dgm:pt>
    <dgm:pt modelId="{1DA50FCC-8B28-41E4-ACFF-3F630F9A137D}" type="parTrans" cxnId="{D87C3C0E-386C-47B2-A1AE-EED6A0814CF5}">
      <dgm:prSet/>
      <dgm:spPr/>
      <dgm:t>
        <a:bodyPr/>
        <a:lstStyle/>
        <a:p>
          <a:endParaRPr lang="lv-LV"/>
        </a:p>
      </dgm:t>
    </dgm:pt>
    <dgm:pt modelId="{E03EC8FE-CD46-47F6-8CDA-3DF115D8A568}">
      <dgm:prSet custT="1"/>
      <dgm:spPr/>
      <dgm:t>
        <a:bodyPr/>
        <a:lstStyle/>
        <a:p>
          <a:r>
            <a:rPr lang="lv-LV" sz="2000" dirty="0" smtClean="0">
              <a:latin typeface="Times New Roman" pitchFamily="18" charset="0"/>
              <a:cs typeface="Times New Roman" pitchFamily="18" charset="0"/>
            </a:rPr>
            <a:t>Cilvēk</a:t>
          </a:r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u</a:t>
          </a:r>
          <a:endParaRPr lang="lv-LV" sz="1800" dirty="0">
            <a:latin typeface="Times New Roman" pitchFamily="18" charset="0"/>
            <a:cs typeface="Times New Roman" pitchFamily="18" charset="0"/>
          </a:endParaRPr>
        </a:p>
      </dgm:t>
    </dgm:pt>
    <dgm:pt modelId="{139B2529-3B78-4B37-9159-3B946BD0E173}" type="parTrans" cxnId="{48F5FD29-D839-4DEC-BD1B-5D9BBA925D8A}">
      <dgm:prSet/>
      <dgm:spPr/>
      <dgm:t>
        <a:bodyPr/>
        <a:lstStyle/>
        <a:p>
          <a:endParaRPr lang="lv-LV"/>
        </a:p>
      </dgm:t>
    </dgm:pt>
    <dgm:pt modelId="{818ED654-3398-4F74-AFFC-BD93B926DEF1}" type="sibTrans" cxnId="{48F5FD29-D839-4DEC-BD1B-5D9BBA925D8A}">
      <dgm:prSet/>
      <dgm:spPr/>
      <dgm:t>
        <a:bodyPr/>
        <a:lstStyle/>
        <a:p>
          <a:endParaRPr lang="lv-LV"/>
        </a:p>
      </dgm:t>
    </dgm:pt>
    <dgm:pt modelId="{19993389-8D61-4F9C-897F-146A9A382BB4}">
      <dgm:prSet custT="1"/>
      <dgm:spPr/>
      <dgm:t>
        <a:bodyPr/>
        <a:lstStyle/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Darbs </a:t>
          </a:r>
          <a:endParaRPr lang="lv-LV" sz="1800" dirty="0">
            <a:latin typeface="Times New Roman" pitchFamily="18" charset="0"/>
            <a:cs typeface="Times New Roman" pitchFamily="18" charset="0"/>
          </a:endParaRPr>
        </a:p>
      </dgm:t>
    </dgm:pt>
    <dgm:pt modelId="{A379CEAB-B852-48E5-9858-BE9B177F15BF}" type="parTrans" cxnId="{EB13804A-D0E1-4598-8CEB-C49F069E00F2}">
      <dgm:prSet/>
      <dgm:spPr/>
      <dgm:t>
        <a:bodyPr/>
        <a:lstStyle/>
        <a:p>
          <a:endParaRPr lang="lv-LV"/>
        </a:p>
      </dgm:t>
    </dgm:pt>
    <dgm:pt modelId="{1E4875B6-B102-42E7-9693-9461190C0B29}" type="sibTrans" cxnId="{EB13804A-D0E1-4598-8CEB-C49F069E00F2}">
      <dgm:prSet/>
      <dgm:spPr/>
      <dgm:t>
        <a:bodyPr/>
        <a:lstStyle/>
        <a:p>
          <a:endParaRPr lang="lv-LV"/>
        </a:p>
      </dgm:t>
    </dgm:pt>
    <dgm:pt modelId="{166116FC-8A3E-4C6E-AFEA-0AE5F2B9AB5B}">
      <dgm:prSet custT="1"/>
      <dgm:spPr/>
      <dgm:t>
        <a:bodyPr/>
        <a:lstStyle/>
        <a:p>
          <a:r>
            <a:rPr lang="lv-LV" sz="1800" dirty="0" smtClean="0">
              <a:latin typeface="Times New Roman" pitchFamily="18" charset="0"/>
              <a:cs typeface="Times New Roman" pitchFamily="18" charset="0"/>
            </a:rPr>
            <a:t>Informācija</a:t>
          </a:r>
          <a:r>
            <a:rPr lang="lv-LV" sz="1500" dirty="0" smtClean="0"/>
            <a:t> </a:t>
          </a:r>
          <a:endParaRPr lang="lv-LV" sz="1500" dirty="0"/>
        </a:p>
      </dgm:t>
    </dgm:pt>
    <dgm:pt modelId="{EE0529AA-3FB9-45CE-8BA0-63FA56C18007}" type="parTrans" cxnId="{529ADCF3-3429-48E9-A210-FC3698586C5F}">
      <dgm:prSet/>
      <dgm:spPr/>
      <dgm:t>
        <a:bodyPr/>
        <a:lstStyle/>
        <a:p>
          <a:endParaRPr lang="lv-LV"/>
        </a:p>
      </dgm:t>
    </dgm:pt>
    <dgm:pt modelId="{8CA520E6-57A3-4EA6-B1F9-FD6FBE60858B}" type="sibTrans" cxnId="{529ADCF3-3429-48E9-A210-FC3698586C5F}">
      <dgm:prSet/>
      <dgm:spPr/>
      <dgm:t>
        <a:bodyPr/>
        <a:lstStyle/>
        <a:p>
          <a:endParaRPr lang="lv-LV"/>
        </a:p>
      </dgm:t>
    </dgm:pt>
    <dgm:pt modelId="{C043AF01-DD6E-434D-88DD-4E77095FBA71}" type="pres">
      <dgm:prSet presAssocID="{A4432A13-C7BD-4141-854A-5B56F720E4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02D6403B-491D-4BF9-B0D5-0F11771AEF45}" type="pres">
      <dgm:prSet presAssocID="{B32DF9AD-C5F1-4D42-85E0-8E6C412D73AF}" presName="hierRoot1" presStyleCnt="0"/>
      <dgm:spPr/>
    </dgm:pt>
    <dgm:pt modelId="{86727322-0129-47E8-B22E-6B6C8CBC2008}" type="pres">
      <dgm:prSet presAssocID="{B32DF9AD-C5F1-4D42-85E0-8E6C412D73AF}" presName="composite" presStyleCnt="0"/>
      <dgm:spPr/>
    </dgm:pt>
    <dgm:pt modelId="{23264542-004F-4F28-B48C-CC766387855E}" type="pres">
      <dgm:prSet presAssocID="{B32DF9AD-C5F1-4D42-85E0-8E6C412D73AF}" presName="background" presStyleLbl="node0" presStyleIdx="0" presStyleCnt="1"/>
      <dgm:spPr/>
    </dgm:pt>
    <dgm:pt modelId="{B381891E-1B0B-48F9-B5E7-786804D49946}" type="pres">
      <dgm:prSet presAssocID="{B32DF9AD-C5F1-4D42-85E0-8E6C412D73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AD8EA31-FED3-4263-97F8-27AE53689F1A}" type="pres">
      <dgm:prSet presAssocID="{B32DF9AD-C5F1-4D42-85E0-8E6C412D73AF}" presName="hierChild2" presStyleCnt="0"/>
      <dgm:spPr/>
    </dgm:pt>
    <dgm:pt modelId="{9804B660-F79F-467B-9F7C-ACF2847523F1}" type="pres">
      <dgm:prSet presAssocID="{A30A7529-9949-4AE9-B394-919DE96055FA}" presName="Name10" presStyleLbl="parChTrans1D2" presStyleIdx="0" presStyleCnt="2"/>
      <dgm:spPr/>
      <dgm:t>
        <a:bodyPr/>
        <a:lstStyle/>
        <a:p>
          <a:endParaRPr lang="lv-LV"/>
        </a:p>
      </dgm:t>
    </dgm:pt>
    <dgm:pt modelId="{D588CEF0-43FA-4E58-9D0C-1B0F01CF5264}" type="pres">
      <dgm:prSet presAssocID="{B3ABAF77-B6AC-4107-932C-AF0685DF2DBD}" presName="hierRoot2" presStyleCnt="0"/>
      <dgm:spPr/>
    </dgm:pt>
    <dgm:pt modelId="{00D924F5-0DDD-4D14-AAA6-451D85EE4B43}" type="pres">
      <dgm:prSet presAssocID="{B3ABAF77-B6AC-4107-932C-AF0685DF2DBD}" presName="composite2" presStyleCnt="0"/>
      <dgm:spPr/>
    </dgm:pt>
    <dgm:pt modelId="{B4350721-A1A0-471F-92F9-206167E2B107}" type="pres">
      <dgm:prSet presAssocID="{B3ABAF77-B6AC-4107-932C-AF0685DF2DBD}" presName="background2" presStyleLbl="node2" presStyleIdx="0" presStyleCnt="2"/>
      <dgm:spPr/>
    </dgm:pt>
    <dgm:pt modelId="{7233913D-2EA4-4375-914A-DE51741C1919}" type="pres">
      <dgm:prSet presAssocID="{B3ABAF77-B6AC-4107-932C-AF0685DF2DB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A4A02AF-5ACD-4AD5-B051-F795CD7290DE}" type="pres">
      <dgm:prSet presAssocID="{B3ABAF77-B6AC-4107-932C-AF0685DF2DBD}" presName="hierChild3" presStyleCnt="0"/>
      <dgm:spPr/>
    </dgm:pt>
    <dgm:pt modelId="{6511A886-8FE8-470D-92A5-3A84BA70B08F}" type="pres">
      <dgm:prSet presAssocID="{0B5B4681-46BF-4096-8472-1D7FC9A448FC}" presName="Name17" presStyleLbl="parChTrans1D3" presStyleIdx="0" presStyleCnt="5"/>
      <dgm:spPr/>
      <dgm:t>
        <a:bodyPr/>
        <a:lstStyle/>
        <a:p>
          <a:endParaRPr lang="lv-LV"/>
        </a:p>
      </dgm:t>
    </dgm:pt>
    <dgm:pt modelId="{40387794-06BD-4BB4-AF4E-9BC56135441C}" type="pres">
      <dgm:prSet presAssocID="{7A074D1C-0E0E-4243-A5AA-98B946A438C6}" presName="hierRoot3" presStyleCnt="0"/>
      <dgm:spPr/>
    </dgm:pt>
    <dgm:pt modelId="{A02FB95C-7B91-47C7-B30B-B62FDA82FBA2}" type="pres">
      <dgm:prSet presAssocID="{7A074D1C-0E0E-4243-A5AA-98B946A438C6}" presName="composite3" presStyleCnt="0"/>
      <dgm:spPr/>
    </dgm:pt>
    <dgm:pt modelId="{C704EAF6-F268-4464-9123-0C93BE654591}" type="pres">
      <dgm:prSet presAssocID="{7A074D1C-0E0E-4243-A5AA-98B946A438C6}" presName="background3" presStyleLbl="node3" presStyleIdx="0" presStyleCnt="5"/>
      <dgm:spPr/>
    </dgm:pt>
    <dgm:pt modelId="{726B126C-536B-433D-BA8D-E6A37F1C4E4E}" type="pres">
      <dgm:prSet presAssocID="{7A074D1C-0E0E-4243-A5AA-98B946A438C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AC9AC532-B4C6-442D-85DB-EE9DB1967FF4}" type="pres">
      <dgm:prSet presAssocID="{7A074D1C-0E0E-4243-A5AA-98B946A438C6}" presName="hierChild4" presStyleCnt="0"/>
      <dgm:spPr/>
    </dgm:pt>
    <dgm:pt modelId="{948BDA0C-7153-431D-AE42-705F50C43076}" type="pres">
      <dgm:prSet presAssocID="{EE0529AA-3FB9-45CE-8BA0-63FA56C18007}" presName="Name17" presStyleLbl="parChTrans1D3" presStyleIdx="1" presStyleCnt="5"/>
      <dgm:spPr/>
      <dgm:t>
        <a:bodyPr/>
        <a:lstStyle/>
        <a:p>
          <a:endParaRPr lang="lv-LV"/>
        </a:p>
      </dgm:t>
    </dgm:pt>
    <dgm:pt modelId="{7A589134-36C9-4BE0-8B50-71ECFC28A277}" type="pres">
      <dgm:prSet presAssocID="{166116FC-8A3E-4C6E-AFEA-0AE5F2B9AB5B}" presName="hierRoot3" presStyleCnt="0"/>
      <dgm:spPr/>
    </dgm:pt>
    <dgm:pt modelId="{DCD692A9-DCD0-4973-9FFD-672E077AFE20}" type="pres">
      <dgm:prSet presAssocID="{166116FC-8A3E-4C6E-AFEA-0AE5F2B9AB5B}" presName="composite3" presStyleCnt="0"/>
      <dgm:spPr/>
    </dgm:pt>
    <dgm:pt modelId="{2653B7EF-646C-49E1-B3BA-FF72F67A800E}" type="pres">
      <dgm:prSet presAssocID="{166116FC-8A3E-4C6E-AFEA-0AE5F2B9AB5B}" presName="background3" presStyleLbl="node3" presStyleIdx="1" presStyleCnt="5"/>
      <dgm:spPr/>
    </dgm:pt>
    <dgm:pt modelId="{BA44713F-715C-40F1-A52B-FF4220699A9C}" type="pres">
      <dgm:prSet presAssocID="{166116FC-8A3E-4C6E-AFEA-0AE5F2B9AB5B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36C6644-4514-47E2-863D-A1D50A50D347}" type="pres">
      <dgm:prSet presAssocID="{166116FC-8A3E-4C6E-AFEA-0AE5F2B9AB5B}" presName="hierChild4" presStyleCnt="0"/>
      <dgm:spPr/>
    </dgm:pt>
    <dgm:pt modelId="{0B51BD46-F428-455F-8E7C-ACB03CFE12FB}" type="pres">
      <dgm:prSet presAssocID="{62C7410F-EAA7-49EC-9C88-30CC694E5DD6}" presName="Name17" presStyleLbl="parChTrans1D3" presStyleIdx="2" presStyleCnt="5"/>
      <dgm:spPr/>
      <dgm:t>
        <a:bodyPr/>
        <a:lstStyle/>
        <a:p>
          <a:endParaRPr lang="lv-LV"/>
        </a:p>
      </dgm:t>
    </dgm:pt>
    <dgm:pt modelId="{A9D81F77-641D-4B53-9F08-A9FFE72B5A64}" type="pres">
      <dgm:prSet presAssocID="{D291AB38-3C5C-4422-9184-93179A3C19EA}" presName="hierRoot3" presStyleCnt="0"/>
      <dgm:spPr/>
    </dgm:pt>
    <dgm:pt modelId="{2F39E322-40F9-407E-9639-2F704586C219}" type="pres">
      <dgm:prSet presAssocID="{D291AB38-3C5C-4422-9184-93179A3C19EA}" presName="composite3" presStyleCnt="0"/>
      <dgm:spPr/>
    </dgm:pt>
    <dgm:pt modelId="{B271980F-C4BE-4E57-A997-2AA6441BD651}" type="pres">
      <dgm:prSet presAssocID="{D291AB38-3C5C-4422-9184-93179A3C19EA}" presName="background3" presStyleLbl="node3" presStyleIdx="2" presStyleCnt="5"/>
      <dgm:spPr/>
    </dgm:pt>
    <dgm:pt modelId="{4B9D5950-C21C-4AFE-A593-6C5BAA498AFC}" type="pres">
      <dgm:prSet presAssocID="{D291AB38-3C5C-4422-9184-93179A3C19EA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1C4629C-9C04-4F11-A4FD-FEFDE8C73565}" type="pres">
      <dgm:prSet presAssocID="{D291AB38-3C5C-4422-9184-93179A3C19EA}" presName="hierChild4" presStyleCnt="0"/>
      <dgm:spPr/>
    </dgm:pt>
    <dgm:pt modelId="{872660B5-D019-4240-88CB-938299BF92CA}" type="pres">
      <dgm:prSet presAssocID="{139B2529-3B78-4B37-9159-3B946BD0E173}" presName="Name10" presStyleLbl="parChTrans1D2" presStyleIdx="1" presStyleCnt="2"/>
      <dgm:spPr/>
      <dgm:t>
        <a:bodyPr/>
        <a:lstStyle/>
        <a:p>
          <a:endParaRPr lang="lv-LV"/>
        </a:p>
      </dgm:t>
    </dgm:pt>
    <dgm:pt modelId="{11AEB173-CD4C-4155-8097-1CB2D41D9855}" type="pres">
      <dgm:prSet presAssocID="{E03EC8FE-CD46-47F6-8CDA-3DF115D8A568}" presName="hierRoot2" presStyleCnt="0"/>
      <dgm:spPr/>
    </dgm:pt>
    <dgm:pt modelId="{C98D5DB7-CDC2-4A8B-8469-E9E6729B4649}" type="pres">
      <dgm:prSet presAssocID="{E03EC8FE-CD46-47F6-8CDA-3DF115D8A568}" presName="composite2" presStyleCnt="0"/>
      <dgm:spPr/>
    </dgm:pt>
    <dgm:pt modelId="{6E899770-FB9F-41B8-8433-725B00968D2C}" type="pres">
      <dgm:prSet presAssocID="{E03EC8FE-CD46-47F6-8CDA-3DF115D8A568}" presName="background2" presStyleLbl="node2" presStyleIdx="1" presStyleCnt="2"/>
      <dgm:spPr/>
    </dgm:pt>
    <dgm:pt modelId="{0FB49861-E975-4BC7-9934-4E0C8FCC417D}" type="pres">
      <dgm:prSet presAssocID="{E03EC8FE-CD46-47F6-8CDA-3DF115D8A56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98CF2153-3ED8-43D5-9AA2-2604CADF5C98}" type="pres">
      <dgm:prSet presAssocID="{E03EC8FE-CD46-47F6-8CDA-3DF115D8A568}" presName="hierChild3" presStyleCnt="0"/>
      <dgm:spPr/>
    </dgm:pt>
    <dgm:pt modelId="{371B3A15-D699-451F-BD04-0F4BC2B70EC1}" type="pres">
      <dgm:prSet presAssocID="{A379CEAB-B852-48E5-9858-BE9B177F15BF}" presName="Name17" presStyleLbl="parChTrans1D3" presStyleIdx="3" presStyleCnt="5"/>
      <dgm:spPr/>
      <dgm:t>
        <a:bodyPr/>
        <a:lstStyle/>
        <a:p>
          <a:endParaRPr lang="lv-LV"/>
        </a:p>
      </dgm:t>
    </dgm:pt>
    <dgm:pt modelId="{A4D4871C-98FD-4A72-9C3E-5A75B6632405}" type="pres">
      <dgm:prSet presAssocID="{19993389-8D61-4F9C-897F-146A9A382BB4}" presName="hierRoot3" presStyleCnt="0"/>
      <dgm:spPr/>
    </dgm:pt>
    <dgm:pt modelId="{D586DD33-A6EC-493B-835F-EFFB127117A3}" type="pres">
      <dgm:prSet presAssocID="{19993389-8D61-4F9C-897F-146A9A382BB4}" presName="composite3" presStyleCnt="0"/>
      <dgm:spPr/>
    </dgm:pt>
    <dgm:pt modelId="{165D5AD5-758E-44A9-952C-A30D4ED0ADC7}" type="pres">
      <dgm:prSet presAssocID="{19993389-8D61-4F9C-897F-146A9A382BB4}" presName="background3" presStyleLbl="node3" presStyleIdx="3" presStyleCnt="5"/>
      <dgm:spPr/>
    </dgm:pt>
    <dgm:pt modelId="{FA725D0B-7D8C-4BB3-9818-074079AD54CE}" type="pres">
      <dgm:prSet presAssocID="{19993389-8D61-4F9C-897F-146A9A382BB4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78A50F8E-80FA-4F4C-BCB4-0789D100309F}" type="pres">
      <dgm:prSet presAssocID="{19993389-8D61-4F9C-897F-146A9A382BB4}" presName="hierChild4" presStyleCnt="0"/>
      <dgm:spPr/>
    </dgm:pt>
    <dgm:pt modelId="{68CEBD16-FEAD-4F47-9741-0F6DF18BBC1A}" type="pres">
      <dgm:prSet presAssocID="{1DA50FCC-8B28-41E4-ACFF-3F630F9A137D}" presName="Name17" presStyleLbl="parChTrans1D3" presStyleIdx="4" presStyleCnt="5"/>
      <dgm:spPr/>
      <dgm:t>
        <a:bodyPr/>
        <a:lstStyle/>
        <a:p>
          <a:endParaRPr lang="lv-LV"/>
        </a:p>
      </dgm:t>
    </dgm:pt>
    <dgm:pt modelId="{28A25439-30DF-4172-A7E0-DD6A0DF31411}" type="pres">
      <dgm:prSet presAssocID="{FE60CF17-0A81-4F0F-907B-1FC5A6CF5989}" presName="hierRoot3" presStyleCnt="0"/>
      <dgm:spPr/>
    </dgm:pt>
    <dgm:pt modelId="{7B8103BE-A888-4A3D-B50E-76E2DE49149A}" type="pres">
      <dgm:prSet presAssocID="{FE60CF17-0A81-4F0F-907B-1FC5A6CF5989}" presName="composite3" presStyleCnt="0"/>
      <dgm:spPr/>
    </dgm:pt>
    <dgm:pt modelId="{4FD5C7F3-1359-409D-BA49-6053DFFFE4D4}" type="pres">
      <dgm:prSet presAssocID="{FE60CF17-0A81-4F0F-907B-1FC5A6CF5989}" presName="background3" presStyleLbl="node3" presStyleIdx="4" presStyleCnt="5"/>
      <dgm:spPr/>
    </dgm:pt>
    <dgm:pt modelId="{4DBDB72E-78C1-4060-95E2-E631B2E2715F}" type="pres">
      <dgm:prSet presAssocID="{FE60CF17-0A81-4F0F-907B-1FC5A6CF5989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3B9557F2-6157-4A5E-8299-CDB25981145D}" type="pres">
      <dgm:prSet presAssocID="{FE60CF17-0A81-4F0F-907B-1FC5A6CF5989}" presName="hierChild4" presStyleCnt="0"/>
      <dgm:spPr/>
    </dgm:pt>
  </dgm:ptLst>
  <dgm:cxnLst>
    <dgm:cxn modelId="{48F5FD29-D839-4DEC-BD1B-5D9BBA925D8A}" srcId="{B32DF9AD-C5F1-4D42-85E0-8E6C412D73AF}" destId="{E03EC8FE-CD46-47F6-8CDA-3DF115D8A568}" srcOrd="1" destOrd="0" parTransId="{139B2529-3B78-4B37-9159-3B946BD0E173}" sibTransId="{818ED654-3398-4F74-AFFC-BD93B926DEF1}"/>
    <dgm:cxn modelId="{EB13804A-D0E1-4598-8CEB-C49F069E00F2}" srcId="{E03EC8FE-CD46-47F6-8CDA-3DF115D8A568}" destId="{19993389-8D61-4F9C-897F-146A9A382BB4}" srcOrd="0" destOrd="0" parTransId="{A379CEAB-B852-48E5-9858-BE9B177F15BF}" sibTransId="{1E4875B6-B102-42E7-9693-9461190C0B29}"/>
    <dgm:cxn modelId="{D87C3C0E-386C-47B2-A1AE-EED6A0814CF5}" srcId="{E03EC8FE-CD46-47F6-8CDA-3DF115D8A568}" destId="{FE60CF17-0A81-4F0F-907B-1FC5A6CF5989}" srcOrd="1" destOrd="0" parTransId="{1DA50FCC-8B28-41E4-ACFF-3F630F9A137D}" sibTransId="{29791047-1AC0-4158-9241-0AF3026ECDCB}"/>
    <dgm:cxn modelId="{0BE362C7-BDC7-412E-8168-770B4B4F6FA5}" type="presOf" srcId="{D291AB38-3C5C-4422-9184-93179A3C19EA}" destId="{4B9D5950-C21C-4AFE-A593-6C5BAA498AFC}" srcOrd="0" destOrd="0" presId="urn:microsoft.com/office/officeart/2005/8/layout/hierarchy1"/>
    <dgm:cxn modelId="{B15DCBDD-A817-4E43-A014-7E96CBECC66A}" srcId="{B3ABAF77-B6AC-4107-932C-AF0685DF2DBD}" destId="{D291AB38-3C5C-4422-9184-93179A3C19EA}" srcOrd="2" destOrd="0" parTransId="{62C7410F-EAA7-49EC-9C88-30CC694E5DD6}" sibTransId="{5A14704C-8CC9-4DB6-94A8-C3998E9FA11C}"/>
    <dgm:cxn modelId="{ECDD429C-DB87-47B8-A066-E376F4659D29}" type="presOf" srcId="{B3ABAF77-B6AC-4107-932C-AF0685DF2DBD}" destId="{7233913D-2EA4-4375-914A-DE51741C1919}" srcOrd="0" destOrd="0" presId="urn:microsoft.com/office/officeart/2005/8/layout/hierarchy1"/>
    <dgm:cxn modelId="{C5FC3A78-5E75-41C2-96CD-B07275958196}" type="presOf" srcId="{166116FC-8A3E-4C6E-AFEA-0AE5F2B9AB5B}" destId="{BA44713F-715C-40F1-A52B-FF4220699A9C}" srcOrd="0" destOrd="0" presId="urn:microsoft.com/office/officeart/2005/8/layout/hierarchy1"/>
    <dgm:cxn modelId="{0F11372E-37D3-4CDC-981E-7BDF84A6AECC}" type="presOf" srcId="{19993389-8D61-4F9C-897F-146A9A382BB4}" destId="{FA725D0B-7D8C-4BB3-9818-074079AD54CE}" srcOrd="0" destOrd="0" presId="urn:microsoft.com/office/officeart/2005/8/layout/hierarchy1"/>
    <dgm:cxn modelId="{6CA0E31C-5A4C-4E0A-9BEC-46BF657FD846}" srcId="{B32DF9AD-C5F1-4D42-85E0-8E6C412D73AF}" destId="{B3ABAF77-B6AC-4107-932C-AF0685DF2DBD}" srcOrd="0" destOrd="0" parTransId="{A30A7529-9949-4AE9-B394-919DE96055FA}" sibTransId="{E2980220-73BF-4F53-8C8E-47A6740E9C27}"/>
    <dgm:cxn modelId="{F575CFBB-B7C3-43CE-A267-EF89AF3F4FBE}" type="presOf" srcId="{62C7410F-EAA7-49EC-9C88-30CC694E5DD6}" destId="{0B51BD46-F428-455F-8E7C-ACB03CFE12FB}" srcOrd="0" destOrd="0" presId="urn:microsoft.com/office/officeart/2005/8/layout/hierarchy1"/>
    <dgm:cxn modelId="{529ADCF3-3429-48E9-A210-FC3698586C5F}" srcId="{B3ABAF77-B6AC-4107-932C-AF0685DF2DBD}" destId="{166116FC-8A3E-4C6E-AFEA-0AE5F2B9AB5B}" srcOrd="1" destOrd="0" parTransId="{EE0529AA-3FB9-45CE-8BA0-63FA56C18007}" sibTransId="{8CA520E6-57A3-4EA6-B1F9-FD6FBE60858B}"/>
    <dgm:cxn modelId="{D0907640-34CC-467C-B647-60B9C309939D}" type="presOf" srcId="{A4432A13-C7BD-4141-854A-5B56F720E459}" destId="{C043AF01-DD6E-434D-88DD-4E77095FBA71}" srcOrd="0" destOrd="0" presId="urn:microsoft.com/office/officeart/2005/8/layout/hierarchy1"/>
    <dgm:cxn modelId="{7A994B2B-48B4-4A82-8155-37A1F1C52CA9}" type="presOf" srcId="{A30A7529-9949-4AE9-B394-919DE96055FA}" destId="{9804B660-F79F-467B-9F7C-ACF2847523F1}" srcOrd="0" destOrd="0" presId="urn:microsoft.com/office/officeart/2005/8/layout/hierarchy1"/>
    <dgm:cxn modelId="{0E4C523B-074F-4467-80FD-2CA2B75F4B20}" srcId="{B3ABAF77-B6AC-4107-932C-AF0685DF2DBD}" destId="{7A074D1C-0E0E-4243-A5AA-98B946A438C6}" srcOrd="0" destOrd="0" parTransId="{0B5B4681-46BF-4096-8472-1D7FC9A448FC}" sibTransId="{F55B6F9E-FF72-4EF9-87B4-9046583C8DEE}"/>
    <dgm:cxn modelId="{E32D87C5-A2D1-4C8C-94E3-407F12E89E12}" type="presOf" srcId="{A379CEAB-B852-48E5-9858-BE9B177F15BF}" destId="{371B3A15-D699-451F-BD04-0F4BC2B70EC1}" srcOrd="0" destOrd="0" presId="urn:microsoft.com/office/officeart/2005/8/layout/hierarchy1"/>
    <dgm:cxn modelId="{9400FF6F-F241-4300-A634-B58A3568178A}" type="presOf" srcId="{139B2529-3B78-4B37-9159-3B946BD0E173}" destId="{872660B5-D019-4240-88CB-938299BF92CA}" srcOrd="0" destOrd="0" presId="urn:microsoft.com/office/officeart/2005/8/layout/hierarchy1"/>
    <dgm:cxn modelId="{0FD7F790-FAA9-497F-887B-E9EF2BFB652C}" type="presOf" srcId="{1DA50FCC-8B28-41E4-ACFF-3F630F9A137D}" destId="{68CEBD16-FEAD-4F47-9741-0F6DF18BBC1A}" srcOrd="0" destOrd="0" presId="urn:microsoft.com/office/officeart/2005/8/layout/hierarchy1"/>
    <dgm:cxn modelId="{741B3F49-8286-49D1-A257-0CC2D55B2701}" type="presOf" srcId="{EE0529AA-3FB9-45CE-8BA0-63FA56C18007}" destId="{948BDA0C-7153-431D-AE42-705F50C43076}" srcOrd="0" destOrd="0" presId="urn:microsoft.com/office/officeart/2005/8/layout/hierarchy1"/>
    <dgm:cxn modelId="{CC685601-DCA9-4690-89E9-40F510EFAEAC}" type="presOf" srcId="{0B5B4681-46BF-4096-8472-1D7FC9A448FC}" destId="{6511A886-8FE8-470D-92A5-3A84BA70B08F}" srcOrd="0" destOrd="0" presId="urn:microsoft.com/office/officeart/2005/8/layout/hierarchy1"/>
    <dgm:cxn modelId="{6228DFBF-A79C-4ECE-9370-1DAE3DE6DCFC}" type="presOf" srcId="{B32DF9AD-C5F1-4D42-85E0-8E6C412D73AF}" destId="{B381891E-1B0B-48F9-B5E7-786804D49946}" srcOrd="0" destOrd="0" presId="urn:microsoft.com/office/officeart/2005/8/layout/hierarchy1"/>
    <dgm:cxn modelId="{53C04050-724E-4B5B-8CF9-CDA3ECFDDBAA}" srcId="{A4432A13-C7BD-4141-854A-5B56F720E459}" destId="{B32DF9AD-C5F1-4D42-85E0-8E6C412D73AF}" srcOrd="0" destOrd="0" parTransId="{421116C8-B6DB-41F3-A3B8-AB622150DA89}" sibTransId="{F4542340-FFD2-4849-A201-339CEC502DD5}"/>
    <dgm:cxn modelId="{893B0E32-1617-4B69-8FB2-3738C9FA8510}" type="presOf" srcId="{7A074D1C-0E0E-4243-A5AA-98B946A438C6}" destId="{726B126C-536B-433D-BA8D-E6A37F1C4E4E}" srcOrd="0" destOrd="0" presId="urn:microsoft.com/office/officeart/2005/8/layout/hierarchy1"/>
    <dgm:cxn modelId="{D79BF997-2268-4DB9-BDE1-C7F146F37211}" type="presOf" srcId="{E03EC8FE-CD46-47F6-8CDA-3DF115D8A568}" destId="{0FB49861-E975-4BC7-9934-4E0C8FCC417D}" srcOrd="0" destOrd="0" presId="urn:microsoft.com/office/officeart/2005/8/layout/hierarchy1"/>
    <dgm:cxn modelId="{A509ED3A-AAE2-4C60-8966-FB3326D29206}" type="presOf" srcId="{FE60CF17-0A81-4F0F-907B-1FC5A6CF5989}" destId="{4DBDB72E-78C1-4060-95E2-E631B2E2715F}" srcOrd="0" destOrd="0" presId="urn:microsoft.com/office/officeart/2005/8/layout/hierarchy1"/>
    <dgm:cxn modelId="{8573A510-D79F-4554-B59E-B3AC201042F2}" type="presParOf" srcId="{C043AF01-DD6E-434D-88DD-4E77095FBA71}" destId="{02D6403B-491D-4BF9-B0D5-0F11771AEF45}" srcOrd="0" destOrd="0" presId="urn:microsoft.com/office/officeart/2005/8/layout/hierarchy1"/>
    <dgm:cxn modelId="{6092A301-67AE-4004-8A4A-3D2A82ABC77E}" type="presParOf" srcId="{02D6403B-491D-4BF9-B0D5-0F11771AEF45}" destId="{86727322-0129-47E8-B22E-6B6C8CBC2008}" srcOrd="0" destOrd="0" presId="urn:microsoft.com/office/officeart/2005/8/layout/hierarchy1"/>
    <dgm:cxn modelId="{E58C4433-8E31-4E8F-AE3F-4F36177C61CF}" type="presParOf" srcId="{86727322-0129-47E8-B22E-6B6C8CBC2008}" destId="{23264542-004F-4F28-B48C-CC766387855E}" srcOrd="0" destOrd="0" presId="urn:microsoft.com/office/officeart/2005/8/layout/hierarchy1"/>
    <dgm:cxn modelId="{01792EA4-1E74-43C8-A927-1797E685904D}" type="presParOf" srcId="{86727322-0129-47E8-B22E-6B6C8CBC2008}" destId="{B381891E-1B0B-48F9-B5E7-786804D49946}" srcOrd="1" destOrd="0" presId="urn:microsoft.com/office/officeart/2005/8/layout/hierarchy1"/>
    <dgm:cxn modelId="{7F0CFB80-42AF-417C-B85A-E0978F55353C}" type="presParOf" srcId="{02D6403B-491D-4BF9-B0D5-0F11771AEF45}" destId="{1AD8EA31-FED3-4263-97F8-27AE53689F1A}" srcOrd="1" destOrd="0" presId="urn:microsoft.com/office/officeart/2005/8/layout/hierarchy1"/>
    <dgm:cxn modelId="{6A3605DA-52C3-4B45-8088-34920837A8A9}" type="presParOf" srcId="{1AD8EA31-FED3-4263-97F8-27AE53689F1A}" destId="{9804B660-F79F-467B-9F7C-ACF2847523F1}" srcOrd="0" destOrd="0" presId="urn:microsoft.com/office/officeart/2005/8/layout/hierarchy1"/>
    <dgm:cxn modelId="{6F1A6492-C8F6-4EE8-94B3-DE86024E8A72}" type="presParOf" srcId="{1AD8EA31-FED3-4263-97F8-27AE53689F1A}" destId="{D588CEF0-43FA-4E58-9D0C-1B0F01CF5264}" srcOrd="1" destOrd="0" presId="urn:microsoft.com/office/officeart/2005/8/layout/hierarchy1"/>
    <dgm:cxn modelId="{A84B193B-1BE3-476A-81BE-48116E7E0DBB}" type="presParOf" srcId="{D588CEF0-43FA-4E58-9D0C-1B0F01CF5264}" destId="{00D924F5-0DDD-4D14-AAA6-451D85EE4B43}" srcOrd="0" destOrd="0" presId="urn:microsoft.com/office/officeart/2005/8/layout/hierarchy1"/>
    <dgm:cxn modelId="{7F022400-59A8-42A7-B6B7-71F01408035B}" type="presParOf" srcId="{00D924F5-0DDD-4D14-AAA6-451D85EE4B43}" destId="{B4350721-A1A0-471F-92F9-206167E2B107}" srcOrd="0" destOrd="0" presId="urn:microsoft.com/office/officeart/2005/8/layout/hierarchy1"/>
    <dgm:cxn modelId="{2553686E-99FA-4A8D-B9AD-CA39224DB436}" type="presParOf" srcId="{00D924F5-0DDD-4D14-AAA6-451D85EE4B43}" destId="{7233913D-2EA4-4375-914A-DE51741C1919}" srcOrd="1" destOrd="0" presId="urn:microsoft.com/office/officeart/2005/8/layout/hierarchy1"/>
    <dgm:cxn modelId="{7FA98E3E-C9D5-46F2-A6A8-5473C8FF3BE9}" type="presParOf" srcId="{D588CEF0-43FA-4E58-9D0C-1B0F01CF5264}" destId="{1A4A02AF-5ACD-4AD5-B051-F795CD7290DE}" srcOrd="1" destOrd="0" presId="urn:microsoft.com/office/officeart/2005/8/layout/hierarchy1"/>
    <dgm:cxn modelId="{DB8F704C-EBE8-4210-B4C1-69C113000E1E}" type="presParOf" srcId="{1A4A02AF-5ACD-4AD5-B051-F795CD7290DE}" destId="{6511A886-8FE8-470D-92A5-3A84BA70B08F}" srcOrd="0" destOrd="0" presId="urn:microsoft.com/office/officeart/2005/8/layout/hierarchy1"/>
    <dgm:cxn modelId="{2FE4BBDA-A661-486E-B3FF-95F32CBDBF27}" type="presParOf" srcId="{1A4A02AF-5ACD-4AD5-B051-F795CD7290DE}" destId="{40387794-06BD-4BB4-AF4E-9BC56135441C}" srcOrd="1" destOrd="0" presId="urn:microsoft.com/office/officeart/2005/8/layout/hierarchy1"/>
    <dgm:cxn modelId="{FDAB1932-04AB-4266-BC87-9C7B72A3C200}" type="presParOf" srcId="{40387794-06BD-4BB4-AF4E-9BC56135441C}" destId="{A02FB95C-7B91-47C7-B30B-B62FDA82FBA2}" srcOrd="0" destOrd="0" presId="urn:microsoft.com/office/officeart/2005/8/layout/hierarchy1"/>
    <dgm:cxn modelId="{C4DD099C-393F-4D33-9D88-26C4FBD1E0B1}" type="presParOf" srcId="{A02FB95C-7B91-47C7-B30B-B62FDA82FBA2}" destId="{C704EAF6-F268-4464-9123-0C93BE654591}" srcOrd="0" destOrd="0" presId="urn:microsoft.com/office/officeart/2005/8/layout/hierarchy1"/>
    <dgm:cxn modelId="{DD481E1F-252D-4CF8-8DB7-52754719D6C8}" type="presParOf" srcId="{A02FB95C-7B91-47C7-B30B-B62FDA82FBA2}" destId="{726B126C-536B-433D-BA8D-E6A37F1C4E4E}" srcOrd="1" destOrd="0" presId="urn:microsoft.com/office/officeart/2005/8/layout/hierarchy1"/>
    <dgm:cxn modelId="{E8BF211C-C7E9-4B14-BC48-34C6D9EBCDEB}" type="presParOf" srcId="{40387794-06BD-4BB4-AF4E-9BC56135441C}" destId="{AC9AC532-B4C6-442D-85DB-EE9DB1967FF4}" srcOrd="1" destOrd="0" presId="urn:microsoft.com/office/officeart/2005/8/layout/hierarchy1"/>
    <dgm:cxn modelId="{5E962957-908F-413F-B584-0E46F1A211E4}" type="presParOf" srcId="{1A4A02AF-5ACD-4AD5-B051-F795CD7290DE}" destId="{948BDA0C-7153-431D-AE42-705F50C43076}" srcOrd="2" destOrd="0" presId="urn:microsoft.com/office/officeart/2005/8/layout/hierarchy1"/>
    <dgm:cxn modelId="{23204F35-4A9D-48A6-9069-81C4DECA71AA}" type="presParOf" srcId="{1A4A02AF-5ACD-4AD5-B051-F795CD7290DE}" destId="{7A589134-36C9-4BE0-8B50-71ECFC28A277}" srcOrd="3" destOrd="0" presId="urn:microsoft.com/office/officeart/2005/8/layout/hierarchy1"/>
    <dgm:cxn modelId="{AD480308-0B35-4A7E-AADC-41C681C205FF}" type="presParOf" srcId="{7A589134-36C9-4BE0-8B50-71ECFC28A277}" destId="{DCD692A9-DCD0-4973-9FFD-672E077AFE20}" srcOrd="0" destOrd="0" presId="urn:microsoft.com/office/officeart/2005/8/layout/hierarchy1"/>
    <dgm:cxn modelId="{22AACB57-7062-4C37-B9E3-124E43D995A3}" type="presParOf" srcId="{DCD692A9-DCD0-4973-9FFD-672E077AFE20}" destId="{2653B7EF-646C-49E1-B3BA-FF72F67A800E}" srcOrd="0" destOrd="0" presId="urn:microsoft.com/office/officeart/2005/8/layout/hierarchy1"/>
    <dgm:cxn modelId="{5AD3BC41-01A5-4DBB-8801-87B6D03BD2B1}" type="presParOf" srcId="{DCD692A9-DCD0-4973-9FFD-672E077AFE20}" destId="{BA44713F-715C-40F1-A52B-FF4220699A9C}" srcOrd="1" destOrd="0" presId="urn:microsoft.com/office/officeart/2005/8/layout/hierarchy1"/>
    <dgm:cxn modelId="{92966477-B0A1-485E-9C23-C29F6DA00CE4}" type="presParOf" srcId="{7A589134-36C9-4BE0-8B50-71ECFC28A277}" destId="{836C6644-4514-47E2-863D-A1D50A50D347}" srcOrd="1" destOrd="0" presId="urn:microsoft.com/office/officeart/2005/8/layout/hierarchy1"/>
    <dgm:cxn modelId="{4F20A909-C5D7-4654-9B1A-BF28A13CEB49}" type="presParOf" srcId="{1A4A02AF-5ACD-4AD5-B051-F795CD7290DE}" destId="{0B51BD46-F428-455F-8E7C-ACB03CFE12FB}" srcOrd="4" destOrd="0" presId="urn:microsoft.com/office/officeart/2005/8/layout/hierarchy1"/>
    <dgm:cxn modelId="{42037D61-34AC-473C-A599-696D8C8FFA23}" type="presParOf" srcId="{1A4A02AF-5ACD-4AD5-B051-F795CD7290DE}" destId="{A9D81F77-641D-4B53-9F08-A9FFE72B5A64}" srcOrd="5" destOrd="0" presId="urn:microsoft.com/office/officeart/2005/8/layout/hierarchy1"/>
    <dgm:cxn modelId="{F19FAD1C-6AA4-4D4E-93DA-CDB7B4FFD520}" type="presParOf" srcId="{A9D81F77-641D-4B53-9F08-A9FFE72B5A64}" destId="{2F39E322-40F9-407E-9639-2F704586C219}" srcOrd="0" destOrd="0" presId="urn:microsoft.com/office/officeart/2005/8/layout/hierarchy1"/>
    <dgm:cxn modelId="{D90A2DEB-1D6A-41F0-A673-174F6F4B729F}" type="presParOf" srcId="{2F39E322-40F9-407E-9639-2F704586C219}" destId="{B271980F-C4BE-4E57-A997-2AA6441BD651}" srcOrd="0" destOrd="0" presId="urn:microsoft.com/office/officeart/2005/8/layout/hierarchy1"/>
    <dgm:cxn modelId="{F71DDD83-BF52-4BFE-9621-F4BC849B2DE9}" type="presParOf" srcId="{2F39E322-40F9-407E-9639-2F704586C219}" destId="{4B9D5950-C21C-4AFE-A593-6C5BAA498AFC}" srcOrd="1" destOrd="0" presId="urn:microsoft.com/office/officeart/2005/8/layout/hierarchy1"/>
    <dgm:cxn modelId="{4B584407-3201-40BA-BEBA-1F2B61C1A9BD}" type="presParOf" srcId="{A9D81F77-641D-4B53-9F08-A9FFE72B5A64}" destId="{81C4629C-9C04-4F11-A4FD-FEFDE8C73565}" srcOrd="1" destOrd="0" presId="urn:microsoft.com/office/officeart/2005/8/layout/hierarchy1"/>
    <dgm:cxn modelId="{58483D02-D0EA-4D13-B7C6-65083FCF92EC}" type="presParOf" srcId="{1AD8EA31-FED3-4263-97F8-27AE53689F1A}" destId="{872660B5-D019-4240-88CB-938299BF92CA}" srcOrd="2" destOrd="0" presId="urn:microsoft.com/office/officeart/2005/8/layout/hierarchy1"/>
    <dgm:cxn modelId="{2DA4A624-4EDC-4412-AAA5-153A182072AF}" type="presParOf" srcId="{1AD8EA31-FED3-4263-97F8-27AE53689F1A}" destId="{11AEB173-CD4C-4155-8097-1CB2D41D9855}" srcOrd="3" destOrd="0" presId="urn:microsoft.com/office/officeart/2005/8/layout/hierarchy1"/>
    <dgm:cxn modelId="{C8450090-5043-4FAF-B8FB-3A624C6A7DED}" type="presParOf" srcId="{11AEB173-CD4C-4155-8097-1CB2D41D9855}" destId="{C98D5DB7-CDC2-4A8B-8469-E9E6729B4649}" srcOrd="0" destOrd="0" presId="urn:microsoft.com/office/officeart/2005/8/layout/hierarchy1"/>
    <dgm:cxn modelId="{FD011F66-1317-49BB-A2B2-D272A3F09D7D}" type="presParOf" srcId="{C98D5DB7-CDC2-4A8B-8469-E9E6729B4649}" destId="{6E899770-FB9F-41B8-8433-725B00968D2C}" srcOrd="0" destOrd="0" presId="urn:microsoft.com/office/officeart/2005/8/layout/hierarchy1"/>
    <dgm:cxn modelId="{AE186CD3-B90A-437B-BB63-6A5E29AAB28F}" type="presParOf" srcId="{C98D5DB7-CDC2-4A8B-8469-E9E6729B4649}" destId="{0FB49861-E975-4BC7-9934-4E0C8FCC417D}" srcOrd="1" destOrd="0" presId="urn:microsoft.com/office/officeart/2005/8/layout/hierarchy1"/>
    <dgm:cxn modelId="{9F0A29AC-AB70-4462-BE4D-4E2F0BEC07BC}" type="presParOf" srcId="{11AEB173-CD4C-4155-8097-1CB2D41D9855}" destId="{98CF2153-3ED8-43D5-9AA2-2604CADF5C98}" srcOrd="1" destOrd="0" presId="urn:microsoft.com/office/officeart/2005/8/layout/hierarchy1"/>
    <dgm:cxn modelId="{8F113B3C-10CF-4C14-887E-D6577EA6BB3C}" type="presParOf" srcId="{98CF2153-3ED8-43D5-9AA2-2604CADF5C98}" destId="{371B3A15-D699-451F-BD04-0F4BC2B70EC1}" srcOrd="0" destOrd="0" presId="urn:microsoft.com/office/officeart/2005/8/layout/hierarchy1"/>
    <dgm:cxn modelId="{1172622F-C5B6-4F4A-8057-8A59D324ADD5}" type="presParOf" srcId="{98CF2153-3ED8-43D5-9AA2-2604CADF5C98}" destId="{A4D4871C-98FD-4A72-9C3E-5A75B6632405}" srcOrd="1" destOrd="0" presId="urn:microsoft.com/office/officeart/2005/8/layout/hierarchy1"/>
    <dgm:cxn modelId="{B97C24C2-A22F-4916-B1EA-E84D5DCDE0E3}" type="presParOf" srcId="{A4D4871C-98FD-4A72-9C3E-5A75B6632405}" destId="{D586DD33-A6EC-493B-835F-EFFB127117A3}" srcOrd="0" destOrd="0" presId="urn:microsoft.com/office/officeart/2005/8/layout/hierarchy1"/>
    <dgm:cxn modelId="{155430F7-FD09-4108-9523-18E8D4002624}" type="presParOf" srcId="{D586DD33-A6EC-493B-835F-EFFB127117A3}" destId="{165D5AD5-758E-44A9-952C-A30D4ED0ADC7}" srcOrd="0" destOrd="0" presId="urn:microsoft.com/office/officeart/2005/8/layout/hierarchy1"/>
    <dgm:cxn modelId="{B5AC052F-CCA4-4753-B063-03A441224217}" type="presParOf" srcId="{D586DD33-A6EC-493B-835F-EFFB127117A3}" destId="{FA725D0B-7D8C-4BB3-9818-074079AD54CE}" srcOrd="1" destOrd="0" presId="urn:microsoft.com/office/officeart/2005/8/layout/hierarchy1"/>
    <dgm:cxn modelId="{E7716433-5C1C-4367-A7F2-5C16B50E7F65}" type="presParOf" srcId="{A4D4871C-98FD-4A72-9C3E-5A75B6632405}" destId="{78A50F8E-80FA-4F4C-BCB4-0789D100309F}" srcOrd="1" destOrd="0" presId="urn:microsoft.com/office/officeart/2005/8/layout/hierarchy1"/>
    <dgm:cxn modelId="{51621E37-64AA-48FA-A90C-57C75E5B0C31}" type="presParOf" srcId="{98CF2153-3ED8-43D5-9AA2-2604CADF5C98}" destId="{68CEBD16-FEAD-4F47-9741-0F6DF18BBC1A}" srcOrd="2" destOrd="0" presId="urn:microsoft.com/office/officeart/2005/8/layout/hierarchy1"/>
    <dgm:cxn modelId="{1980C7AA-7D9D-4378-9DBC-50398D49B34A}" type="presParOf" srcId="{98CF2153-3ED8-43D5-9AA2-2604CADF5C98}" destId="{28A25439-30DF-4172-A7E0-DD6A0DF31411}" srcOrd="3" destOrd="0" presId="urn:microsoft.com/office/officeart/2005/8/layout/hierarchy1"/>
    <dgm:cxn modelId="{5E98BDC9-A614-482C-A3B6-A5EFD2EEE026}" type="presParOf" srcId="{28A25439-30DF-4172-A7E0-DD6A0DF31411}" destId="{7B8103BE-A888-4A3D-B50E-76E2DE49149A}" srcOrd="0" destOrd="0" presId="urn:microsoft.com/office/officeart/2005/8/layout/hierarchy1"/>
    <dgm:cxn modelId="{9D4C783B-AD38-4B91-9A91-3EDFE2858CB0}" type="presParOf" srcId="{7B8103BE-A888-4A3D-B50E-76E2DE49149A}" destId="{4FD5C7F3-1359-409D-BA49-6053DFFFE4D4}" srcOrd="0" destOrd="0" presId="urn:microsoft.com/office/officeart/2005/8/layout/hierarchy1"/>
    <dgm:cxn modelId="{5B91D919-CFF3-4D22-A82D-1F9743BA5495}" type="presParOf" srcId="{7B8103BE-A888-4A3D-B50E-76E2DE49149A}" destId="{4DBDB72E-78C1-4060-95E2-E631B2E2715F}" srcOrd="1" destOrd="0" presId="urn:microsoft.com/office/officeart/2005/8/layout/hierarchy1"/>
    <dgm:cxn modelId="{2A076CC5-3617-4749-A4C1-5BAAAA0938F3}" type="presParOf" srcId="{28A25439-30DF-4172-A7E0-DD6A0DF31411}" destId="{3B9557F2-6157-4A5E-8299-CDB25981145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15A5CC-C2B9-4B77-AC36-83C42897AE3E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77C33E4F-34AE-4D36-9C9F-47D4738CF9A9}">
      <dgm:prSet phldrT="[Text]"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Ražošanas faktori</a:t>
          </a:r>
          <a:endParaRPr lang="lv-LV" dirty="0">
            <a:solidFill>
              <a:schemeClr val="tx1"/>
            </a:solidFill>
          </a:endParaRPr>
        </a:p>
      </dgm:t>
    </dgm:pt>
    <dgm:pt modelId="{92B73AF2-C056-441D-95F5-A412BEBACDD4}" type="parTrans" cxnId="{AC5941B7-B66F-4EBF-BA23-7D4A314F33FC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55E6C06B-1BF3-48D2-A9E5-39614BA167AF}" type="sibTrans" cxnId="{AC5941B7-B66F-4EBF-BA23-7D4A314F33FC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E653D53F-21D3-4C89-983C-01AD59279B2F}">
      <dgm:prSet phldrT="[Text]"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Materiālie </a:t>
          </a:r>
          <a:endParaRPr lang="lv-LV" dirty="0">
            <a:solidFill>
              <a:schemeClr val="tx1"/>
            </a:solidFill>
          </a:endParaRPr>
        </a:p>
      </dgm:t>
    </dgm:pt>
    <dgm:pt modelId="{A185BBF6-5177-4F74-84CB-E63CD185CC7D}" type="parTrans" cxnId="{86A1DFE0-DD25-49DE-94A4-77603E6F60AE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0AA39F38-9AA1-4247-A2B7-05113C80DA4A}" type="sibTrans" cxnId="{86A1DFE0-DD25-49DE-94A4-77603E6F60AE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57095256-290C-4085-ADBF-C296B8886688}">
      <dgm:prSet phldrT="[Text]"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Zeme </a:t>
          </a:r>
          <a:endParaRPr lang="lv-LV" dirty="0">
            <a:solidFill>
              <a:schemeClr val="tx1"/>
            </a:solidFill>
          </a:endParaRPr>
        </a:p>
      </dgm:t>
    </dgm:pt>
    <dgm:pt modelId="{6ADF2450-B2DE-4D4E-9B0D-3873D84E6DD0}" type="parTrans" cxnId="{F750BDE2-A1A6-4754-8F24-B8E8BD87C5F7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4B6A6249-DAF0-49A1-A269-14FE3D37F983}" type="sibTrans" cxnId="{F750BDE2-A1A6-4754-8F24-B8E8BD87C5F7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098A629C-B18F-4966-9661-3104E8ED1A5B}">
      <dgm:prSet phldrT="[Text]"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Informācija </a:t>
          </a:r>
          <a:endParaRPr lang="lv-LV" dirty="0">
            <a:solidFill>
              <a:schemeClr val="tx1"/>
            </a:solidFill>
          </a:endParaRPr>
        </a:p>
      </dgm:t>
    </dgm:pt>
    <dgm:pt modelId="{D39F67D5-7739-4F5A-AB34-2D7C1D6E2E7F}" type="parTrans" cxnId="{EDCD7317-FA6C-4346-BC46-8E59B1A0BE51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F15C3809-213B-440D-B37E-1B72F3FFFF17}" type="sibTrans" cxnId="{EDCD7317-FA6C-4346-BC46-8E59B1A0BE51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BAEBFC3D-B7C1-4201-A700-A0038304E66C}">
      <dgm:prSet phldrT="[Text]"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Cilvēku </a:t>
          </a:r>
          <a:endParaRPr lang="lv-LV" dirty="0">
            <a:solidFill>
              <a:schemeClr val="tx1"/>
            </a:solidFill>
          </a:endParaRPr>
        </a:p>
      </dgm:t>
    </dgm:pt>
    <dgm:pt modelId="{749D52D4-C666-4A66-87CC-5D4DDA5AA3B6}" type="parTrans" cxnId="{4F5F235A-1EA7-4EFD-BFD8-32E0AD4D8F72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FF75DF5D-9642-4FE7-82A8-3103E99B0566}" type="sibTrans" cxnId="{4F5F235A-1EA7-4EFD-BFD8-32E0AD4D8F72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794C02B3-D998-4251-A0A8-4FD2C0056969}">
      <dgm:prSet phldrT="[Text]"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Darbs </a:t>
          </a:r>
          <a:endParaRPr lang="lv-LV" dirty="0">
            <a:solidFill>
              <a:schemeClr val="tx1"/>
            </a:solidFill>
          </a:endParaRPr>
        </a:p>
      </dgm:t>
    </dgm:pt>
    <dgm:pt modelId="{C311240C-171E-4926-956D-74E4C605AD75}" type="parTrans" cxnId="{72C6148A-6931-42CD-BE19-2FA50BA87E35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9D9B35FB-966B-449A-BECF-CC50593473BA}" type="sibTrans" cxnId="{72C6148A-6931-42CD-BE19-2FA50BA87E35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3F49D810-7542-4D11-A70D-E6CC8FEF9A7C}">
      <dgm:prSet/>
      <dgm:spPr/>
      <dgm:t>
        <a:bodyPr/>
        <a:lstStyle/>
        <a:p>
          <a:r>
            <a:rPr lang="lv-LV" smtClean="0">
              <a:solidFill>
                <a:schemeClr val="tx1"/>
              </a:solidFill>
            </a:rPr>
            <a:t>Kapitāls </a:t>
          </a:r>
          <a:endParaRPr lang="lv-LV" dirty="0">
            <a:solidFill>
              <a:schemeClr val="tx1"/>
            </a:solidFill>
          </a:endParaRPr>
        </a:p>
      </dgm:t>
    </dgm:pt>
    <dgm:pt modelId="{C7E26DFE-CC5F-4E86-A416-1E486034CD26}" type="parTrans" cxnId="{9FAC4CD3-1103-476A-B5F1-E4ED2905EB37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69656894-3FAE-44F8-9240-037CFB52BA93}" type="sibTrans" cxnId="{9FAC4CD3-1103-476A-B5F1-E4ED2905EB37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6FA3D2C4-825D-408E-924B-DB610F66FD57}">
      <dgm:prSet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Uzņēmējdarbība </a:t>
          </a:r>
          <a:endParaRPr lang="lv-LV" dirty="0">
            <a:solidFill>
              <a:schemeClr val="tx1"/>
            </a:solidFill>
          </a:endParaRPr>
        </a:p>
      </dgm:t>
    </dgm:pt>
    <dgm:pt modelId="{A8AAE865-7CF2-45FF-BBAE-C89EF0282F6C}" type="parTrans" cxnId="{BCFE2010-7317-4170-9155-1D15F30D3A4D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174F436C-FD20-49F3-9DFF-B0F9DCC0B108}" type="sibTrans" cxnId="{BCFE2010-7317-4170-9155-1D15F30D3A4D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3CDB8BD3-544E-4925-BD52-C53EDBD34F40}">
      <dgm:prSet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Rente </a:t>
          </a:r>
          <a:endParaRPr lang="lv-LV" dirty="0">
            <a:solidFill>
              <a:schemeClr val="tx1"/>
            </a:solidFill>
          </a:endParaRPr>
        </a:p>
      </dgm:t>
    </dgm:pt>
    <dgm:pt modelId="{E66432C8-220E-49E2-B86C-07B9B771DC69}" type="parTrans" cxnId="{5ACC867B-76EF-4584-BC13-1D391294B779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5365D663-88B5-4A32-B623-05A4D11B0860}" type="sibTrans" cxnId="{5ACC867B-76EF-4584-BC13-1D391294B779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BA1DE699-C618-4526-82A2-F7D9701F8282}">
      <dgm:prSet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Procenti </a:t>
          </a:r>
          <a:endParaRPr lang="lv-LV" dirty="0">
            <a:solidFill>
              <a:schemeClr val="tx1"/>
            </a:solidFill>
          </a:endParaRPr>
        </a:p>
      </dgm:t>
    </dgm:pt>
    <dgm:pt modelId="{56791668-56C5-45D8-B433-F836EC2E6DCF}" type="parTrans" cxnId="{1F6227B9-D70B-4410-9C67-24FC01F4AFB5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CFE5154A-B2CF-400F-982E-7780136039D0}" type="sibTrans" cxnId="{1F6227B9-D70B-4410-9C67-24FC01F4AFB5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D10B9FE3-C3C2-4701-8C75-BD659FB8105D}">
      <dgm:prSet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Samaksa </a:t>
          </a:r>
          <a:endParaRPr lang="lv-LV" dirty="0">
            <a:solidFill>
              <a:schemeClr val="tx1"/>
            </a:solidFill>
          </a:endParaRPr>
        </a:p>
      </dgm:t>
    </dgm:pt>
    <dgm:pt modelId="{13883E3F-9692-4729-816E-656F550B3345}" type="parTrans" cxnId="{D4B0C023-4458-43CC-9733-1887ED99EAEE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434B6933-B764-4A35-A4CB-CF8C955799C6}" type="sibTrans" cxnId="{D4B0C023-4458-43CC-9733-1887ED99EAEE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B477755D-A372-44E6-8B52-ECA40890B1F9}">
      <dgm:prSet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Alga </a:t>
          </a:r>
          <a:endParaRPr lang="lv-LV" dirty="0">
            <a:solidFill>
              <a:schemeClr val="tx1"/>
            </a:solidFill>
          </a:endParaRPr>
        </a:p>
      </dgm:t>
    </dgm:pt>
    <dgm:pt modelId="{3C6BEBB2-A521-401F-8CC0-B8BDCA87D432}" type="parTrans" cxnId="{A145D819-3B35-4974-8923-0E17230FEBB4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62708DBE-A9E3-475C-BF89-043CEB2FDCB5}" type="sibTrans" cxnId="{A145D819-3B35-4974-8923-0E17230FEBB4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A835DEF6-7BD6-455E-B9E6-6DD5EFA8E87C}">
      <dgm:prSet/>
      <dgm:spPr/>
      <dgm:t>
        <a:bodyPr/>
        <a:lstStyle/>
        <a:p>
          <a:r>
            <a:rPr lang="lv-LV" dirty="0" smtClean="0">
              <a:solidFill>
                <a:schemeClr val="tx1"/>
              </a:solidFill>
            </a:rPr>
            <a:t>Peļņa</a:t>
          </a:r>
          <a:endParaRPr lang="lv-LV" dirty="0">
            <a:solidFill>
              <a:schemeClr val="tx1"/>
            </a:solidFill>
          </a:endParaRPr>
        </a:p>
      </dgm:t>
    </dgm:pt>
    <dgm:pt modelId="{072AE6FF-4547-43C1-B749-B33274D09FB0}" type="parTrans" cxnId="{DD25C7E2-9CFB-43E6-B0AF-F92C8071AEFE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8222544C-8F7B-4870-A116-4BCCA2C8AC73}" type="sibTrans" cxnId="{DD25C7E2-9CFB-43E6-B0AF-F92C8071AEFE}">
      <dgm:prSet/>
      <dgm:spPr/>
      <dgm:t>
        <a:bodyPr/>
        <a:lstStyle/>
        <a:p>
          <a:endParaRPr lang="lv-LV">
            <a:solidFill>
              <a:schemeClr val="tx1"/>
            </a:solidFill>
          </a:endParaRPr>
        </a:p>
      </dgm:t>
    </dgm:pt>
    <dgm:pt modelId="{C0125945-5667-48D7-BF60-AA132EF63DEF}" type="pres">
      <dgm:prSet presAssocID="{7A15A5CC-C2B9-4B77-AC36-83C42897AE3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FB037250-74C3-48EC-8F68-E5A093E546DB}" type="pres">
      <dgm:prSet presAssocID="{77C33E4F-34AE-4D36-9C9F-47D4738CF9A9}" presName="hierRoot1" presStyleCnt="0"/>
      <dgm:spPr/>
    </dgm:pt>
    <dgm:pt modelId="{51794A5A-6353-4903-ADFA-B3DAD6008747}" type="pres">
      <dgm:prSet presAssocID="{77C33E4F-34AE-4D36-9C9F-47D4738CF9A9}" presName="composite" presStyleCnt="0"/>
      <dgm:spPr/>
    </dgm:pt>
    <dgm:pt modelId="{301EABFD-95C1-4125-B6FF-DA7BB9FDBB25}" type="pres">
      <dgm:prSet presAssocID="{77C33E4F-34AE-4D36-9C9F-47D4738CF9A9}" presName="background" presStyleLbl="node0" presStyleIdx="0" presStyleCnt="1"/>
      <dgm:spPr/>
    </dgm:pt>
    <dgm:pt modelId="{19FBCACA-EE59-41AE-8F4F-89E647F4CC68}" type="pres">
      <dgm:prSet presAssocID="{77C33E4F-34AE-4D36-9C9F-47D4738CF9A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1DEDD2D-925D-4B45-B367-DDB235CFD985}" type="pres">
      <dgm:prSet presAssocID="{77C33E4F-34AE-4D36-9C9F-47D4738CF9A9}" presName="hierChild2" presStyleCnt="0"/>
      <dgm:spPr/>
    </dgm:pt>
    <dgm:pt modelId="{089C29AD-AE66-48D3-8CB0-86A8E1A13247}" type="pres">
      <dgm:prSet presAssocID="{A185BBF6-5177-4F74-84CB-E63CD185CC7D}" presName="Name10" presStyleLbl="parChTrans1D2" presStyleIdx="0" presStyleCnt="2"/>
      <dgm:spPr/>
      <dgm:t>
        <a:bodyPr/>
        <a:lstStyle/>
        <a:p>
          <a:endParaRPr lang="lv-LV"/>
        </a:p>
      </dgm:t>
    </dgm:pt>
    <dgm:pt modelId="{5925C8CA-CB1F-48BF-9E84-B6347638B72D}" type="pres">
      <dgm:prSet presAssocID="{E653D53F-21D3-4C89-983C-01AD59279B2F}" presName="hierRoot2" presStyleCnt="0"/>
      <dgm:spPr/>
    </dgm:pt>
    <dgm:pt modelId="{9ACF7ECE-1125-43D9-BDD6-12EBE9A03287}" type="pres">
      <dgm:prSet presAssocID="{E653D53F-21D3-4C89-983C-01AD59279B2F}" presName="composite2" presStyleCnt="0"/>
      <dgm:spPr/>
    </dgm:pt>
    <dgm:pt modelId="{DB62724C-08D4-4D2F-B1DB-9C6D4D9CA25B}" type="pres">
      <dgm:prSet presAssocID="{E653D53F-21D3-4C89-983C-01AD59279B2F}" presName="background2" presStyleLbl="node2" presStyleIdx="0" presStyleCnt="2"/>
      <dgm:spPr/>
    </dgm:pt>
    <dgm:pt modelId="{DEC61BEE-C3D4-427E-A2C6-EBB722AE5AD7}" type="pres">
      <dgm:prSet presAssocID="{E653D53F-21D3-4C89-983C-01AD59279B2F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ADB30134-D953-4F47-893B-A29DD5FAE0AB}" type="pres">
      <dgm:prSet presAssocID="{E653D53F-21D3-4C89-983C-01AD59279B2F}" presName="hierChild3" presStyleCnt="0"/>
      <dgm:spPr/>
    </dgm:pt>
    <dgm:pt modelId="{D796F7A6-59DF-468F-A49D-C18AA486B2A9}" type="pres">
      <dgm:prSet presAssocID="{6ADF2450-B2DE-4D4E-9B0D-3873D84E6DD0}" presName="Name17" presStyleLbl="parChTrans1D3" presStyleIdx="0" presStyleCnt="5"/>
      <dgm:spPr/>
      <dgm:t>
        <a:bodyPr/>
        <a:lstStyle/>
        <a:p>
          <a:endParaRPr lang="lv-LV"/>
        </a:p>
      </dgm:t>
    </dgm:pt>
    <dgm:pt modelId="{D4A8AF4F-49D3-448C-8121-D9059ED67F53}" type="pres">
      <dgm:prSet presAssocID="{57095256-290C-4085-ADBF-C296B8886688}" presName="hierRoot3" presStyleCnt="0"/>
      <dgm:spPr/>
    </dgm:pt>
    <dgm:pt modelId="{037CA1A3-B597-4187-B27D-3B70AB9B2B4D}" type="pres">
      <dgm:prSet presAssocID="{57095256-290C-4085-ADBF-C296B8886688}" presName="composite3" presStyleCnt="0"/>
      <dgm:spPr/>
    </dgm:pt>
    <dgm:pt modelId="{B8500F12-312E-4284-A348-FFC9FB6C760C}" type="pres">
      <dgm:prSet presAssocID="{57095256-290C-4085-ADBF-C296B8886688}" presName="background3" presStyleLbl="node3" presStyleIdx="0" presStyleCnt="5"/>
      <dgm:spPr/>
    </dgm:pt>
    <dgm:pt modelId="{2CBACD90-63BC-406C-BA8B-FE13C64F012C}" type="pres">
      <dgm:prSet presAssocID="{57095256-290C-4085-ADBF-C296B8886688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DD575D2-B4F1-4317-8166-16DE4B13D2AD}" type="pres">
      <dgm:prSet presAssocID="{57095256-290C-4085-ADBF-C296B8886688}" presName="hierChild4" presStyleCnt="0"/>
      <dgm:spPr/>
    </dgm:pt>
    <dgm:pt modelId="{540E298A-601C-4C81-BE97-4D0114196908}" type="pres">
      <dgm:prSet presAssocID="{E66432C8-220E-49E2-B86C-07B9B771DC69}" presName="Name23" presStyleLbl="parChTrans1D4" presStyleIdx="0" presStyleCnt="5"/>
      <dgm:spPr/>
      <dgm:t>
        <a:bodyPr/>
        <a:lstStyle/>
        <a:p>
          <a:endParaRPr lang="lv-LV"/>
        </a:p>
      </dgm:t>
    </dgm:pt>
    <dgm:pt modelId="{B631843F-62BD-442E-800D-DF088F8D3F88}" type="pres">
      <dgm:prSet presAssocID="{3CDB8BD3-544E-4925-BD52-C53EDBD34F40}" presName="hierRoot4" presStyleCnt="0"/>
      <dgm:spPr/>
    </dgm:pt>
    <dgm:pt modelId="{F6BBA2B1-93C3-41EC-8E37-4DFBB3CD4B6A}" type="pres">
      <dgm:prSet presAssocID="{3CDB8BD3-544E-4925-BD52-C53EDBD34F40}" presName="composite4" presStyleCnt="0"/>
      <dgm:spPr/>
    </dgm:pt>
    <dgm:pt modelId="{92476C89-6E67-4DB7-9B81-C3C7DAB27F26}" type="pres">
      <dgm:prSet presAssocID="{3CDB8BD3-544E-4925-BD52-C53EDBD34F40}" presName="background4" presStyleLbl="node4" presStyleIdx="0" presStyleCnt="5"/>
      <dgm:spPr/>
    </dgm:pt>
    <dgm:pt modelId="{287CE183-4154-495D-8FE9-1CFF8D1A4727}" type="pres">
      <dgm:prSet presAssocID="{3CDB8BD3-544E-4925-BD52-C53EDBD34F40}" presName="text4" presStyleLbl="fgAcc4" presStyleIdx="0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636F175-9946-4A44-A829-939F9FC54433}" type="pres">
      <dgm:prSet presAssocID="{3CDB8BD3-544E-4925-BD52-C53EDBD34F40}" presName="hierChild5" presStyleCnt="0"/>
      <dgm:spPr/>
    </dgm:pt>
    <dgm:pt modelId="{E15E125A-3E7D-4411-A403-76799C6F48BB}" type="pres">
      <dgm:prSet presAssocID="{C7E26DFE-CC5F-4E86-A416-1E486034CD26}" presName="Name17" presStyleLbl="parChTrans1D3" presStyleIdx="1" presStyleCnt="5"/>
      <dgm:spPr/>
      <dgm:t>
        <a:bodyPr/>
        <a:lstStyle/>
        <a:p>
          <a:endParaRPr lang="lv-LV"/>
        </a:p>
      </dgm:t>
    </dgm:pt>
    <dgm:pt modelId="{F8E26F22-DDF1-40CA-9420-CF428EE5F30F}" type="pres">
      <dgm:prSet presAssocID="{3F49D810-7542-4D11-A70D-E6CC8FEF9A7C}" presName="hierRoot3" presStyleCnt="0"/>
      <dgm:spPr/>
    </dgm:pt>
    <dgm:pt modelId="{2081D4E6-70F6-4707-B527-5137C70790E1}" type="pres">
      <dgm:prSet presAssocID="{3F49D810-7542-4D11-A70D-E6CC8FEF9A7C}" presName="composite3" presStyleCnt="0"/>
      <dgm:spPr/>
    </dgm:pt>
    <dgm:pt modelId="{7C0B23A1-0B21-4382-9517-0EB19BAC5E72}" type="pres">
      <dgm:prSet presAssocID="{3F49D810-7542-4D11-A70D-E6CC8FEF9A7C}" presName="background3" presStyleLbl="node3" presStyleIdx="1" presStyleCnt="5"/>
      <dgm:spPr/>
    </dgm:pt>
    <dgm:pt modelId="{2807A80B-A30A-41A7-A462-61EDBD692D53}" type="pres">
      <dgm:prSet presAssocID="{3F49D810-7542-4D11-A70D-E6CC8FEF9A7C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E358692A-D72C-4DCE-9198-64946040234B}" type="pres">
      <dgm:prSet presAssocID="{3F49D810-7542-4D11-A70D-E6CC8FEF9A7C}" presName="hierChild4" presStyleCnt="0"/>
      <dgm:spPr/>
    </dgm:pt>
    <dgm:pt modelId="{95FE196B-2DD0-4300-B8EC-5EEF8702E52C}" type="pres">
      <dgm:prSet presAssocID="{56791668-56C5-45D8-B433-F836EC2E6DCF}" presName="Name23" presStyleLbl="parChTrans1D4" presStyleIdx="1" presStyleCnt="5"/>
      <dgm:spPr/>
      <dgm:t>
        <a:bodyPr/>
        <a:lstStyle/>
        <a:p>
          <a:endParaRPr lang="lv-LV"/>
        </a:p>
      </dgm:t>
    </dgm:pt>
    <dgm:pt modelId="{2B04C9C7-3B77-4795-8541-C032D33D3F87}" type="pres">
      <dgm:prSet presAssocID="{BA1DE699-C618-4526-82A2-F7D9701F8282}" presName="hierRoot4" presStyleCnt="0"/>
      <dgm:spPr/>
    </dgm:pt>
    <dgm:pt modelId="{AF3FF8EC-EB0D-4AF8-82AE-99DB771CB3E8}" type="pres">
      <dgm:prSet presAssocID="{BA1DE699-C618-4526-82A2-F7D9701F8282}" presName="composite4" presStyleCnt="0"/>
      <dgm:spPr/>
    </dgm:pt>
    <dgm:pt modelId="{1678A4B5-FB94-4A69-A66C-1F206637FB1A}" type="pres">
      <dgm:prSet presAssocID="{BA1DE699-C618-4526-82A2-F7D9701F8282}" presName="background4" presStyleLbl="node4" presStyleIdx="1" presStyleCnt="5"/>
      <dgm:spPr/>
    </dgm:pt>
    <dgm:pt modelId="{CFE2C4BF-B70B-4268-99BE-99AB0CE9ED1E}" type="pres">
      <dgm:prSet presAssocID="{BA1DE699-C618-4526-82A2-F7D9701F8282}" presName="text4" presStyleLbl="fgAcc4" presStyleIdx="1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FEE83D1C-3CD7-457A-AFC6-B3F6D4EE68CE}" type="pres">
      <dgm:prSet presAssocID="{BA1DE699-C618-4526-82A2-F7D9701F8282}" presName="hierChild5" presStyleCnt="0"/>
      <dgm:spPr/>
    </dgm:pt>
    <dgm:pt modelId="{834BF636-9739-43DA-AD9B-79717A6A8FA0}" type="pres">
      <dgm:prSet presAssocID="{D39F67D5-7739-4F5A-AB34-2D7C1D6E2E7F}" presName="Name17" presStyleLbl="parChTrans1D3" presStyleIdx="2" presStyleCnt="5"/>
      <dgm:spPr/>
      <dgm:t>
        <a:bodyPr/>
        <a:lstStyle/>
        <a:p>
          <a:endParaRPr lang="lv-LV"/>
        </a:p>
      </dgm:t>
    </dgm:pt>
    <dgm:pt modelId="{DDCCBB96-653E-4744-AA24-B62DAE129543}" type="pres">
      <dgm:prSet presAssocID="{098A629C-B18F-4966-9661-3104E8ED1A5B}" presName="hierRoot3" presStyleCnt="0"/>
      <dgm:spPr/>
    </dgm:pt>
    <dgm:pt modelId="{002DAAE6-BED9-4D8F-B9A1-0B718B6EB87F}" type="pres">
      <dgm:prSet presAssocID="{098A629C-B18F-4966-9661-3104E8ED1A5B}" presName="composite3" presStyleCnt="0"/>
      <dgm:spPr/>
    </dgm:pt>
    <dgm:pt modelId="{D2265F9F-4263-4738-B179-C814641B7CFD}" type="pres">
      <dgm:prSet presAssocID="{098A629C-B18F-4966-9661-3104E8ED1A5B}" presName="background3" presStyleLbl="node3" presStyleIdx="2" presStyleCnt="5"/>
      <dgm:spPr/>
    </dgm:pt>
    <dgm:pt modelId="{0CB27415-CE8B-4CAA-9DEC-DFFA167DC43D}" type="pres">
      <dgm:prSet presAssocID="{098A629C-B18F-4966-9661-3104E8ED1A5B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C853F071-E3D4-4085-BB02-A2A523EF3051}" type="pres">
      <dgm:prSet presAssocID="{098A629C-B18F-4966-9661-3104E8ED1A5B}" presName="hierChild4" presStyleCnt="0"/>
      <dgm:spPr/>
    </dgm:pt>
    <dgm:pt modelId="{53C03563-4F72-4B09-9000-4CD108B58736}" type="pres">
      <dgm:prSet presAssocID="{13883E3F-9692-4729-816E-656F550B3345}" presName="Name23" presStyleLbl="parChTrans1D4" presStyleIdx="2" presStyleCnt="5"/>
      <dgm:spPr/>
      <dgm:t>
        <a:bodyPr/>
        <a:lstStyle/>
        <a:p>
          <a:endParaRPr lang="lv-LV"/>
        </a:p>
      </dgm:t>
    </dgm:pt>
    <dgm:pt modelId="{81A18B29-B19A-4D2C-AD06-2BE6754E94C1}" type="pres">
      <dgm:prSet presAssocID="{D10B9FE3-C3C2-4701-8C75-BD659FB8105D}" presName="hierRoot4" presStyleCnt="0"/>
      <dgm:spPr/>
    </dgm:pt>
    <dgm:pt modelId="{22043F92-9E3D-48B9-A706-75E596A51057}" type="pres">
      <dgm:prSet presAssocID="{D10B9FE3-C3C2-4701-8C75-BD659FB8105D}" presName="composite4" presStyleCnt="0"/>
      <dgm:spPr/>
    </dgm:pt>
    <dgm:pt modelId="{98EC2B92-C493-4414-8E3B-485C95EFB225}" type="pres">
      <dgm:prSet presAssocID="{D10B9FE3-C3C2-4701-8C75-BD659FB8105D}" presName="background4" presStyleLbl="node4" presStyleIdx="2" presStyleCnt="5"/>
      <dgm:spPr/>
    </dgm:pt>
    <dgm:pt modelId="{7A54A00B-BD6A-42CF-8132-72B622096D2E}" type="pres">
      <dgm:prSet presAssocID="{D10B9FE3-C3C2-4701-8C75-BD659FB8105D}" presName="text4" presStyleLbl="fgAcc4" presStyleIdx="2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96AA4357-71F1-495D-965C-AFEA178FF9FF}" type="pres">
      <dgm:prSet presAssocID="{D10B9FE3-C3C2-4701-8C75-BD659FB8105D}" presName="hierChild5" presStyleCnt="0"/>
      <dgm:spPr/>
    </dgm:pt>
    <dgm:pt modelId="{1C2BA00B-644E-4902-B1A2-DDA1F6A58EFF}" type="pres">
      <dgm:prSet presAssocID="{749D52D4-C666-4A66-87CC-5D4DDA5AA3B6}" presName="Name10" presStyleLbl="parChTrans1D2" presStyleIdx="1" presStyleCnt="2"/>
      <dgm:spPr/>
      <dgm:t>
        <a:bodyPr/>
        <a:lstStyle/>
        <a:p>
          <a:endParaRPr lang="lv-LV"/>
        </a:p>
      </dgm:t>
    </dgm:pt>
    <dgm:pt modelId="{CD06802E-EE4E-4E5F-89EF-FEC8D70B9AD8}" type="pres">
      <dgm:prSet presAssocID="{BAEBFC3D-B7C1-4201-A700-A0038304E66C}" presName="hierRoot2" presStyleCnt="0"/>
      <dgm:spPr/>
    </dgm:pt>
    <dgm:pt modelId="{7C231926-6AA7-4A27-9D7F-62B97224592B}" type="pres">
      <dgm:prSet presAssocID="{BAEBFC3D-B7C1-4201-A700-A0038304E66C}" presName="composite2" presStyleCnt="0"/>
      <dgm:spPr/>
    </dgm:pt>
    <dgm:pt modelId="{6A6CEBF2-F52B-4DD2-9C1D-7B1B81F4CEC8}" type="pres">
      <dgm:prSet presAssocID="{BAEBFC3D-B7C1-4201-A700-A0038304E66C}" presName="background2" presStyleLbl="node2" presStyleIdx="1" presStyleCnt="2"/>
      <dgm:spPr/>
    </dgm:pt>
    <dgm:pt modelId="{DE8687EA-2139-469F-B00A-01C79379525E}" type="pres">
      <dgm:prSet presAssocID="{BAEBFC3D-B7C1-4201-A700-A0038304E66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1DC619B-C753-4886-B647-83FC1BB08CC8}" type="pres">
      <dgm:prSet presAssocID="{BAEBFC3D-B7C1-4201-A700-A0038304E66C}" presName="hierChild3" presStyleCnt="0"/>
      <dgm:spPr/>
    </dgm:pt>
    <dgm:pt modelId="{0D43E43C-A5CF-4198-87EF-9CB97988BC04}" type="pres">
      <dgm:prSet presAssocID="{C311240C-171E-4926-956D-74E4C605AD75}" presName="Name17" presStyleLbl="parChTrans1D3" presStyleIdx="3" presStyleCnt="5"/>
      <dgm:spPr/>
      <dgm:t>
        <a:bodyPr/>
        <a:lstStyle/>
        <a:p>
          <a:endParaRPr lang="lv-LV"/>
        </a:p>
      </dgm:t>
    </dgm:pt>
    <dgm:pt modelId="{EA2A2B64-5FB6-45ED-BBF6-9889FF6547D9}" type="pres">
      <dgm:prSet presAssocID="{794C02B3-D998-4251-A0A8-4FD2C0056969}" presName="hierRoot3" presStyleCnt="0"/>
      <dgm:spPr/>
    </dgm:pt>
    <dgm:pt modelId="{BB6997F2-4341-4C5D-A165-F0B696800313}" type="pres">
      <dgm:prSet presAssocID="{794C02B3-D998-4251-A0A8-4FD2C0056969}" presName="composite3" presStyleCnt="0"/>
      <dgm:spPr/>
    </dgm:pt>
    <dgm:pt modelId="{E78A61C8-3C06-4FE0-8D48-31BA37886C23}" type="pres">
      <dgm:prSet presAssocID="{794C02B3-D998-4251-A0A8-4FD2C0056969}" presName="background3" presStyleLbl="node3" presStyleIdx="3" presStyleCnt="5"/>
      <dgm:spPr/>
    </dgm:pt>
    <dgm:pt modelId="{E95F4E00-6299-47CA-8433-051F78F5566B}" type="pres">
      <dgm:prSet presAssocID="{794C02B3-D998-4251-A0A8-4FD2C0056969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24788A82-5172-44F5-8E56-B7904A095B8B}" type="pres">
      <dgm:prSet presAssocID="{794C02B3-D998-4251-A0A8-4FD2C0056969}" presName="hierChild4" presStyleCnt="0"/>
      <dgm:spPr/>
    </dgm:pt>
    <dgm:pt modelId="{74CFA475-EC9E-4C55-98D2-E339EA7AF7F4}" type="pres">
      <dgm:prSet presAssocID="{3C6BEBB2-A521-401F-8CC0-B8BDCA87D432}" presName="Name23" presStyleLbl="parChTrans1D4" presStyleIdx="3" presStyleCnt="5"/>
      <dgm:spPr/>
      <dgm:t>
        <a:bodyPr/>
        <a:lstStyle/>
        <a:p>
          <a:endParaRPr lang="lv-LV"/>
        </a:p>
      </dgm:t>
    </dgm:pt>
    <dgm:pt modelId="{A12D7F1D-C950-4CE2-A1C5-050188BC5539}" type="pres">
      <dgm:prSet presAssocID="{B477755D-A372-44E6-8B52-ECA40890B1F9}" presName="hierRoot4" presStyleCnt="0"/>
      <dgm:spPr/>
    </dgm:pt>
    <dgm:pt modelId="{D7D400D7-D538-49F9-A180-42C752F46877}" type="pres">
      <dgm:prSet presAssocID="{B477755D-A372-44E6-8B52-ECA40890B1F9}" presName="composite4" presStyleCnt="0"/>
      <dgm:spPr/>
    </dgm:pt>
    <dgm:pt modelId="{116862A5-FF85-4797-BC7A-6A780545A508}" type="pres">
      <dgm:prSet presAssocID="{B477755D-A372-44E6-8B52-ECA40890B1F9}" presName="background4" presStyleLbl="node4" presStyleIdx="3" presStyleCnt="5"/>
      <dgm:spPr/>
    </dgm:pt>
    <dgm:pt modelId="{69BDEB1D-FD40-4B65-B559-6D30D952DA72}" type="pres">
      <dgm:prSet presAssocID="{B477755D-A372-44E6-8B52-ECA40890B1F9}" presName="text4" presStyleLbl="fgAcc4" presStyleIdx="3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3F45124-B39C-4AED-8E7A-AF01C026CABB}" type="pres">
      <dgm:prSet presAssocID="{B477755D-A372-44E6-8B52-ECA40890B1F9}" presName="hierChild5" presStyleCnt="0"/>
      <dgm:spPr/>
    </dgm:pt>
    <dgm:pt modelId="{FF57413A-6BED-4261-A636-0D49E35CFB57}" type="pres">
      <dgm:prSet presAssocID="{A8AAE865-7CF2-45FF-BBAE-C89EF0282F6C}" presName="Name17" presStyleLbl="parChTrans1D3" presStyleIdx="4" presStyleCnt="5"/>
      <dgm:spPr/>
      <dgm:t>
        <a:bodyPr/>
        <a:lstStyle/>
        <a:p>
          <a:endParaRPr lang="lv-LV"/>
        </a:p>
      </dgm:t>
    </dgm:pt>
    <dgm:pt modelId="{D9298493-3C35-4974-950C-0C6E05C97927}" type="pres">
      <dgm:prSet presAssocID="{6FA3D2C4-825D-408E-924B-DB610F66FD57}" presName="hierRoot3" presStyleCnt="0"/>
      <dgm:spPr/>
    </dgm:pt>
    <dgm:pt modelId="{89C9F0F6-3B87-4925-9682-D2CCC754539B}" type="pres">
      <dgm:prSet presAssocID="{6FA3D2C4-825D-408E-924B-DB610F66FD57}" presName="composite3" presStyleCnt="0"/>
      <dgm:spPr/>
    </dgm:pt>
    <dgm:pt modelId="{74E99DC2-8934-41A1-8B4D-5F12C303F7A1}" type="pres">
      <dgm:prSet presAssocID="{6FA3D2C4-825D-408E-924B-DB610F66FD57}" presName="background3" presStyleLbl="node3" presStyleIdx="4" presStyleCnt="5"/>
      <dgm:spPr/>
    </dgm:pt>
    <dgm:pt modelId="{B686C084-4334-487D-B8C7-38E0637EDD4F}" type="pres">
      <dgm:prSet presAssocID="{6FA3D2C4-825D-408E-924B-DB610F66FD57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5D93AE76-CF92-4040-A3CF-C1AF6564C8B6}" type="pres">
      <dgm:prSet presAssocID="{6FA3D2C4-825D-408E-924B-DB610F66FD57}" presName="hierChild4" presStyleCnt="0"/>
      <dgm:spPr/>
    </dgm:pt>
    <dgm:pt modelId="{CDE5C503-6C07-43FF-BAE2-B52FEAF47A26}" type="pres">
      <dgm:prSet presAssocID="{072AE6FF-4547-43C1-B749-B33274D09FB0}" presName="Name23" presStyleLbl="parChTrans1D4" presStyleIdx="4" presStyleCnt="5"/>
      <dgm:spPr/>
      <dgm:t>
        <a:bodyPr/>
        <a:lstStyle/>
        <a:p>
          <a:endParaRPr lang="lv-LV"/>
        </a:p>
      </dgm:t>
    </dgm:pt>
    <dgm:pt modelId="{FF2BA30D-3A8B-4E97-BA0D-01863806E032}" type="pres">
      <dgm:prSet presAssocID="{A835DEF6-7BD6-455E-B9E6-6DD5EFA8E87C}" presName="hierRoot4" presStyleCnt="0"/>
      <dgm:spPr/>
    </dgm:pt>
    <dgm:pt modelId="{344BFEC9-8822-40F4-9826-DE2ADCCB399C}" type="pres">
      <dgm:prSet presAssocID="{A835DEF6-7BD6-455E-B9E6-6DD5EFA8E87C}" presName="composite4" presStyleCnt="0"/>
      <dgm:spPr/>
    </dgm:pt>
    <dgm:pt modelId="{55DBFC0A-FFCC-4157-87C3-1CB06DDC0B76}" type="pres">
      <dgm:prSet presAssocID="{A835DEF6-7BD6-455E-B9E6-6DD5EFA8E87C}" presName="background4" presStyleLbl="node4" presStyleIdx="4" presStyleCnt="5"/>
      <dgm:spPr/>
    </dgm:pt>
    <dgm:pt modelId="{A2591123-C3DA-4925-AEFA-3E3C0FF5B09C}" type="pres">
      <dgm:prSet presAssocID="{A835DEF6-7BD6-455E-B9E6-6DD5EFA8E87C}" presName="text4" presStyleLbl="fgAcc4" presStyleIdx="4" presStyleCnt="5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3495CD0B-6505-4C33-8C92-904F63C2A088}" type="pres">
      <dgm:prSet presAssocID="{A835DEF6-7BD6-455E-B9E6-6DD5EFA8E87C}" presName="hierChild5" presStyleCnt="0"/>
      <dgm:spPr/>
    </dgm:pt>
  </dgm:ptLst>
  <dgm:cxnLst>
    <dgm:cxn modelId="{0D1E3C03-9AD3-4264-87ED-14FDBF639E5B}" type="presOf" srcId="{D39F67D5-7739-4F5A-AB34-2D7C1D6E2E7F}" destId="{834BF636-9739-43DA-AD9B-79717A6A8FA0}" srcOrd="0" destOrd="0" presId="urn:microsoft.com/office/officeart/2005/8/layout/hierarchy1"/>
    <dgm:cxn modelId="{02592AF5-0D19-41CD-90FF-DF0A0C984575}" type="presOf" srcId="{749D52D4-C666-4A66-87CC-5D4DDA5AA3B6}" destId="{1C2BA00B-644E-4902-B1A2-DDA1F6A58EFF}" srcOrd="0" destOrd="0" presId="urn:microsoft.com/office/officeart/2005/8/layout/hierarchy1"/>
    <dgm:cxn modelId="{1B9834A8-2F74-4D56-91D6-1D1FABB31794}" type="presOf" srcId="{E653D53F-21D3-4C89-983C-01AD59279B2F}" destId="{DEC61BEE-C3D4-427E-A2C6-EBB722AE5AD7}" srcOrd="0" destOrd="0" presId="urn:microsoft.com/office/officeart/2005/8/layout/hierarchy1"/>
    <dgm:cxn modelId="{8756A2D3-5045-4FB3-B7DF-B948C2F534EB}" type="presOf" srcId="{E66432C8-220E-49E2-B86C-07B9B771DC69}" destId="{540E298A-601C-4C81-BE97-4D0114196908}" srcOrd="0" destOrd="0" presId="urn:microsoft.com/office/officeart/2005/8/layout/hierarchy1"/>
    <dgm:cxn modelId="{9FAC4CD3-1103-476A-B5F1-E4ED2905EB37}" srcId="{E653D53F-21D3-4C89-983C-01AD59279B2F}" destId="{3F49D810-7542-4D11-A70D-E6CC8FEF9A7C}" srcOrd="1" destOrd="0" parTransId="{C7E26DFE-CC5F-4E86-A416-1E486034CD26}" sibTransId="{69656894-3FAE-44F8-9240-037CFB52BA93}"/>
    <dgm:cxn modelId="{CC135836-042D-45DF-A055-991414C48A9C}" type="presOf" srcId="{072AE6FF-4547-43C1-B749-B33274D09FB0}" destId="{CDE5C503-6C07-43FF-BAE2-B52FEAF47A26}" srcOrd="0" destOrd="0" presId="urn:microsoft.com/office/officeart/2005/8/layout/hierarchy1"/>
    <dgm:cxn modelId="{43F1DF5F-3898-4132-8A85-1AFC073AD334}" type="presOf" srcId="{098A629C-B18F-4966-9661-3104E8ED1A5B}" destId="{0CB27415-CE8B-4CAA-9DEC-DFFA167DC43D}" srcOrd="0" destOrd="0" presId="urn:microsoft.com/office/officeart/2005/8/layout/hierarchy1"/>
    <dgm:cxn modelId="{AC5941B7-B66F-4EBF-BA23-7D4A314F33FC}" srcId="{7A15A5CC-C2B9-4B77-AC36-83C42897AE3E}" destId="{77C33E4F-34AE-4D36-9C9F-47D4738CF9A9}" srcOrd="0" destOrd="0" parTransId="{92B73AF2-C056-441D-95F5-A412BEBACDD4}" sibTransId="{55E6C06B-1BF3-48D2-A9E5-39614BA167AF}"/>
    <dgm:cxn modelId="{D4B0C023-4458-43CC-9733-1887ED99EAEE}" srcId="{098A629C-B18F-4966-9661-3104E8ED1A5B}" destId="{D10B9FE3-C3C2-4701-8C75-BD659FB8105D}" srcOrd="0" destOrd="0" parTransId="{13883E3F-9692-4729-816E-656F550B3345}" sibTransId="{434B6933-B764-4A35-A4CB-CF8C955799C6}"/>
    <dgm:cxn modelId="{43127FD6-48E0-4615-B9A5-C3BF60B56A99}" type="presOf" srcId="{77C33E4F-34AE-4D36-9C9F-47D4738CF9A9}" destId="{19FBCACA-EE59-41AE-8F4F-89E647F4CC68}" srcOrd="0" destOrd="0" presId="urn:microsoft.com/office/officeart/2005/8/layout/hierarchy1"/>
    <dgm:cxn modelId="{29F0EA57-6711-475A-858F-7F50F41A7F6E}" type="presOf" srcId="{C311240C-171E-4926-956D-74E4C605AD75}" destId="{0D43E43C-A5CF-4198-87EF-9CB97988BC04}" srcOrd="0" destOrd="0" presId="urn:microsoft.com/office/officeart/2005/8/layout/hierarchy1"/>
    <dgm:cxn modelId="{06A9CC11-5C81-4D78-B528-A11A8C467F0A}" type="presOf" srcId="{57095256-290C-4085-ADBF-C296B8886688}" destId="{2CBACD90-63BC-406C-BA8B-FE13C64F012C}" srcOrd="0" destOrd="0" presId="urn:microsoft.com/office/officeart/2005/8/layout/hierarchy1"/>
    <dgm:cxn modelId="{E742FBD0-1F37-4AC1-BD94-6481B53FE487}" type="presOf" srcId="{BA1DE699-C618-4526-82A2-F7D9701F8282}" destId="{CFE2C4BF-B70B-4268-99BE-99AB0CE9ED1E}" srcOrd="0" destOrd="0" presId="urn:microsoft.com/office/officeart/2005/8/layout/hierarchy1"/>
    <dgm:cxn modelId="{C9E83CE6-E22B-4E44-954E-DBDA25196465}" type="presOf" srcId="{D10B9FE3-C3C2-4701-8C75-BD659FB8105D}" destId="{7A54A00B-BD6A-42CF-8132-72B622096D2E}" srcOrd="0" destOrd="0" presId="urn:microsoft.com/office/officeart/2005/8/layout/hierarchy1"/>
    <dgm:cxn modelId="{EEEC4A2A-3AA5-4ADE-A069-C1C7EBCC587D}" type="presOf" srcId="{C7E26DFE-CC5F-4E86-A416-1E486034CD26}" destId="{E15E125A-3E7D-4411-A403-76799C6F48BB}" srcOrd="0" destOrd="0" presId="urn:microsoft.com/office/officeart/2005/8/layout/hierarchy1"/>
    <dgm:cxn modelId="{599E9856-A065-47A9-82E8-55EE14009F46}" type="presOf" srcId="{3C6BEBB2-A521-401F-8CC0-B8BDCA87D432}" destId="{74CFA475-EC9E-4C55-98D2-E339EA7AF7F4}" srcOrd="0" destOrd="0" presId="urn:microsoft.com/office/officeart/2005/8/layout/hierarchy1"/>
    <dgm:cxn modelId="{DD25C7E2-9CFB-43E6-B0AF-F92C8071AEFE}" srcId="{6FA3D2C4-825D-408E-924B-DB610F66FD57}" destId="{A835DEF6-7BD6-455E-B9E6-6DD5EFA8E87C}" srcOrd="0" destOrd="0" parTransId="{072AE6FF-4547-43C1-B749-B33274D09FB0}" sibTransId="{8222544C-8F7B-4870-A116-4BCCA2C8AC73}"/>
    <dgm:cxn modelId="{1F6227B9-D70B-4410-9C67-24FC01F4AFB5}" srcId="{3F49D810-7542-4D11-A70D-E6CC8FEF9A7C}" destId="{BA1DE699-C618-4526-82A2-F7D9701F8282}" srcOrd="0" destOrd="0" parTransId="{56791668-56C5-45D8-B433-F836EC2E6DCF}" sibTransId="{CFE5154A-B2CF-400F-982E-7780136039D0}"/>
    <dgm:cxn modelId="{07FDAEBD-9BC4-4C94-A448-BCE8D2511606}" type="presOf" srcId="{13883E3F-9692-4729-816E-656F550B3345}" destId="{53C03563-4F72-4B09-9000-4CD108B58736}" srcOrd="0" destOrd="0" presId="urn:microsoft.com/office/officeart/2005/8/layout/hierarchy1"/>
    <dgm:cxn modelId="{5ACC867B-76EF-4584-BC13-1D391294B779}" srcId="{57095256-290C-4085-ADBF-C296B8886688}" destId="{3CDB8BD3-544E-4925-BD52-C53EDBD34F40}" srcOrd="0" destOrd="0" parTransId="{E66432C8-220E-49E2-B86C-07B9B771DC69}" sibTransId="{5365D663-88B5-4A32-B623-05A4D11B0860}"/>
    <dgm:cxn modelId="{EDCD7317-FA6C-4346-BC46-8E59B1A0BE51}" srcId="{E653D53F-21D3-4C89-983C-01AD59279B2F}" destId="{098A629C-B18F-4966-9661-3104E8ED1A5B}" srcOrd="2" destOrd="0" parTransId="{D39F67D5-7739-4F5A-AB34-2D7C1D6E2E7F}" sibTransId="{F15C3809-213B-440D-B37E-1B72F3FFFF17}"/>
    <dgm:cxn modelId="{BCFE2010-7317-4170-9155-1D15F30D3A4D}" srcId="{BAEBFC3D-B7C1-4201-A700-A0038304E66C}" destId="{6FA3D2C4-825D-408E-924B-DB610F66FD57}" srcOrd="1" destOrd="0" parTransId="{A8AAE865-7CF2-45FF-BBAE-C89EF0282F6C}" sibTransId="{174F436C-FD20-49F3-9DFF-B0F9DCC0B108}"/>
    <dgm:cxn modelId="{4A85ED6B-A5CD-4CCE-8CF3-1C98ABE9BEA3}" type="presOf" srcId="{3F49D810-7542-4D11-A70D-E6CC8FEF9A7C}" destId="{2807A80B-A30A-41A7-A462-61EDBD692D53}" srcOrd="0" destOrd="0" presId="urn:microsoft.com/office/officeart/2005/8/layout/hierarchy1"/>
    <dgm:cxn modelId="{E8A49F25-0B80-499E-A338-B66ED332DB64}" type="presOf" srcId="{A8AAE865-7CF2-45FF-BBAE-C89EF0282F6C}" destId="{FF57413A-6BED-4261-A636-0D49E35CFB57}" srcOrd="0" destOrd="0" presId="urn:microsoft.com/office/officeart/2005/8/layout/hierarchy1"/>
    <dgm:cxn modelId="{59341166-9056-4C19-83EB-E31494E77B5A}" type="presOf" srcId="{B477755D-A372-44E6-8B52-ECA40890B1F9}" destId="{69BDEB1D-FD40-4B65-B559-6D30D952DA72}" srcOrd="0" destOrd="0" presId="urn:microsoft.com/office/officeart/2005/8/layout/hierarchy1"/>
    <dgm:cxn modelId="{55AB5F8F-3905-4F6E-9BD3-A827EE85BBA9}" type="presOf" srcId="{6FA3D2C4-825D-408E-924B-DB610F66FD57}" destId="{B686C084-4334-487D-B8C7-38E0637EDD4F}" srcOrd="0" destOrd="0" presId="urn:microsoft.com/office/officeart/2005/8/layout/hierarchy1"/>
    <dgm:cxn modelId="{72C6148A-6931-42CD-BE19-2FA50BA87E35}" srcId="{BAEBFC3D-B7C1-4201-A700-A0038304E66C}" destId="{794C02B3-D998-4251-A0A8-4FD2C0056969}" srcOrd="0" destOrd="0" parTransId="{C311240C-171E-4926-956D-74E4C605AD75}" sibTransId="{9D9B35FB-966B-449A-BECF-CC50593473BA}"/>
    <dgm:cxn modelId="{90BAF622-5E0E-4772-884E-68F99E42FC98}" type="presOf" srcId="{7A15A5CC-C2B9-4B77-AC36-83C42897AE3E}" destId="{C0125945-5667-48D7-BF60-AA132EF63DEF}" srcOrd="0" destOrd="0" presId="urn:microsoft.com/office/officeart/2005/8/layout/hierarchy1"/>
    <dgm:cxn modelId="{856BCC7A-0E54-4F06-B7E1-724F0CE712D0}" type="presOf" srcId="{6ADF2450-B2DE-4D4E-9B0D-3873D84E6DD0}" destId="{D796F7A6-59DF-468F-A49D-C18AA486B2A9}" srcOrd="0" destOrd="0" presId="urn:microsoft.com/office/officeart/2005/8/layout/hierarchy1"/>
    <dgm:cxn modelId="{7F3C1A6B-CBB0-4A43-B68B-61C3DEE01C4D}" type="presOf" srcId="{A185BBF6-5177-4F74-84CB-E63CD185CC7D}" destId="{089C29AD-AE66-48D3-8CB0-86A8E1A13247}" srcOrd="0" destOrd="0" presId="urn:microsoft.com/office/officeart/2005/8/layout/hierarchy1"/>
    <dgm:cxn modelId="{0B05C7D6-1EB8-4C0C-A8E5-6B199A8C6C78}" type="presOf" srcId="{A835DEF6-7BD6-455E-B9E6-6DD5EFA8E87C}" destId="{A2591123-C3DA-4925-AEFA-3E3C0FF5B09C}" srcOrd="0" destOrd="0" presId="urn:microsoft.com/office/officeart/2005/8/layout/hierarchy1"/>
    <dgm:cxn modelId="{F750BDE2-A1A6-4754-8F24-B8E8BD87C5F7}" srcId="{E653D53F-21D3-4C89-983C-01AD59279B2F}" destId="{57095256-290C-4085-ADBF-C296B8886688}" srcOrd="0" destOrd="0" parTransId="{6ADF2450-B2DE-4D4E-9B0D-3873D84E6DD0}" sibTransId="{4B6A6249-DAF0-49A1-A269-14FE3D37F983}"/>
    <dgm:cxn modelId="{86A1DFE0-DD25-49DE-94A4-77603E6F60AE}" srcId="{77C33E4F-34AE-4D36-9C9F-47D4738CF9A9}" destId="{E653D53F-21D3-4C89-983C-01AD59279B2F}" srcOrd="0" destOrd="0" parTransId="{A185BBF6-5177-4F74-84CB-E63CD185CC7D}" sibTransId="{0AA39F38-9AA1-4247-A2B7-05113C80DA4A}"/>
    <dgm:cxn modelId="{A145D819-3B35-4974-8923-0E17230FEBB4}" srcId="{794C02B3-D998-4251-A0A8-4FD2C0056969}" destId="{B477755D-A372-44E6-8B52-ECA40890B1F9}" srcOrd="0" destOrd="0" parTransId="{3C6BEBB2-A521-401F-8CC0-B8BDCA87D432}" sibTransId="{62708DBE-A9E3-475C-BF89-043CEB2FDCB5}"/>
    <dgm:cxn modelId="{2082A43C-24F8-41D7-BBB3-6FA53CEC9C3B}" type="presOf" srcId="{BAEBFC3D-B7C1-4201-A700-A0038304E66C}" destId="{DE8687EA-2139-469F-B00A-01C79379525E}" srcOrd="0" destOrd="0" presId="urn:microsoft.com/office/officeart/2005/8/layout/hierarchy1"/>
    <dgm:cxn modelId="{4F5F235A-1EA7-4EFD-BFD8-32E0AD4D8F72}" srcId="{77C33E4F-34AE-4D36-9C9F-47D4738CF9A9}" destId="{BAEBFC3D-B7C1-4201-A700-A0038304E66C}" srcOrd="1" destOrd="0" parTransId="{749D52D4-C666-4A66-87CC-5D4DDA5AA3B6}" sibTransId="{FF75DF5D-9642-4FE7-82A8-3103E99B0566}"/>
    <dgm:cxn modelId="{7406F2D6-2AA0-4283-A83F-82825DA3C278}" type="presOf" srcId="{56791668-56C5-45D8-B433-F836EC2E6DCF}" destId="{95FE196B-2DD0-4300-B8EC-5EEF8702E52C}" srcOrd="0" destOrd="0" presId="urn:microsoft.com/office/officeart/2005/8/layout/hierarchy1"/>
    <dgm:cxn modelId="{BBBB4507-E661-4B1E-85C9-C732F088746D}" type="presOf" srcId="{794C02B3-D998-4251-A0A8-4FD2C0056969}" destId="{E95F4E00-6299-47CA-8433-051F78F5566B}" srcOrd="0" destOrd="0" presId="urn:microsoft.com/office/officeart/2005/8/layout/hierarchy1"/>
    <dgm:cxn modelId="{B24AB9CF-BA66-4F86-BE31-DD3CC5BC5CB9}" type="presOf" srcId="{3CDB8BD3-544E-4925-BD52-C53EDBD34F40}" destId="{287CE183-4154-495D-8FE9-1CFF8D1A4727}" srcOrd="0" destOrd="0" presId="urn:microsoft.com/office/officeart/2005/8/layout/hierarchy1"/>
    <dgm:cxn modelId="{73AC60AF-5510-43B0-8548-2DC0A0FFC2B9}" type="presParOf" srcId="{C0125945-5667-48D7-BF60-AA132EF63DEF}" destId="{FB037250-74C3-48EC-8F68-E5A093E546DB}" srcOrd="0" destOrd="0" presId="urn:microsoft.com/office/officeart/2005/8/layout/hierarchy1"/>
    <dgm:cxn modelId="{47FED79C-8AB1-46B0-8B9D-F605E5966A63}" type="presParOf" srcId="{FB037250-74C3-48EC-8F68-E5A093E546DB}" destId="{51794A5A-6353-4903-ADFA-B3DAD6008747}" srcOrd="0" destOrd="0" presId="urn:microsoft.com/office/officeart/2005/8/layout/hierarchy1"/>
    <dgm:cxn modelId="{88531ED0-CF77-42D2-8744-CA3FBD761D95}" type="presParOf" srcId="{51794A5A-6353-4903-ADFA-B3DAD6008747}" destId="{301EABFD-95C1-4125-B6FF-DA7BB9FDBB25}" srcOrd="0" destOrd="0" presId="urn:microsoft.com/office/officeart/2005/8/layout/hierarchy1"/>
    <dgm:cxn modelId="{9FCB7338-6C93-486B-A59A-FEF03AA8FBAB}" type="presParOf" srcId="{51794A5A-6353-4903-ADFA-B3DAD6008747}" destId="{19FBCACA-EE59-41AE-8F4F-89E647F4CC68}" srcOrd="1" destOrd="0" presId="urn:microsoft.com/office/officeart/2005/8/layout/hierarchy1"/>
    <dgm:cxn modelId="{BE2CD857-E79E-47F8-986C-88F904A27994}" type="presParOf" srcId="{FB037250-74C3-48EC-8F68-E5A093E546DB}" destId="{D1DEDD2D-925D-4B45-B367-DDB235CFD985}" srcOrd="1" destOrd="0" presId="urn:microsoft.com/office/officeart/2005/8/layout/hierarchy1"/>
    <dgm:cxn modelId="{B86DBD9B-6196-4C04-B1B1-DC13D09BA3A5}" type="presParOf" srcId="{D1DEDD2D-925D-4B45-B367-DDB235CFD985}" destId="{089C29AD-AE66-48D3-8CB0-86A8E1A13247}" srcOrd="0" destOrd="0" presId="urn:microsoft.com/office/officeart/2005/8/layout/hierarchy1"/>
    <dgm:cxn modelId="{AC960E82-47DA-45BB-9FD3-96F0B509E11B}" type="presParOf" srcId="{D1DEDD2D-925D-4B45-B367-DDB235CFD985}" destId="{5925C8CA-CB1F-48BF-9E84-B6347638B72D}" srcOrd="1" destOrd="0" presId="urn:microsoft.com/office/officeart/2005/8/layout/hierarchy1"/>
    <dgm:cxn modelId="{F6BC533C-B2DE-4634-A31B-D0F80A2795E0}" type="presParOf" srcId="{5925C8CA-CB1F-48BF-9E84-B6347638B72D}" destId="{9ACF7ECE-1125-43D9-BDD6-12EBE9A03287}" srcOrd="0" destOrd="0" presId="urn:microsoft.com/office/officeart/2005/8/layout/hierarchy1"/>
    <dgm:cxn modelId="{C7CE732A-1516-47D2-A0E5-48D56934DE18}" type="presParOf" srcId="{9ACF7ECE-1125-43D9-BDD6-12EBE9A03287}" destId="{DB62724C-08D4-4D2F-B1DB-9C6D4D9CA25B}" srcOrd="0" destOrd="0" presId="urn:microsoft.com/office/officeart/2005/8/layout/hierarchy1"/>
    <dgm:cxn modelId="{E3C7E5F7-41E3-4A8F-877F-D30ACCD7B868}" type="presParOf" srcId="{9ACF7ECE-1125-43D9-BDD6-12EBE9A03287}" destId="{DEC61BEE-C3D4-427E-A2C6-EBB722AE5AD7}" srcOrd="1" destOrd="0" presId="urn:microsoft.com/office/officeart/2005/8/layout/hierarchy1"/>
    <dgm:cxn modelId="{F302CDE5-07AA-4538-9698-ABB27BA697A3}" type="presParOf" srcId="{5925C8CA-CB1F-48BF-9E84-B6347638B72D}" destId="{ADB30134-D953-4F47-893B-A29DD5FAE0AB}" srcOrd="1" destOrd="0" presId="urn:microsoft.com/office/officeart/2005/8/layout/hierarchy1"/>
    <dgm:cxn modelId="{7BB99B9B-F928-41EF-B75F-BD0DCDFC05C4}" type="presParOf" srcId="{ADB30134-D953-4F47-893B-A29DD5FAE0AB}" destId="{D796F7A6-59DF-468F-A49D-C18AA486B2A9}" srcOrd="0" destOrd="0" presId="urn:microsoft.com/office/officeart/2005/8/layout/hierarchy1"/>
    <dgm:cxn modelId="{BAC0D76E-57AD-4756-9569-6FBB90F7C400}" type="presParOf" srcId="{ADB30134-D953-4F47-893B-A29DD5FAE0AB}" destId="{D4A8AF4F-49D3-448C-8121-D9059ED67F53}" srcOrd="1" destOrd="0" presId="urn:microsoft.com/office/officeart/2005/8/layout/hierarchy1"/>
    <dgm:cxn modelId="{F2EB9247-3BAA-4202-899E-704628CEB9D3}" type="presParOf" srcId="{D4A8AF4F-49D3-448C-8121-D9059ED67F53}" destId="{037CA1A3-B597-4187-B27D-3B70AB9B2B4D}" srcOrd="0" destOrd="0" presId="urn:microsoft.com/office/officeart/2005/8/layout/hierarchy1"/>
    <dgm:cxn modelId="{41FDD998-E66D-4DDF-AF2A-F541FE0364E4}" type="presParOf" srcId="{037CA1A3-B597-4187-B27D-3B70AB9B2B4D}" destId="{B8500F12-312E-4284-A348-FFC9FB6C760C}" srcOrd="0" destOrd="0" presId="urn:microsoft.com/office/officeart/2005/8/layout/hierarchy1"/>
    <dgm:cxn modelId="{4661FB54-380D-4F23-A117-780C31845D15}" type="presParOf" srcId="{037CA1A3-B597-4187-B27D-3B70AB9B2B4D}" destId="{2CBACD90-63BC-406C-BA8B-FE13C64F012C}" srcOrd="1" destOrd="0" presId="urn:microsoft.com/office/officeart/2005/8/layout/hierarchy1"/>
    <dgm:cxn modelId="{BF959391-747B-47DE-8780-F039312420C5}" type="presParOf" srcId="{D4A8AF4F-49D3-448C-8121-D9059ED67F53}" destId="{EDD575D2-B4F1-4317-8166-16DE4B13D2AD}" srcOrd="1" destOrd="0" presId="urn:microsoft.com/office/officeart/2005/8/layout/hierarchy1"/>
    <dgm:cxn modelId="{67CFC24F-8A07-4B64-860F-E1F9F67F2BB0}" type="presParOf" srcId="{EDD575D2-B4F1-4317-8166-16DE4B13D2AD}" destId="{540E298A-601C-4C81-BE97-4D0114196908}" srcOrd="0" destOrd="0" presId="urn:microsoft.com/office/officeart/2005/8/layout/hierarchy1"/>
    <dgm:cxn modelId="{171D1E5F-1F30-4B70-B05A-A7ECF308B308}" type="presParOf" srcId="{EDD575D2-B4F1-4317-8166-16DE4B13D2AD}" destId="{B631843F-62BD-442E-800D-DF088F8D3F88}" srcOrd="1" destOrd="0" presId="urn:microsoft.com/office/officeart/2005/8/layout/hierarchy1"/>
    <dgm:cxn modelId="{B2A85E3E-0B53-4E8D-8CEE-3C23D27F5792}" type="presParOf" srcId="{B631843F-62BD-442E-800D-DF088F8D3F88}" destId="{F6BBA2B1-93C3-41EC-8E37-4DFBB3CD4B6A}" srcOrd="0" destOrd="0" presId="urn:microsoft.com/office/officeart/2005/8/layout/hierarchy1"/>
    <dgm:cxn modelId="{C8449CB3-23CF-445C-80F2-766A64E3AB1D}" type="presParOf" srcId="{F6BBA2B1-93C3-41EC-8E37-4DFBB3CD4B6A}" destId="{92476C89-6E67-4DB7-9B81-C3C7DAB27F26}" srcOrd="0" destOrd="0" presId="urn:microsoft.com/office/officeart/2005/8/layout/hierarchy1"/>
    <dgm:cxn modelId="{904ADADC-2D31-43DA-B5E6-B7EA8876D0B3}" type="presParOf" srcId="{F6BBA2B1-93C3-41EC-8E37-4DFBB3CD4B6A}" destId="{287CE183-4154-495D-8FE9-1CFF8D1A4727}" srcOrd="1" destOrd="0" presId="urn:microsoft.com/office/officeart/2005/8/layout/hierarchy1"/>
    <dgm:cxn modelId="{57B37B31-E82C-4A36-B524-4BFE2807E94D}" type="presParOf" srcId="{B631843F-62BD-442E-800D-DF088F8D3F88}" destId="{D636F175-9946-4A44-A829-939F9FC54433}" srcOrd="1" destOrd="0" presId="urn:microsoft.com/office/officeart/2005/8/layout/hierarchy1"/>
    <dgm:cxn modelId="{B19D5C72-4148-4E90-BAA0-D4F4B5774AEA}" type="presParOf" srcId="{ADB30134-D953-4F47-893B-A29DD5FAE0AB}" destId="{E15E125A-3E7D-4411-A403-76799C6F48BB}" srcOrd="2" destOrd="0" presId="urn:microsoft.com/office/officeart/2005/8/layout/hierarchy1"/>
    <dgm:cxn modelId="{24435296-C578-4824-A816-16713080330E}" type="presParOf" srcId="{ADB30134-D953-4F47-893B-A29DD5FAE0AB}" destId="{F8E26F22-DDF1-40CA-9420-CF428EE5F30F}" srcOrd="3" destOrd="0" presId="urn:microsoft.com/office/officeart/2005/8/layout/hierarchy1"/>
    <dgm:cxn modelId="{79CEF707-B119-409C-BEE4-1CE63259A3B1}" type="presParOf" srcId="{F8E26F22-DDF1-40CA-9420-CF428EE5F30F}" destId="{2081D4E6-70F6-4707-B527-5137C70790E1}" srcOrd="0" destOrd="0" presId="urn:microsoft.com/office/officeart/2005/8/layout/hierarchy1"/>
    <dgm:cxn modelId="{8C391892-2E49-4032-A81C-FB31DCAE1D7F}" type="presParOf" srcId="{2081D4E6-70F6-4707-B527-5137C70790E1}" destId="{7C0B23A1-0B21-4382-9517-0EB19BAC5E72}" srcOrd="0" destOrd="0" presId="urn:microsoft.com/office/officeart/2005/8/layout/hierarchy1"/>
    <dgm:cxn modelId="{5FE15880-2AB6-48A1-BC67-686E0E623112}" type="presParOf" srcId="{2081D4E6-70F6-4707-B527-5137C70790E1}" destId="{2807A80B-A30A-41A7-A462-61EDBD692D53}" srcOrd="1" destOrd="0" presId="urn:microsoft.com/office/officeart/2005/8/layout/hierarchy1"/>
    <dgm:cxn modelId="{B7AC7979-229B-42D1-B004-912536997703}" type="presParOf" srcId="{F8E26F22-DDF1-40CA-9420-CF428EE5F30F}" destId="{E358692A-D72C-4DCE-9198-64946040234B}" srcOrd="1" destOrd="0" presId="urn:microsoft.com/office/officeart/2005/8/layout/hierarchy1"/>
    <dgm:cxn modelId="{25DF66EB-D2FE-40FF-B6A4-8DCA7C0AAF4F}" type="presParOf" srcId="{E358692A-D72C-4DCE-9198-64946040234B}" destId="{95FE196B-2DD0-4300-B8EC-5EEF8702E52C}" srcOrd="0" destOrd="0" presId="urn:microsoft.com/office/officeart/2005/8/layout/hierarchy1"/>
    <dgm:cxn modelId="{5CCB7EB0-635E-4B4D-87D8-711DE846227D}" type="presParOf" srcId="{E358692A-D72C-4DCE-9198-64946040234B}" destId="{2B04C9C7-3B77-4795-8541-C032D33D3F87}" srcOrd="1" destOrd="0" presId="urn:microsoft.com/office/officeart/2005/8/layout/hierarchy1"/>
    <dgm:cxn modelId="{FB7FDDE9-75F8-46D2-ACB4-4A9BD5D798B0}" type="presParOf" srcId="{2B04C9C7-3B77-4795-8541-C032D33D3F87}" destId="{AF3FF8EC-EB0D-4AF8-82AE-99DB771CB3E8}" srcOrd="0" destOrd="0" presId="urn:microsoft.com/office/officeart/2005/8/layout/hierarchy1"/>
    <dgm:cxn modelId="{2CA0F86D-4DE5-436E-9F0C-53FC2179E055}" type="presParOf" srcId="{AF3FF8EC-EB0D-4AF8-82AE-99DB771CB3E8}" destId="{1678A4B5-FB94-4A69-A66C-1F206637FB1A}" srcOrd="0" destOrd="0" presId="urn:microsoft.com/office/officeart/2005/8/layout/hierarchy1"/>
    <dgm:cxn modelId="{171F6681-3F84-49CA-AED8-C44498AC3D1C}" type="presParOf" srcId="{AF3FF8EC-EB0D-4AF8-82AE-99DB771CB3E8}" destId="{CFE2C4BF-B70B-4268-99BE-99AB0CE9ED1E}" srcOrd="1" destOrd="0" presId="urn:microsoft.com/office/officeart/2005/8/layout/hierarchy1"/>
    <dgm:cxn modelId="{02F54849-D978-4091-BED1-BA594DEAAD58}" type="presParOf" srcId="{2B04C9C7-3B77-4795-8541-C032D33D3F87}" destId="{FEE83D1C-3CD7-457A-AFC6-B3F6D4EE68CE}" srcOrd="1" destOrd="0" presId="urn:microsoft.com/office/officeart/2005/8/layout/hierarchy1"/>
    <dgm:cxn modelId="{269999B1-704D-455D-B894-F1DA6DBA52A6}" type="presParOf" srcId="{ADB30134-D953-4F47-893B-A29DD5FAE0AB}" destId="{834BF636-9739-43DA-AD9B-79717A6A8FA0}" srcOrd="4" destOrd="0" presId="urn:microsoft.com/office/officeart/2005/8/layout/hierarchy1"/>
    <dgm:cxn modelId="{74660ACB-A8CC-4F09-91D6-BF0AA50787A7}" type="presParOf" srcId="{ADB30134-D953-4F47-893B-A29DD5FAE0AB}" destId="{DDCCBB96-653E-4744-AA24-B62DAE129543}" srcOrd="5" destOrd="0" presId="urn:microsoft.com/office/officeart/2005/8/layout/hierarchy1"/>
    <dgm:cxn modelId="{6D8E7EE1-A8BA-41E3-B552-BFBE484D0856}" type="presParOf" srcId="{DDCCBB96-653E-4744-AA24-B62DAE129543}" destId="{002DAAE6-BED9-4D8F-B9A1-0B718B6EB87F}" srcOrd="0" destOrd="0" presId="urn:microsoft.com/office/officeart/2005/8/layout/hierarchy1"/>
    <dgm:cxn modelId="{A24B9053-C8F8-44DB-AE40-B57AEA4F3A1B}" type="presParOf" srcId="{002DAAE6-BED9-4D8F-B9A1-0B718B6EB87F}" destId="{D2265F9F-4263-4738-B179-C814641B7CFD}" srcOrd="0" destOrd="0" presId="urn:microsoft.com/office/officeart/2005/8/layout/hierarchy1"/>
    <dgm:cxn modelId="{34C0DCEF-1DE5-4F26-8807-ACD8A197EE32}" type="presParOf" srcId="{002DAAE6-BED9-4D8F-B9A1-0B718B6EB87F}" destId="{0CB27415-CE8B-4CAA-9DEC-DFFA167DC43D}" srcOrd="1" destOrd="0" presId="urn:microsoft.com/office/officeart/2005/8/layout/hierarchy1"/>
    <dgm:cxn modelId="{CAA2848D-4203-4A98-AE8E-BCEAE570401D}" type="presParOf" srcId="{DDCCBB96-653E-4744-AA24-B62DAE129543}" destId="{C853F071-E3D4-4085-BB02-A2A523EF3051}" srcOrd="1" destOrd="0" presId="urn:microsoft.com/office/officeart/2005/8/layout/hierarchy1"/>
    <dgm:cxn modelId="{39338738-5B90-4558-B596-8BBDA1F83C0E}" type="presParOf" srcId="{C853F071-E3D4-4085-BB02-A2A523EF3051}" destId="{53C03563-4F72-4B09-9000-4CD108B58736}" srcOrd="0" destOrd="0" presId="urn:microsoft.com/office/officeart/2005/8/layout/hierarchy1"/>
    <dgm:cxn modelId="{4AC06CCE-3B57-4A63-B7D3-5B788995E036}" type="presParOf" srcId="{C853F071-E3D4-4085-BB02-A2A523EF3051}" destId="{81A18B29-B19A-4D2C-AD06-2BE6754E94C1}" srcOrd="1" destOrd="0" presId="urn:microsoft.com/office/officeart/2005/8/layout/hierarchy1"/>
    <dgm:cxn modelId="{41044659-8672-4CC7-80F1-D66289610CF0}" type="presParOf" srcId="{81A18B29-B19A-4D2C-AD06-2BE6754E94C1}" destId="{22043F92-9E3D-48B9-A706-75E596A51057}" srcOrd="0" destOrd="0" presId="urn:microsoft.com/office/officeart/2005/8/layout/hierarchy1"/>
    <dgm:cxn modelId="{3A50BB4B-2D62-4C87-B21C-3CABAAA35D83}" type="presParOf" srcId="{22043F92-9E3D-48B9-A706-75E596A51057}" destId="{98EC2B92-C493-4414-8E3B-485C95EFB225}" srcOrd="0" destOrd="0" presId="urn:microsoft.com/office/officeart/2005/8/layout/hierarchy1"/>
    <dgm:cxn modelId="{AB2A4861-3B4F-44CE-A477-4ECB8B59935C}" type="presParOf" srcId="{22043F92-9E3D-48B9-A706-75E596A51057}" destId="{7A54A00B-BD6A-42CF-8132-72B622096D2E}" srcOrd="1" destOrd="0" presId="urn:microsoft.com/office/officeart/2005/8/layout/hierarchy1"/>
    <dgm:cxn modelId="{4E66E509-9475-4BC9-A6C3-490BEEFC218E}" type="presParOf" srcId="{81A18B29-B19A-4D2C-AD06-2BE6754E94C1}" destId="{96AA4357-71F1-495D-965C-AFEA178FF9FF}" srcOrd="1" destOrd="0" presId="urn:microsoft.com/office/officeart/2005/8/layout/hierarchy1"/>
    <dgm:cxn modelId="{81495354-C268-433C-A48A-EBFCF96CBE6F}" type="presParOf" srcId="{D1DEDD2D-925D-4B45-B367-DDB235CFD985}" destId="{1C2BA00B-644E-4902-B1A2-DDA1F6A58EFF}" srcOrd="2" destOrd="0" presId="urn:microsoft.com/office/officeart/2005/8/layout/hierarchy1"/>
    <dgm:cxn modelId="{A9A3DBEE-77F1-42F4-8B4D-D1EC9C2219C9}" type="presParOf" srcId="{D1DEDD2D-925D-4B45-B367-DDB235CFD985}" destId="{CD06802E-EE4E-4E5F-89EF-FEC8D70B9AD8}" srcOrd="3" destOrd="0" presId="urn:microsoft.com/office/officeart/2005/8/layout/hierarchy1"/>
    <dgm:cxn modelId="{8166D4C2-282D-4528-8932-99A043ED9A7A}" type="presParOf" srcId="{CD06802E-EE4E-4E5F-89EF-FEC8D70B9AD8}" destId="{7C231926-6AA7-4A27-9D7F-62B97224592B}" srcOrd="0" destOrd="0" presId="urn:microsoft.com/office/officeart/2005/8/layout/hierarchy1"/>
    <dgm:cxn modelId="{DC9FA2B2-9480-4FB3-BC34-766C4AD09F8B}" type="presParOf" srcId="{7C231926-6AA7-4A27-9D7F-62B97224592B}" destId="{6A6CEBF2-F52B-4DD2-9C1D-7B1B81F4CEC8}" srcOrd="0" destOrd="0" presId="urn:microsoft.com/office/officeart/2005/8/layout/hierarchy1"/>
    <dgm:cxn modelId="{E4B93E6E-13E5-45A9-AD5E-A85EFB9EEEFC}" type="presParOf" srcId="{7C231926-6AA7-4A27-9D7F-62B97224592B}" destId="{DE8687EA-2139-469F-B00A-01C79379525E}" srcOrd="1" destOrd="0" presId="urn:microsoft.com/office/officeart/2005/8/layout/hierarchy1"/>
    <dgm:cxn modelId="{499598EF-D24D-46E6-B74C-49105C594458}" type="presParOf" srcId="{CD06802E-EE4E-4E5F-89EF-FEC8D70B9AD8}" destId="{D1DC619B-C753-4886-B647-83FC1BB08CC8}" srcOrd="1" destOrd="0" presId="urn:microsoft.com/office/officeart/2005/8/layout/hierarchy1"/>
    <dgm:cxn modelId="{5D318099-8975-49A6-BCA0-92FAA6DA8450}" type="presParOf" srcId="{D1DC619B-C753-4886-B647-83FC1BB08CC8}" destId="{0D43E43C-A5CF-4198-87EF-9CB97988BC04}" srcOrd="0" destOrd="0" presId="urn:microsoft.com/office/officeart/2005/8/layout/hierarchy1"/>
    <dgm:cxn modelId="{AF3B0792-CBE0-458B-A918-0DF462398094}" type="presParOf" srcId="{D1DC619B-C753-4886-B647-83FC1BB08CC8}" destId="{EA2A2B64-5FB6-45ED-BBF6-9889FF6547D9}" srcOrd="1" destOrd="0" presId="urn:microsoft.com/office/officeart/2005/8/layout/hierarchy1"/>
    <dgm:cxn modelId="{ECB1321C-EFE5-4977-9EFA-B5187B43B1A7}" type="presParOf" srcId="{EA2A2B64-5FB6-45ED-BBF6-9889FF6547D9}" destId="{BB6997F2-4341-4C5D-A165-F0B696800313}" srcOrd="0" destOrd="0" presId="urn:microsoft.com/office/officeart/2005/8/layout/hierarchy1"/>
    <dgm:cxn modelId="{B47258C0-B9F1-4581-A58B-494450C3B4FB}" type="presParOf" srcId="{BB6997F2-4341-4C5D-A165-F0B696800313}" destId="{E78A61C8-3C06-4FE0-8D48-31BA37886C23}" srcOrd="0" destOrd="0" presId="urn:microsoft.com/office/officeart/2005/8/layout/hierarchy1"/>
    <dgm:cxn modelId="{0C7B15D7-B83C-4F95-9394-2A1DDD4E3110}" type="presParOf" srcId="{BB6997F2-4341-4C5D-A165-F0B696800313}" destId="{E95F4E00-6299-47CA-8433-051F78F5566B}" srcOrd="1" destOrd="0" presId="urn:microsoft.com/office/officeart/2005/8/layout/hierarchy1"/>
    <dgm:cxn modelId="{EE11891C-530F-4BB4-98E3-F7A1F1DD01A0}" type="presParOf" srcId="{EA2A2B64-5FB6-45ED-BBF6-9889FF6547D9}" destId="{24788A82-5172-44F5-8E56-B7904A095B8B}" srcOrd="1" destOrd="0" presId="urn:microsoft.com/office/officeart/2005/8/layout/hierarchy1"/>
    <dgm:cxn modelId="{14DCC000-31D1-44BC-A200-F41684A26413}" type="presParOf" srcId="{24788A82-5172-44F5-8E56-B7904A095B8B}" destId="{74CFA475-EC9E-4C55-98D2-E339EA7AF7F4}" srcOrd="0" destOrd="0" presId="urn:microsoft.com/office/officeart/2005/8/layout/hierarchy1"/>
    <dgm:cxn modelId="{C5C33486-B126-4147-9C0C-D4B9052C270E}" type="presParOf" srcId="{24788A82-5172-44F5-8E56-B7904A095B8B}" destId="{A12D7F1D-C950-4CE2-A1C5-050188BC5539}" srcOrd="1" destOrd="0" presId="urn:microsoft.com/office/officeart/2005/8/layout/hierarchy1"/>
    <dgm:cxn modelId="{CA44BD6D-A3FC-46B9-A9F8-B78BD8629596}" type="presParOf" srcId="{A12D7F1D-C950-4CE2-A1C5-050188BC5539}" destId="{D7D400D7-D538-49F9-A180-42C752F46877}" srcOrd="0" destOrd="0" presId="urn:microsoft.com/office/officeart/2005/8/layout/hierarchy1"/>
    <dgm:cxn modelId="{6D4357E9-951C-4A7A-90F1-5FA973935E8F}" type="presParOf" srcId="{D7D400D7-D538-49F9-A180-42C752F46877}" destId="{116862A5-FF85-4797-BC7A-6A780545A508}" srcOrd="0" destOrd="0" presId="urn:microsoft.com/office/officeart/2005/8/layout/hierarchy1"/>
    <dgm:cxn modelId="{94239B0D-D662-4473-A007-173D498A4100}" type="presParOf" srcId="{D7D400D7-D538-49F9-A180-42C752F46877}" destId="{69BDEB1D-FD40-4B65-B559-6D30D952DA72}" srcOrd="1" destOrd="0" presId="urn:microsoft.com/office/officeart/2005/8/layout/hierarchy1"/>
    <dgm:cxn modelId="{0EB4CCAA-551F-48F2-B5D6-B26D69B128C6}" type="presParOf" srcId="{A12D7F1D-C950-4CE2-A1C5-050188BC5539}" destId="{D3F45124-B39C-4AED-8E7A-AF01C026CABB}" srcOrd="1" destOrd="0" presId="urn:microsoft.com/office/officeart/2005/8/layout/hierarchy1"/>
    <dgm:cxn modelId="{83601717-8B9C-4F26-8B80-66AC4AF9CBE3}" type="presParOf" srcId="{D1DC619B-C753-4886-B647-83FC1BB08CC8}" destId="{FF57413A-6BED-4261-A636-0D49E35CFB57}" srcOrd="2" destOrd="0" presId="urn:microsoft.com/office/officeart/2005/8/layout/hierarchy1"/>
    <dgm:cxn modelId="{1F74C873-D117-4CC0-ACA5-24582DB6959C}" type="presParOf" srcId="{D1DC619B-C753-4886-B647-83FC1BB08CC8}" destId="{D9298493-3C35-4974-950C-0C6E05C97927}" srcOrd="3" destOrd="0" presId="urn:microsoft.com/office/officeart/2005/8/layout/hierarchy1"/>
    <dgm:cxn modelId="{21114210-F996-4D68-8E62-F746AA756E0F}" type="presParOf" srcId="{D9298493-3C35-4974-950C-0C6E05C97927}" destId="{89C9F0F6-3B87-4925-9682-D2CCC754539B}" srcOrd="0" destOrd="0" presId="urn:microsoft.com/office/officeart/2005/8/layout/hierarchy1"/>
    <dgm:cxn modelId="{5F6EDD14-F563-47BD-93BF-98C48402A601}" type="presParOf" srcId="{89C9F0F6-3B87-4925-9682-D2CCC754539B}" destId="{74E99DC2-8934-41A1-8B4D-5F12C303F7A1}" srcOrd="0" destOrd="0" presId="urn:microsoft.com/office/officeart/2005/8/layout/hierarchy1"/>
    <dgm:cxn modelId="{1723DBFE-9ADF-4FAC-9D42-9ADD943C983B}" type="presParOf" srcId="{89C9F0F6-3B87-4925-9682-D2CCC754539B}" destId="{B686C084-4334-487D-B8C7-38E0637EDD4F}" srcOrd="1" destOrd="0" presId="urn:microsoft.com/office/officeart/2005/8/layout/hierarchy1"/>
    <dgm:cxn modelId="{A07E3008-FC03-4EE2-B814-5EB534D5C2B5}" type="presParOf" srcId="{D9298493-3C35-4974-950C-0C6E05C97927}" destId="{5D93AE76-CF92-4040-A3CF-C1AF6564C8B6}" srcOrd="1" destOrd="0" presId="urn:microsoft.com/office/officeart/2005/8/layout/hierarchy1"/>
    <dgm:cxn modelId="{577C267D-71F6-41B3-9CB1-110108741E2D}" type="presParOf" srcId="{5D93AE76-CF92-4040-A3CF-C1AF6564C8B6}" destId="{CDE5C503-6C07-43FF-BAE2-B52FEAF47A26}" srcOrd="0" destOrd="0" presId="urn:microsoft.com/office/officeart/2005/8/layout/hierarchy1"/>
    <dgm:cxn modelId="{FB0141FA-E87B-4F1C-AB60-84863EAB7736}" type="presParOf" srcId="{5D93AE76-CF92-4040-A3CF-C1AF6564C8B6}" destId="{FF2BA30D-3A8B-4E97-BA0D-01863806E032}" srcOrd="1" destOrd="0" presId="urn:microsoft.com/office/officeart/2005/8/layout/hierarchy1"/>
    <dgm:cxn modelId="{2E450029-D133-4D09-B7C7-C5407DFDCA9C}" type="presParOf" srcId="{FF2BA30D-3A8B-4E97-BA0D-01863806E032}" destId="{344BFEC9-8822-40F4-9826-DE2ADCCB399C}" srcOrd="0" destOrd="0" presId="urn:microsoft.com/office/officeart/2005/8/layout/hierarchy1"/>
    <dgm:cxn modelId="{8265434A-2753-4FBC-B36D-26DA87B56D28}" type="presParOf" srcId="{344BFEC9-8822-40F4-9826-DE2ADCCB399C}" destId="{55DBFC0A-FFCC-4157-87C3-1CB06DDC0B76}" srcOrd="0" destOrd="0" presId="urn:microsoft.com/office/officeart/2005/8/layout/hierarchy1"/>
    <dgm:cxn modelId="{B97728B8-5233-436F-8FFF-E4F0404D9DE4}" type="presParOf" srcId="{344BFEC9-8822-40F4-9826-DE2ADCCB399C}" destId="{A2591123-C3DA-4925-AEFA-3E3C0FF5B09C}" srcOrd="1" destOrd="0" presId="urn:microsoft.com/office/officeart/2005/8/layout/hierarchy1"/>
    <dgm:cxn modelId="{A00A191A-1891-4414-8600-A27359F7B4BB}" type="presParOf" srcId="{FF2BA30D-3A8B-4E97-BA0D-01863806E032}" destId="{3495CD0B-6505-4C33-8C92-904F63C2A08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7AC61D-6862-4FA5-9036-D4360586A75B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4D234E75-3F80-4828-8998-F511CE1BFBAD}">
      <dgm:prSet phldrT="[Text]" custT="1"/>
      <dgm:spPr/>
      <dgm:t>
        <a:bodyPr/>
        <a:lstStyle/>
        <a:p>
          <a:r>
            <a:rPr lang="lv-LV" sz="4400" dirty="0" smtClean="0">
              <a:latin typeface="Times New Roman" pitchFamily="18" charset="0"/>
              <a:cs typeface="Times New Roman" pitchFamily="18" charset="0"/>
            </a:rPr>
            <a:t>Darbs </a:t>
          </a:r>
          <a:endParaRPr lang="lv-LV" sz="4400" dirty="0">
            <a:latin typeface="Times New Roman" pitchFamily="18" charset="0"/>
            <a:cs typeface="Times New Roman" pitchFamily="18" charset="0"/>
          </a:endParaRPr>
        </a:p>
      </dgm:t>
    </dgm:pt>
    <dgm:pt modelId="{184BE4C9-23ED-40E3-BCC6-5B505A3E5DFE}" type="parTrans" cxnId="{4FA2EBDE-0866-470F-8E40-2787F58662C7}">
      <dgm:prSet/>
      <dgm:spPr/>
      <dgm:t>
        <a:bodyPr/>
        <a:lstStyle/>
        <a:p>
          <a:endParaRPr lang="lv-LV"/>
        </a:p>
      </dgm:t>
    </dgm:pt>
    <dgm:pt modelId="{84307D7E-D0BC-44C3-BA3A-4BEA9D53512D}" type="sibTrans" cxnId="{4FA2EBDE-0866-470F-8E40-2787F58662C7}">
      <dgm:prSet/>
      <dgm:spPr/>
      <dgm:t>
        <a:bodyPr/>
        <a:lstStyle/>
        <a:p>
          <a:endParaRPr lang="lv-LV"/>
        </a:p>
      </dgm:t>
    </dgm:pt>
    <dgm:pt modelId="{E2CD1E14-42D2-4FEB-95A0-1B652E0A7F78}">
      <dgm:prSet phldrT="[Text]" custT="1"/>
      <dgm:spPr/>
      <dgm:t>
        <a:bodyPr/>
        <a:lstStyle/>
        <a:p>
          <a:r>
            <a:rPr lang="lv-LV" sz="4400" dirty="0" smtClean="0">
              <a:latin typeface="Times New Roman" pitchFamily="18" charset="0"/>
              <a:cs typeface="Times New Roman" pitchFamily="18" charset="0"/>
            </a:rPr>
            <a:t>Alga</a:t>
          </a:r>
          <a:r>
            <a:rPr lang="lv-LV" sz="6400" dirty="0" smtClean="0"/>
            <a:t> </a:t>
          </a:r>
          <a:endParaRPr lang="lv-LV" sz="6400" dirty="0"/>
        </a:p>
      </dgm:t>
    </dgm:pt>
    <dgm:pt modelId="{9B58B8C9-F22D-4E13-8E84-8E9019A6C869}" type="parTrans" cxnId="{436A5C64-61BE-473B-9122-8D73B2710552}">
      <dgm:prSet/>
      <dgm:spPr/>
      <dgm:t>
        <a:bodyPr/>
        <a:lstStyle/>
        <a:p>
          <a:endParaRPr lang="lv-LV"/>
        </a:p>
      </dgm:t>
    </dgm:pt>
    <dgm:pt modelId="{DDDA86A1-A6D3-42EC-81F6-99E644EEBDA6}" type="sibTrans" cxnId="{436A5C64-61BE-473B-9122-8D73B2710552}">
      <dgm:prSet/>
      <dgm:spPr/>
      <dgm:t>
        <a:bodyPr/>
        <a:lstStyle/>
        <a:p>
          <a:endParaRPr lang="lv-LV"/>
        </a:p>
      </dgm:t>
    </dgm:pt>
    <dgm:pt modelId="{29234DAE-7D5E-4E10-AB16-31A06565A0D3}" type="pres">
      <dgm:prSet presAssocID="{4D7AC61D-6862-4FA5-9036-D4360586A75B}" presName="Name0" presStyleCnt="0">
        <dgm:presLayoutVars>
          <dgm:dir/>
          <dgm:animLvl val="lvl"/>
          <dgm:resizeHandles val="exact"/>
        </dgm:presLayoutVars>
      </dgm:prSet>
      <dgm:spPr/>
    </dgm:pt>
    <dgm:pt modelId="{F990AE90-BA2C-4291-8C1D-CE2BF557AF25}" type="pres">
      <dgm:prSet presAssocID="{4D234E75-3F80-4828-8998-F511CE1BFBAD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017FE1A-D287-43BD-BEC7-25B787290CF0}" type="pres">
      <dgm:prSet presAssocID="{84307D7E-D0BC-44C3-BA3A-4BEA9D53512D}" presName="parTxOnlySpace" presStyleCnt="0"/>
      <dgm:spPr/>
    </dgm:pt>
    <dgm:pt modelId="{20CFF1D8-4E7A-4230-A3DB-6BA8B4C8AF15}" type="pres">
      <dgm:prSet presAssocID="{E2CD1E14-42D2-4FEB-95A0-1B652E0A7F78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7D829B1C-0BA5-458F-B3EC-BA1FB1A8A91B}" type="presOf" srcId="{4D7AC61D-6862-4FA5-9036-D4360586A75B}" destId="{29234DAE-7D5E-4E10-AB16-31A06565A0D3}" srcOrd="0" destOrd="0" presId="urn:microsoft.com/office/officeart/2005/8/layout/chevron1"/>
    <dgm:cxn modelId="{BFE9BCA9-78BC-4B2E-A0C3-F41C2AF1712B}" type="presOf" srcId="{E2CD1E14-42D2-4FEB-95A0-1B652E0A7F78}" destId="{20CFF1D8-4E7A-4230-A3DB-6BA8B4C8AF15}" srcOrd="0" destOrd="0" presId="urn:microsoft.com/office/officeart/2005/8/layout/chevron1"/>
    <dgm:cxn modelId="{D5A85469-4791-479B-8401-98A145CE3A29}" type="presOf" srcId="{4D234E75-3F80-4828-8998-F511CE1BFBAD}" destId="{F990AE90-BA2C-4291-8C1D-CE2BF557AF25}" srcOrd="0" destOrd="0" presId="urn:microsoft.com/office/officeart/2005/8/layout/chevron1"/>
    <dgm:cxn modelId="{4FA2EBDE-0866-470F-8E40-2787F58662C7}" srcId="{4D7AC61D-6862-4FA5-9036-D4360586A75B}" destId="{4D234E75-3F80-4828-8998-F511CE1BFBAD}" srcOrd="0" destOrd="0" parTransId="{184BE4C9-23ED-40E3-BCC6-5B505A3E5DFE}" sibTransId="{84307D7E-D0BC-44C3-BA3A-4BEA9D53512D}"/>
    <dgm:cxn modelId="{436A5C64-61BE-473B-9122-8D73B2710552}" srcId="{4D7AC61D-6862-4FA5-9036-D4360586A75B}" destId="{E2CD1E14-42D2-4FEB-95A0-1B652E0A7F78}" srcOrd="1" destOrd="0" parTransId="{9B58B8C9-F22D-4E13-8E84-8E9019A6C869}" sibTransId="{DDDA86A1-A6D3-42EC-81F6-99E644EEBDA6}"/>
    <dgm:cxn modelId="{85D22493-63EC-4458-96DA-0F38382135BC}" type="presParOf" srcId="{29234DAE-7D5E-4E10-AB16-31A06565A0D3}" destId="{F990AE90-BA2C-4291-8C1D-CE2BF557AF25}" srcOrd="0" destOrd="0" presId="urn:microsoft.com/office/officeart/2005/8/layout/chevron1"/>
    <dgm:cxn modelId="{F12D9532-63E4-497D-9FD6-BF13742592FB}" type="presParOf" srcId="{29234DAE-7D5E-4E10-AB16-31A06565A0D3}" destId="{2017FE1A-D287-43BD-BEC7-25B787290CF0}" srcOrd="1" destOrd="0" presId="urn:microsoft.com/office/officeart/2005/8/layout/chevron1"/>
    <dgm:cxn modelId="{810D0D15-0B15-4B33-BD10-B84903E746AE}" type="presParOf" srcId="{29234DAE-7D5E-4E10-AB16-31A06565A0D3}" destId="{20CFF1D8-4E7A-4230-A3DB-6BA8B4C8AF15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5CE23C-796C-48CB-9A34-958BCAA8982C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3A2D6099-0497-42FB-8BBC-86D9024415A4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Laika darba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03B4A3A7-99BD-43D2-9F9F-E31BC7A52B93}" type="parTrans" cxnId="{871B01B0-F3E7-46A0-AB52-620CEF9F1B2D}">
      <dgm:prSet/>
      <dgm:spPr/>
      <dgm:t>
        <a:bodyPr/>
        <a:lstStyle/>
        <a:p>
          <a:endParaRPr lang="lv-LV"/>
        </a:p>
      </dgm:t>
    </dgm:pt>
    <dgm:pt modelId="{3666FE92-5201-495D-8D03-B25D75493B2B}" type="sibTrans" cxnId="{871B01B0-F3E7-46A0-AB52-620CEF9F1B2D}">
      <dgm:prSet/>
      <dgm:spPr/>
      <dgm:t>
        <a:bodyPr/>
        <a:lstStyle/>
        <a:p>
          <a:endParaRPr lang="lv-LV"/>
        </a:p>
      </dgm:t>
    </dgm:pt>
    <dgm:pt modelId="{918D4A71-6706-40E1-810E-69445EA9E8A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Gabaldarba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C21F0184-CF65-4833-99A8-28C536FBBCF3}" type="parTrans" cxnId="{81FD998F-7D88-45BF-9735-0B2C6B022A08}">
      <dgm:prSet/>
      <dgm:spPr/>
      <dgm:t>
        <a:bodyPr/>
        <a:lstStyle/>
        <a:p>
          <a:endParaRPr lang="lv-LV"/>
        </a:p>
      </dgm:t>
    </dgm:pt>
    <dgm:pt modelId="{2865A7FE-8473-47C6-A739-2FD86F9D8E49}" type="sibTrans" cxnId="{81FD998F-7D88-45BF-9735-0B2C6B022A08}">
      <dgm:prSet/>
      <dgm:spPr/>
      <dgm:t>
        <a:bodyPr/>
        <a:lstStyle/>
        <a:p>
          <a:endParaRPr lang="lv-LV"/>
        </a:p>
      </dgm:t>
    </dgm:pt>
    <dgm:pt modelId="{0726DD70-532B-474A-92E3-07DE02D0FE8A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Akorddarba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4F9CA460-09E9-48CC-85AE-8DA3021F1CD2}" type="parTrans" cxnId="{C1374254-A5EF-488B-ADEC-A783CBF231FC}">
      <dgm:prSet/>
      <dgm:spPr/>
      <dgm:t>
        <a:bodyPr/>
        <a:lstStyle/>
        <a:p>
          <a:endParaRPr lang="lv-LV"/>
        </a:p>
      </dgm:t>
    </dgm:pt>
    <dgm:pt modelId="{F68D73E5-DAB2-4C19-8432-335438E3CD93}" type="sibTrans" cxnId="{C1374254-A5EF-488B-ADEC-A783CBF231FC}">
      <dgm:prSet/>
      <dgm:spPr/>
      <dgm:t>
        <a:bodyPr/>
        <a:lstStyle/>
        <a:p>
          <a:endParaRPr lang="lv-LV"/>
        </a:p>
      </dgm:t>
    </dgm:pt>
    <dgm:pt modelId="{6821DD62-154D-40BD-A715-FF6AD59DE191}" type="pres">
      <dgm:prSet presAssocID="{C15CE23C-796C-48CB-9A34-958BCAA8982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76C9817C-1E0E-47A3-BC07-AAC01374D271}" type="pres">
      <dgm:prSet presAssocID="{3A2D6099-0497-42FB-8BBC-86D9024415A4}" presName="parentLin" presStyleCnt="0"/>
      <dgm:spPr/>
    </dgm:pt>
    <dgm:pt modelId="{28F90C69-D829-49AB-B06F-96139E268150}" type="pres">
      <dgm:prSet presAssocID="{3A2D6099-0497-42FB-8BBC-86D9024415A4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0B995187-CE35-4DD1-9C3B-4FA37D01B526}" type="pres">
      <dgm:prSet presAssocID="{3A2D6099-0497-42FB-8BBC-86D9024415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D17D3B8-A7CA-45B9-9245-B6FA0629507C}" type="pres">
      <dgm:prSet presAssocID="{3A2D6099-0497-42FB-8BBC-86D9024415A4}" presName="negativeSpace" presStyleCnt="0"/>
      <dgm:spPr/>
    </dgm:pt>
    <dgm:pt modelId="{D5A1D3EE-4134-4CA4-93BF-4D9A1BF30B12}" type="pres">
      <dgm:prSet presAssocID="{3A2D6099-0497-42FB-8BBC-86D9024415A4}" presName="childText" presStyleLbl="conFgAcc1" presStyleIdx="0" presStyleCnt="3">
        <dgm:presLayoutVars>
          <dgm:bulletEnabled val="1"/>
        </dgm:presLayoutVars>
      </dgm:prSet>
      <dgm:spPr/>
    </dgm:pt>
    <dgm:pt modelId="{8AFAA84B-8688-46E2-AC9F-A7EF45524B2B}" type="pres">
      <dgm:prSet presAssocID="{3666FE92-5201-495D-8D03-B25D75493B2B}" presName="spaceBetweenRectangles" presStyleCnt="0"/>
      <dgm:spPr/>
    </dgm:pt>
    <dgm:pt modelId="{3B2D74A4-A0DC-4030-9F0A-2F481A45C258}" type="pres">
      <dgm:prSet presAssocID="{918D4A71-6706-40E1-810E-69445EA9E8AE}" presName="parentLin" presStyleCnt="0"/>
      <dgm:spPr/>
    </dgm:pt>
    <dgm:pt modelId="{11E02C52-D9CC-4F76-8995-1FDEBF26DB92}" type="pres">
      <dgm:prSet presAssocID="{918D4A71-6706-40E1-810E-69445EA9E8AE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30B374CC-2177-46EB-A8C0-7AEB07422537}" type="pres">
      <dgm:prSet presAssocID="{918D4A71-6706-40E1-810E-69445EA9E8A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19323B8-AD91-42A0-80B0-2747B79BDA78}" type="pres">
      <dgm:prSet presAssocID="{918D4A71-6706-40E1-810E-69445EA9E8AE}" presName="negativeSpace" presStyleCnt="0"/>
      <dgm:spPr/>
    </dgm:pt>
    <dgm:pt modelId="{6AB94871-E027-4BB5-B097-D198F6A70C78}" type="pres">
      <dgm:prSet presAssocID="{918D4A71-6706-40E1-810E-69445EA9E8AE}" presName="childText" presStyleLbl="conFgAcc1" presStyleIdx="1" presStyleCnt="3">
        <dgm:presLayoutVars>
          <dgm:bulletEnabled val="1"/>
        </dgm:presLayoutVars>
      </dgm:prSet>
      <dgm:spPr/>
    </dgm:pt>
    <dgm:pt modelId="{1FCCBA25-559A-4FB4-8467-67B2888B6458}" type="pres">
      <dgm:prSet presAssocID="{2865A7FE-8473-47C6-A739-2FD86F9D8E49}" presName="spaceBetweenRectangles" presStyleCnt="0"/>
      <dgm:spPr/>
    </dgm:pt>
    <dgm:pt modelId="{1E3458F4-897E-44CB-9387-EE0679CDBBA2}" type="pres">
      <dgm:prSet presAssocID="{0726DD70-532B-474A-92E3-07DE02D0FE8A}" presName="parentLin" presStyleCnt="0"/>
      <dgm:spPr/>
    </dgm:pt>
    <dgm:pt modelId="{471824D0-15F8-4339-8E3F-08C9F1481DF5}" type="pres">
      <dgm:prSet presAssocID="{0726DD70-532B-474A-92E3-07DE02D0FE8A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0579D34C-986A-4760-B6A6-AD69C0EAE3A0}" type="pres">
      <dgm:prSet presAssocID="{0726DD70-532B-474A-92E3-07DE02D0FE8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5B6894A-0843-49DF-B4A9-A5FF184DF59F}" type="pres">
      <dgm:prSet presAssocID="{0726DD70-532B-474A-92E3-07DE02D0FE8A}" presName="negativeSpace" presStyleCnt="0"/>
      <dgm:spPr/>
    </dgm:pt>
    <dgm:pt modelId="{36171ED9-D507-4E28-920E-07081FD4138F}" type="pres">
      <dgm:prSet presAssocID="{0726DD70-532B-474A-92E3-07DE02D0FE8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5222E98-4974-4766-BD05-5B81169E5DED}" type="presOf" srcId="{918D4A71-6706-40E1-810E-69445EA9E8AE}" destId="{11E02C52-D9CC-4F76-8995-1FDEBF26DB92}" srcOrd="0" destOrd="0" presId="urn:microsoft.com/office/officeart/2005/8/layout/list1"/>
    <dgm:cxn modelId="{C1374254-A5EF-488B-ADEC-A783CBF231FC}" srcId="{C15CE23C-796C-48CB-9A34-958BCAA8982C}" destId="{0726DD70-532B-474A-92E3-07DE02D0FE8A}" srcOrd="2" destOrd="0" parTransId="{4F9CA460-09E9-48CC-85AE-8DA3021F1CD2}" sibTransId="{F68D73E5-DAB2-4C19-8432-335438E3CD93}"/>
    <dgm:cxn modelId="{91CC5070-78CF-45DD-BD4A-F210B2874F06}" type="presOf" srcId="{0726DD70-532B-474A-92E3-07DE02D0FE8A}" destId="{471824D0-15F8-4339-8E3F-08C9F1481DF5}" srcOrd="0" destOrd="0" presId="urn:microsoft.com/office/officeart/2005/8/layout/list1"/>
    <dgm:cxn modelId="{D2A223FC-3007-4459-AE8C-9D5301BE7D7D}" type="presOf" srcId="{3A2D6099-0497-42FB-8BBC-86D9024415A4}" destId="{28F90C69-D829-49AB-B06F-96139E268150}" srcOrd="0" destOrd="0" presId="urn:microsoft.com/office/officeart/2005/8/layout/list1"/>
    <dgm:cxn modelId="{81FD998F-7D88-45BF-9735-0B2C6B022A08}" srcId="{C15CE23C-796C-48CB-9A34-958BCAA8982C}" destId="{918D4A71-6706-40E1-810E-69445EA9E8AE}" srcOrd="1" destOrd="0" parTransId="{C21F0184-CF65-4833-99A8-28C536FBBCF3}" sibTransId="{2865A7FE-8473-47C6-A739-2FD86F9D8E49}"/>
    <dgm:cxn modelId="{AC27CD9C-C919-4DD8-8F3E-3535E23D6C10}" type="presOf" srcId="{918D4A71-6706-40E1-810E-69445EA9E8AE}" destId="{30B374CC-2177-46EB-A8C0-7AEB07422537}" srcOrd="1" destOrd="0" presId="urn:microsoft.com/office/officeart/2005/8/layout/list1"/>
    <dgm:cxn modelId="{0F1E8AD7-2B93-4B26-A850-D07202A74305}" type="presOf" srcId="{C15CE23C-796C-48CB-9A34-958BCAA8982C}" destId="{6821DD62-154D-40BD-A715-FF6AD59DE191}" srcOrd="0" destOrd="0" presId="urn:microsoft.com/office/officeart/2005/8/layout/list1"/>
    <dgm:cxn modelId="{274283D2-6335-4720-87AE-A867F65961A8}" type="presOf" srcId="{3A2D6099-0497-42FB-8BBC-86D9024415A4}" destId="{0B995187-CE35-4DD1-9C3B-4FA37D01B526}" srcOrd="1" destOrd="0" presId="urn:microsoft.com/office/officeart/2005/8/layout/list1"/>
    <dgm:cxn modelId="{871B01B0-F3E7-46A0-AB52-620CEF9F1B2D}" srcId="{C15CE23C-796C-48CB-9A34-958BCAA8982C}" destId="{3A2D6099-0497-42FB-8BBC-86D9024415A4}" srcOrd="0" destOrd="0" parTransId="{03B4A3A7-99BD-43D2-9F9F-E31BC7A52B93}" sibTransId="{3666FE92-5201-495D-8D03-B25D75493B2B}"/>
    <dgm:cxn modelId="{F153B909-EECD-493C-A4E2-E0A39594861E}" type="presOf" srcId="{0726DD70-532B-474A-92E3-07DE02D0FE8A}" destId="{0579D34C-986A-4760-B6A6-AD69C0EAE3A0}" srcOrd="1" destOrd="0" presId="urn:microsoft.com/office/officeart/2005/8/layout/list1"/>
    <dgm:cxn modelId="{F665A408-7B18-4E31-ADEE-6B84F1EA0EE3}" type="presParOf" srcId="{6821DD62-154D-40BD-A715-FF6AD59DE191}" destId="{76C9817C-1E0E-47A3-BC07-AAC01374D271}" srcOrd="0" destOrd="0" presId="urn:microsoft.com/office/officeart/2005/8/layout/list1"/>
    <dgm:cxn modelId="{C8C544F5-6903-40C7-A66F-EA81E871E650}" type="presParOf" srcId="{76C9817C-1E0E-47A3-BC07-AAC01374D271}" destId="{28F90C69-D829-49AB-B06F-96139E268150}" srcOrd="0" destOrd="0" presId="urn:microsoft.com/office/officeart/2005/8/layout/list1"/>
    <dgm:cxn modelId="{FB20342D-D148-4EAC-8651-2F648B979426}" type="presParOf" srcId="{76C9817C-1E0E-47A3-BC07-AAC01374D271}" destId="{0B995187-CE35-4DD1-9C3B-4FA37D01B526}" srcOrd="1" destOrd="0" presId="urn:microsoft.com/office/officeart/2005/8/layout/list1"/>
    <dgm:cxn modelId="{09EBDA82-8CE2-4A23-A6DA-0502B9ACC7F5}" type="presParOf" srcId="{6821DD62-154D-40BD-A715-FF6AD59DE191}" destId="{2D17D3B8-A7CA-45B9-9245-B6FA0629507C}" srcOrd="1" destOrd="0" presId="urn:microsoft.com/office/officeart/2005/8/layout/list1"/>
    <dgm:cxn modelId="{1C962667-3DBF-4076-AEB2-6DEB53F312C4}" type="presParOf" srcId="{6821DD62-154D-40BD-A715-FF6AD59DE191}" destId="{D5A1D3EE-4134-4CA4-93BF-4D9A1BF30B12}" srcOrd="2" destOrd="0" presId="urn:microsoft.com/office/officeart/2005/8/layout/list1"/>
    <dgm:cxn modelId="{0B6C77B1-3099-4389-896E-EE8C63E4C659}" type="presParOf" srcId="{6821DD62-154D-40BD-A715-FF6AD59DE191}" destId="{8AFAA84B-8688-46E2-AC9F-A7EF45524B2B}" srcOrd="3" destOrd="0" presId="urn:microsoft.com/office/officeart/2005/8/layout/list1"/>
    <dgm:cxn modelId="{91E39F62-EB45-4C16-A558-539DF59AEA7F}" type="presParOf" srcId="{6821DD62-154D-40BD-A715-FF6AD59DE191}" destId="{3B2D74A4-A0DC-4030-9F0A-2F481A45C258}" srcOrd="4" destOrd="0" presId="urn:microsoft.com/office/officeart/2005/8/layout/list1"/>
    <dgm:cxn modelId="{1F954BD1-6D00-44FE-B560-47F3C2ACB14B}" type="presParOf" srcId="{3B2D74A4-A0DC-4030-9F0A-2F481A45C258}" destId="{11E02C52-D9CC-4F76-8995-1FDEBF26DB92}" srcOrd="0" destOrd="0" presId="urn:microsoft.com/office/officeart/2005/8/layout/list1"/>
    <dgm:cxn modelId="{C419CDF1-7326-413D-8086-72974FDF84C2}" type="presParOf" srcId="{3B2D74A4-A0DC-4030-9F0A-2F481A45C258}" destId="{30B374CC-2177-46EB-A8C0-7AEB07422537}" srcOrd="1" destOrd="0" presId="urn:microsoft.com/office/officeart/2005/8/layout/list1"/>
    <dgm:cxn modelId="{2AFEADA6-5DD8-4161-B864-D4F7D638F4E7}" type="presParOf" srcId="{6821DD62-154D-40BD-A715-FF6AD59DE191}" destId="{519323B8-AD91-42A0-80B0-2747B79BDA78}" srcOrd="5" destOrd="0" presId="urn:microsoft.com/office/officeart/2005/8/layout/list1"/>
    <dgm:cxn modelId="{F150DC2B-F9A6-4FBF-8F92-B60D731A5230}" type="presParOf" srcId="{6821DD62-154D-40BD-A715-FF6AD59DE191}" destId="{6AB94871-E027-4BB5-B097-D198F6A70C78}" srcOrd="6" destOrd="0" presId="urn:microsoft.com/office/officeart/2005/8/layout/list1"/>
    <dgm:cxn modelId="{3EE5BCF9-189C-40C7-BC45-E9C2B48F61FD}" type="presParOf" srcId="{6821DD62-154D-40BD-A715-FF6AD59DE191}" destId="{1FCCBA25-559A-4FB4-8467-67B2888B6458}" srcOrd="7" destOrd="0" presId="urn:microsoft.com/office/officeart/2005/8/layout/list1"/>
    <dgm:cxn modelId="{5FFF9EBC-2DB4-454F-9011-1D341280D871}" type="presParOf" srcId="{6821DD62-154D-40BD-A715-FF6AD59DE191}" destId="{1E3458F4-897E-44CB-9387-EE0679CDBBA2}" srcOrd="8" destOrd="0" presId="urn:microsoft.com/office/officeart/2005/8/layout/list1"/>
    <dgm:cxn modelId="{5B10F4D4-6B63-4333-8BC4-9D22732D227D}" type="presParOf" srcId="{1E3458F4-897E-44CB-9387-EE0679CDBBA2}" destId="{471824D0-15F8-4339-8E3F-08C9F1481DF5}" srcOrd="0" destOrd="0" presId="urn:microsoft.com/office/officeart/2005/8/layout/list1"/>
    <dgm:cxn modelId="{EF8E8201-5D84-4A35-AD26-9910E014DECF}" type="presParOf" srcId="{1E3458F4-897E-44CB-9387-EE0679CDBBA2}" destId="{0579D34C-986A-4760-B6A6-AD69C0EAE3A0}" srcOrd="1" destOrd="0" presId="urn:microsoft.com/office/officeart/2005/8/layout/list1"/>
    <dgm:cxn modelId="{D67C4225-B7A1-4D10-93CE-D19567F3C388}" type="presParOf" srcId="{6821DD62-154D-40BD-A715-FF6AD59DE191}" destId="{85B6894A-0843-49DF-B4A9-A5FF184DF59F}" srcOrd="9" destOrd="0" presId="urn:microsoft.com/office/officeart/2005/8/layout/list1"/>
    <dgm:cxn modelId="{B832B40B-80A2-4AC9-AC7D-E8096A32D36A}" type="presParOf" srcId="{6821DD62-154D-40BD-A715-FF6AD59DE191}" destId="{36171ED9-D507-4E28-920E-07081FD4138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CEBD16-FEAD-4F47-9741-0F6DF18BBC1A}">
      <dsp:nvSpPr>
        <dsp:cNvPr id="0" name=""/>
        <dsp:cNvSpPr/>
      </dsp:nvSpPr>
      <dsp:spPr>
        <a:xfrm>
          <a:off x="6551533" y="2625826"/>
          <a:ext cx="837627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837627" y="271657"/>
              </a:lnTo>
              <a:lnTo>
                <a:pt x="837627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1B3A15-D699-451F-BD04-0F4BC2B70EC1}">
      <dsp:nvSpPr>
        <dsp:cNvPr id="0" name=""/>
        <dsp:cNvSpPr/>
      </dsp:nvSpPr>
      <dsp:spPr>
        <a:xfrm>
          <a:off x="5713906" y="2625826"/>
          <a:ext cx="837627" cy="398634"/>
        </a:xfrm>
        <a:custGeom>
          <a:avLst/>
          <a:gdLst/>
          <a:ahLst/>
          <a:cxnLst/>
          <a:rect l="0" t="0" r="0" b="0"/>
          <a:pathLst>
            <a:path>
              <a:moveTo>
                <a:pt x="837627" y="0"/>
              </a:moveTo>
              <a:lnTo>
                <a:pt x="837627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2660B5-D019-4240-88CB-938299BF92CA}">
      <dsp:nvSpPr>
        <dsp:cNvPr id="0" name=""/>
        <dsp:cNvSpPr/>
      </dsp:nvSpPr>
      <dsp:spPr>
        <a:xfrm>
          <a:off x="4457465" y="1356821"/>
          <a:ext cx="2094067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2094067" y="271657"/>
              </a:lnTo>
              <a:lnTo>
                <a:pt x="2094067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1BD46-F428-455F-8E7C-ACB03CFE12FB}">
      <dsp:nvSpPr>
        <dsp:cNvPr id="0" name=""/>
        <dsp:cNvSpPr/>
      </dsp:nvSpPr>
      <dsp:spPr>
        <a:xfrm>
          <a:off x="2363398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8BDA0C-7153-431D-AE42-705F50C43076}">
      <dsp:nvSpPr>
        <dsp:cNvPr id="0" name=""/>
        <dsp:cNvSpPr/>
      </dsp:nvSpPr>
      <dsp:spPr>
        <a:xfrm>
          <a:off x="2317678" y="2625826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1A886-8FE8-470D-92A5-3A84BA70B08F}">
      <dsp:nvSpPr>
        <dsp:cNvPr id="0" name=""/>
        <dsp:cNvSpPr/>
      </dsp:nvSpPr>
      <dsp:spPr>
        <a:xfrm>
          <a:off x="688144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04B660-F79F-467B-9F7C-ACF2847523F1}">
      <dsp:nvSpPr>
        <dsp:cNvPr id="0" name=""/>
        <dsp:cNvSpPr/>
      </dsp:nvSpPr>
      <dsp:spPr>
        <a:xfrm>
          <a:off x="2363398" y="1356821"/>
          <a:ext cx="2094067" cy="398634"/>
        </a:xfrm>
        <a:custGeom>
          <a:avLst/>
          <a:gdLst/>
          <a:ahLst/>
          <a:cxnLst/>
          <a:rect l="0" t="0" r="0" b="0"/>
          <a:pathLst>
            <a:path>
              <a:moveTo>
                <a:pt x="2094067" y="0"/>
              </a:moveTo>
              <a:lnTo>
                <a:pt x="2094067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264542-004F-4F28-B48C-CC766387855E}">
      <dsp:nvSpPr>
        <dsp:cNvPr id="0" name=""/>
        <dsp:cNvSpPr/>
      </dsp:nvSpPr>
      <dsp:spPr>
        <a:xfrm>
          <a:off x="3772134" y="48645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81891E-1B0B-48F9-B5E7-786804D49946}">
      <dsp:nvSpPr>
        <dsp:cNvPr id="0" name=""/>
        <dsp:cNvSpPr/>
      </dsp:nvSpPr>
      <dsp:spPr>
        <a:xfrm>
          <a:off x="3924430" y="63113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Ražošanas resursi</a:t>
          </a:r>
          <a:endParaRPr lang="lv-LV" sz="2000" kern="1200" dirty="0"/>
        </a:p>
      </dsp:txBody>
      <dsp:txXfrm>
        <a:off x="3924430" y="631131"/>
        <a:ext cx="1370662" cy="870370"/>
      </dsp:txXfrm>
    </dsp:sp>
    <dsp:sp modelId="{B4350721-A1A0-471F-92F9-206167E2B107}">
      <dsp:nvSpPr>
        <dsp:cNvPr id="0" name=""/>
        <dsp:cNvSpPr/>
      </dsp:nvSpPr>
      <dsp:spPr>
        <a:xfrm>
          <a:off x="1678066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3913D-2EA4-4375-914A-DE51741C1919}">
      <dsp:nvSpPr>
        <dsp:cNvPr id="0" name=""/>
        <dsp:cNvSpPr/>
      </dsp:nvSpPr>
      <dsp:spPr>
        <a:xfrm>
          <a:off x="1830362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Materiālie</a:t>
          </a: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lv-LV" sz="1800" kern="1200" dirty="0"/>
        </a:p>
      </dsp:txBody>
      <dsp:txXfrm>
        <a:off x="1830362" y="1900136"/>
        <a:ext cx="1370662" cy="870370"/>
      </dsp:txXfrm>
    </dsp:sp>
    <dsp:sp modelId="{C704EAF6-F268-4464-9123-0C93BE654591}">
      <dsp:nvSpPr>
        <dsp:cNvPr id="0" name=""/>
        <dsp:cNvSpPr/>
      </dsp:nvSpPr>
      <dsp:spPr>
        <a:xfrm>
          <a:off x="2812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6B126C-536B-433D-BA8D-E6A37F1C4E4E}">
      <dsp:nvSpPr>
        <dsp:cNvPr id="0" name=""/>
        <dsp:cNvSpPr/>
      </dsp:nvSpPr>
      <dsp:spPr>
        <a:xfrm>
          <a:off x="155108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Dabas resursi</a:t>
          </a:r>
          <a:endParaRPr lang="lv-LV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5108" y="3169141"/>
        <a:ext cx="1370662" cy="870370"/>
      </dsp:txXfrm>
    </dsp:sp>
    <dsp:sp modelId="{2653B7EF-646C-49E1-B3BA-FF72F67A800E}">
      <dsp:nvSpPr>
        <dsp:cNvPr id="0" name=""/>
        <dsp:cNvSpPr/>
      </dsp:nvSpPr>
      <dsp:spPr>
        <a:xfrm>
          <a:off x="1678066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44713F-715C-40F1-A52B-FF4220699A9C}">
      <dsp:nvSpPr>
        <dsp:cNvPr id="0" name=""/>
        <dsp:cNvSpPr/>
      </dsp:nvSpPr>
      <dsp:spPr>
        <a:xfrm>
          <a:off x="1830362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Informācija</a:t>
          </a:r>
          <a:r>
            <a:rPr lang="lv-LV" sz="1500" kern="1200" dirty="0" smtClean="0"/>
            <a:t> </a:t>
          </a:r>
          <a:endParaRPr lang="lv-LV" sz="1500" kern="1200" dirty="0"/>
        </a:p>
      </dsp:txBody>
      <dsp:txXfrm>
        <a:off x="1830362" y="3169141"/>
        <a:ext cx="1370662" cy="870370"/>
      </dsp:txXfrm>
    </dsp:sp>
    <dsp:sp modelId="{B271980F-C4BE-4E57-A997-2AA6441BD651}">
      <dsp:nvSpPr>
        <dsp:cNvPr id="0" name=""/>
        <dsp:cNvSpPr/>
      </dsp:nvSpPr>
      <dsp:spPr>
        <a:xfrm>
          <a:off x="3353320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D5950-C21C-4AFE-A593-6C5BAA498AFC}">
      <dsp:nvSpPr>
        <dsp:cNvPr id="0" name=""/>
        <dsp:cNvSpPr/>
      </dsp:nvSpPr>
      <dsp:spPr>
        <a:xfrm>
          <a:off x="3505616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Kapitāls </a:t>
          </a:r>
          <a:endParaRPr lang="lv-LV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05616" y="3169141"/>
        <a:ext cx="1370662" cy="870370"/>
      </dsp:txXfrm>
    </dsp:sp>
    <dsp:sp modelId="{6E899770-FB9F-41B8-8433-725B00968D2C}">
      <dsp:nvSpPr>
        <dsp:cNvPr id="0" name=""/>
        <dsp:cNvSpPr/>
      </dsp:nvSpPr>
      <dsp:spPr>
        <a:xfrm>
          <a:off x="5866201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B49861-E975-4BC7-9934-4E0C8FCC417D}">
      <dsp:nvSpPr>
        <dsp:cNvPr id="0" name=""/>
        <dsp:cNvSpPr/>
      </dsp:nvSpPr>
      <dsp:spPr>
        <a:xfrm>
          <a:off x="6018497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kern="1200" dirty="0" smtClean="0">
              <a:latin typeface="Times New Roman" pitchFamily="18" charset="0"/>
              <a:cs typeface="Times New Roman" pitchFamily="18" charset="0"/>
            </a:rPr>
            <a:t>Cilvēk</a:t>
          </a: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u</a:t>
          </a:r>
          <a:endParaRPr lang="lv-LV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18497" y="1900136"/>
        <a:ext cx="1370662" cy="870370"/>
      </dsp:txXfrm>
    </dsp:sp>
    <dsp:sp modelId="{165D5AD5-758E-44A9-952C-A30D4ED0ADC7}">
      <dsp:nvSpPr>
        <dsp:cNvPr id="0" name=""/>
        <dsp:cNvSpPr/>
      </dsp:nvSpPr>
      <dsp:spPr>
        <a:xfrm>
          <a:off x="5028574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25D0B-7D8C-4BB3-9818-074079AD54CE}">
      <dsp:nvSpPr>
        <dsp:cNvPr id="0" name=""/>
        <dsp:cNvSpPr/>
      </dsp:nvSpPr>
      <dsp:spPr>
        <a:xfrm>
          <a:off x="5180870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Darbs </a:t>
          </a:r>
          <a:endParaRPr lang="lv-LV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80870" y="3169141"/>
        <a:ext cx="1370662" cy="870370"/>
      </dsp:txXfrm>
    </dsp:sp>
    <dsp:sp modelId="{4FD5C7F3-1359-409D-BA49-6053DFFFE4D4}">
      <dsp:nvSpPr>
        <dsp:cNvPr id="0" name=""/>
        <dsp:cNvSpPr/>
      </dsp:nvSpPr>
      <dsp:spPr>
        <a:xfrm>
          <a:off x="6703828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DB72E-78C1-4060-95E2-E631B2E2715F}">
      <dsp:nvSpPr>
        <dsp:cNvPr id="0" name=""/>
        <dsp:cNvSpPr/>
      </dsp:nvSpPr>
      <dsp:spPr>
        <a:xfrm>
          <a:off x="6856124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Uzņēmēj-</a:t>
          </a:r>
          <a:endParaRPr lang="lv-LV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800" kern="1200" dirty="0" smtClean="0">
              <a:latin typeface="Times New Roman" pitchFamily="18" charset="0"/>
              <a:cs typeface="Times New Roman" pitchFamily="18" charset="0"/>
            </a:rPr>
            <a:t>spējas </a:t>
          </a:r>
          <a:r>
            <a:rPr lang="lv-LV" sz="15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lv-LV" sz="1500" kern="1200" dirty="0"/>
        </a:p>
      </dsp:txBody>
      <dsp:txXfrm>
        <a:off x="6856124" y="3169141"/>
        <a:ext cx="1370662" cy="8703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E5C503-6C07-43FF-BAE2-B52FEAF47A26}">
      <dsp:nvSpPr>
        <dsp:cNvPr id="0" name=""/>
        <dsp:cNvSpPr/>
      </dsp:nvSpPr>
      <dsp:spPr>
        <a:xfrm>
          <a:off x="7218167" y="3280925"/>
          <a:ext cx="91440" cy="38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7413A-6BED-4261-A636-0D49E35CFB57}">
      <dsp:nvSpPr>
        <dsp:cNvPr id="0" name=""/>
        <dsp:cNvSpPr/>
      </dsp:nvSpPr>
      <dsp:spPr>
        <a:xfrm>
          <a:off x="6458307" y="2060470"/>
          <a:ext cx="805580" cy="38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264"/>
              </a:lnTo>
              <a:lnTo>
                <a:pt x="805580" y="261264"/>
              </a:lnTo>
              <a:lnTo>
                <a:pt x="80558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CFA475-EC9E-4C55-98D2-E339EA7AF7F4}">
      <dsp:nvSpPr>
        <dsp:cNvPr id="0" name=""/>
        <dsp:cNvSpPr/>
      </dsp:nvSpPr>
      <dsp:spPr>
        <a:xfrm>
          <a:off x="5607006" y="3280925"/>
          <a:ext cx="91440" cy="38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43E43C-A5CF-4198-87EF-9CB97988BC04}">
      <dsp:nvSpPr>
        <dsp:cNvPr id="0" name=""/>
        <dsp:cNvSpPr/>
      </dsp:nvSpPr>
      <dsp:spPr>
        <a:xfrm>
          <a:off x="5652726" y="2060470"/>
          <a:ext cx="805580" cy="383383"/>
        </a:xfrm>
        <a:custGeom>
          <a:avLst/>
          <a:gdLst/>
          <a:ahLst/>
          <a:cxnLst/>
          <a:rect l="0" t="0" r="0" b="0"/>
          <a:pathLst>
            <a:path>
              <a:moveTo>
                <a:pt x="805580" y="0"/>
              </a:moveTo>
              <a:lnTo>
                <a:pt x="805580" y="261264"/>
              </a:lnTo>
              <a:lnTo>
                <a:pt x="0" y="261264"/>
              </a:lnTo>
              <a:lnTo>
                <a:pt x="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2BA00B-644E-4902-B1A2-DDA1F6A58EFF}">
      <dsp:nvSpPr>
        <dsp:cNvPr id="0" name=""/>
        <dsp:cNvSpPr/>
      </dsp:nvSpPr>
      <dsp:spPr>
        <a:xfrm>
          <a:off x="4444355" y="840015"/>
          <a:ext cx="2013951" cy="38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264"/>
              </a:lnTo>
              <a:lnTo>
                <a:pt x="2013951" y="261264"/>
              </a:lnTo>
              <a:lnTo>
                <a:pt x="2013951" y="3833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C03563-4F72-4B09-9000-4CD108B58736}">
      <dsp:nvSpPr>
        <dsp:cNvPr id="0" name=""/>
        <dsp:cNvSpPr/>
      </dsp:nvSpPr>
      <dsp:spPr>
        <a:xfrm>
          <a:off x="3995845" y="3280925"/>
          <a:ext cx="91440" cy="38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4BF636-9739-43DA-AD9B-79717A6A8FA0}">
      <dsp:nvSpPr>
        <dsp:cNvPr id="0" name=""/>
        <dsp:cNvSpPr/>
      </dsp:nvSpPr>
      <dsp:spPr>
        <a:xfrm>
          <a:off x="2430404" y="2060470"/>
          <a:ext cx="1611161" cy="38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264"/>
              </a:lnTo>
              <a:lnTo>
                <a:pt x="1611161" y="261264"/>
              </a:lnTo>
              <a:lnTo>
                <a:pt x="1611161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E196B-2DD0-4300-B8EC-5EEF8702E52C}">
      <dsp:nvSpPr>
        <dsp:cNvPr id="0" name=""/>
        <dsp:cNvSpPr/>
      </dsp:nvSpPr>
      <dsp:spPr>
        <a:xfrm>
          <a:off x="2384684" y="3280925"/>
          <a:ext cx="91440" cy="38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E125A-3E7D-4411-A403-76799C6F48BB}">
      <dsp:nvSpPr>
        <dsp:cNvPr id="0" name=""/>
        <dsp:cNvSpPr/>
      </dsp:nvSpPr>
      <dsp:spPr>
        <a:xfrm>
          <a:off x="2384684" y="2060470"/>
          <a:ext cx="91440" cy="38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0E298A-601C-4C81-BE97-4D0114196908}">
      <dsp:nvSpPr>
        <dsp:cNvPr id="0" name=""/>
        <dsp:cNvSpPr/>
      </dsp:nvSpPr>
      <dsp:spPr>
        <a:xfrm>
          <a:off x="773523" y="3280925"/>
          <a:ext cx="91440" cy="38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6F7A6-59DF-468F-A49D-C18AA486B2A9}">
      <dsp:nvSpPr>
        <dsp:cNvPr id="0" name=""/>
        <dsp:cNvSpPr/>
      </dsp:nvSpPr>
      <dsp:spPr>
        <a:xfrm>
          <a:off x="819243" y="2060470"/>
          <a:ext cx="1611161" cy="383383"/>
        </a:xfrm>
        <a:custGeom>
          <a:avLst/>
          <a:gdLst/>
          <a:ahLst/>
          <a:cxnLst/>
          <a:rect l="0" t="0" r="0" b="0"/>
          <a:pathLst>
            <a:path>
              <a:moveTo>
                <a:pt x="1611161" y="0"/>
              </a:moveTo>
              <a:lnTo>
                <a:pt x="1611161" y="261264"/>
              </a:lnTo>
              <a:lnTo>
                <a:pt x="0" y="261264"/>
              </a:lnTo>
              <a:lnTo>
                <a:pt x="0" y="38338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9C29AD-AE66-48D3-8CB0-86A8E1A13247}">
      <dsp:nvSpPr>
        <dsp:cNvPr id="0" name=""/>
        <dsp:cNvSpPr/>
      </dsp:nvSpPr>
      <dsp:spPr>
        <a:xfrm>
          <a:off x="2430404" y="840015"/>
          <a:ext cx="2013951" cy="383383"/>
        </a:xfrm>
        <a:custGeom>
          <a:avLst/>
          <a:gdLst/>
          <a:ahLst/>
          <a:cxnLst/>
          <a:rect l="0" t="0" r="0" b="0"/>
          <a:pathLst>
            <a:path>
              <a:moveTo>
                <a:pt x="2013951" y="0"/>
              </a:moveTo>
              <a:lnTo>
                <a:pt x="2013951" y="261264"/>
              </a:lnTo>
              <a:lnTo>
                <a:pt x="0" y="261264"/>
              </a:lnTo>
              <a:lnTo>
                <a:pt x="0" y="3833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1EABFD-95C1-4125-B6FF-DA7BB9FDBB25}">
      <dsp:nvSpPr>
        <dsp:cNvPr id="0" name=""/>
        <dsp:cNvSpPr/>
      </dsp:nvSpPr>
      <dsp:spPr>
        <a:xfrm>
          <a:off x="3785244" y="2944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9FBCACA-EE59-41AE-8F4F-89E647F4CC68}">
      <dsp:nvSpPr>
        <dsp:cNvPr id="0" name=""/>
        <dsp:cNvSpPr/>
      </dsp:nvSpPr>
      <dsp:spPr>
        <a:xfrm>
          <a:off x="3931713" y="142090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Ražošanas faktori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3931713" y="142090"/>
        <a:ext cx="1318222" cy="837071"/>
      </dsp:txXfrm>
    </dsp:sp>
    <dsp:sp modelId="{DB62724C-08D4-4D2F-B1DB-9C6D4D9CA25B}">
      <dsp:nvSpPr>
        <dsp:cNvPr id="0" name=""/>
        <dsp:cNvSpPr/>
      </dsp:nvSpPr>
      <dsp:spPr>
        <a:xfrm>
          <a:off x="1771292" y="1223399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C61BEE-C3D4-427E-A2C6-EBB722AE5AD7}">
      <dsp:nvSpPr>
        <dsp:cNvPr id="0" name=""/>
        <dsp:cNvSpPr/>
      </dsp:nvSpPr>
      <dsp:spPr>
        <a:xfrm>
          <a:off x="1917762" y="1362544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Materiālie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1917762" y="1362544"/>
        <a:ext cx="1318222" cy="837071"/>
      </dsp:txXfrm>
    </dsp:sp>
    <dsp:sp modelId="{B8500F12-312E-4284-A348-FFC9FB6C760C}">
      <dsp:nvSpPr>
        <dsp:cNvPr id="0" name=""/>
        <dsp:cNvSpPr/>
      </dsp:nvSpPr>
      <dsp:spPr>
        <a:xfrm>
          <a:off x="160131" y="2443853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CBACD90-63BC-406C-BA8B-FE13C64F012C}">
      <dsp:nvSpPr>
        <dsp:cNvPr id="0" name=""/>
        <dsp:cNvSpPr/>
      </dsp:nvSpPr>
      <dsp:spPr>
        <a:xfrm>
          <a:off x="306600" y="2582999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Zeme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306600" y="2582999"/>
        <a:ext cx="1318222" cy="837071"/>
      </dsp:txXfrm>
    </dsp:sp>
    <dsp:sp modelId="{92476C89-6E67-4DB7-9B81-C3C7DAB27F26}">
      <dsp:nvSpPr>
        <dsp:cNvPr id="0" name=""/>
        <dsp:cNvSpPr/>
      </dsp:nvSpPr>
      <dsp:spPr>
        <a:xfrm>
          <a:off x="160131" y="3664308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87CE183-4154-495D-8FE9-1CFF8D1A4727}">
      <dsp:nvSpPr>
        <dsp:cNvPr id="0" name=""/>
        <dsp:cNvSpPr/>
      </dsp:nvSpPr>
      <dsp:spPr>
        <a:xfrm>
          <a:off x="306600" y="3803454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Rente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306600" y="3803454"/>
        <a:ext cx="1318222" cy="837071"/>
      </dsp:txXfrm>
    </dsp:sp>
    <dsp:sp modelId="{7C0B23A1-0B21-4382-9517-0EB19BAC5E72}">
      <dsp:nvSpPr>
        <dsp:cNvPr id="0" name=""/>
        <dsp:cNvSpPr/>
      </dsp:nvSpPr>
      <dsp:spPr>
        <a:xfrm>
          <a:off x="1771292" y="2443853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807A80B-A30A-41A7-A462-61EDBD692D53}">
      <dsp:nvSpPr>
        <dsp:cNvPr id="0" name=""/>
        <dsp:cNvSpPr/>
      </dsp:nvSpPr>
      <dsp:spPr>
        <a:xfrm>
          <a:off x="1917762" y="2582999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smtClean="0">
              <a:solidFill>
                <a:schemeClr val="tx1"/>
              </a:solidFill>
            </a:rPr>
            <a:t>Kapitāls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1917762" y="2582999"/>
        <a:ext cx="1318222" cy="837071"/>
      </dsp:txXfrm>
    </dsp:sp>
    <dsp:sp modelId="{1678A4B5-FB94-4A69-A66C-1F206637FB1A}">
      <dsp:nvSpPr>
        <dsp:cNvPr id="0" name=""/>
        <dsp:cNvSpPr/>
      </dsp:nvSpPr>
      <dsp:spPr>
        <a:xfrm>
          <a:off x="1771292" y="3664308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FE2C4BF-B70B-4268-99BE-99AB0CE9ED1E}">
      <dsp:nvSpPr>
        <dsp:cNvPr id="0" name=""/>
        <dsp:cNvSpPr/>
      </dsp:nvSpPr>
      <dsp:spPr>
        <a:xfrm>
          <a:off x="1917762" y="3803454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Procenti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1917762" y="3803454"/>
        <a:ext cx="1318222" cy="837071"/>
      </dsp:txXfrm>
    </dsp:sp>
    <dsp:sp modelId="{D2265F9F-4263-4738-B179-C814641B7CFD}">
      <dsp:nvSpPr>
        <dsp:cNvPr id="0" name=""/>
        <dsp:cNvSpPr/>
      </dsp:nvSpPr>
      <dsp:spPr>
        <a:xfrm>
          <a:off x="3382454" y="2443853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CB27415-CE8B-4CAA-9DEC-DFFA167DC43D}">
      <dsp:nvSpPr>
        <dsp:cNvPr id="0" name=""/>
        <dsp:cNvSpPr/>
      </dsp:nvSpPr>
      <dsp:spPr>
        <a:xfrm>
          <a:off x="3528923" y="2582999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Informācija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3528923" y="2582999"/>
        <a:ext cx="1318222" cy="837071"/>
      </dsp:txXfrm>
    </dsp:sp>
    <dsp:sp modelId="{98EC2B92-C493-4414-8E3B-485C95EFB225}">
      <dsp:nvSpPr>
        <dsp:cNvPr id="0" name=""/>
        <dsp:cNvSpPr/>
      </dsp:nvSpPr>
      <dsp:spPr>
        <a:xfrm>
          <a:off x="3382454" y="3664308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54A00B-BD6A-42CF-8132-72B622096D2E}">
      <dsp:nvSpPr>
        <dsp:cNvPr id="0" name=""/>
        <dsp:cNvSpPr/>
      </dsp:nvSpPr>
      <dsp:spPr>
        <a:xfrm>
          <a:off x="3528923" y="3803454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Samaksa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3528923" y="3803454"/>
        <a:ext cx="1318222" cy="837071"/>
      </dsp:txXfrm>
    </dsp:sp>
    <dsp:sp modelId="{6A6CEBF2-F52B-4DD2-9C1D-7B1B81F4CEC8}">
      <dsp:nvSpPr>
        <dsp:cNvPr id="0" name=""/>
        <dsp:cNvSpPr/>
      </dsp:nvSpPr>
      <dsp:spPr>
        <a:xfrm>
          <a:off x="5799195" y="1223399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E8687EA-2139-469F-B00A-01C79379525E}">
      <dsp:nvSpPr>
        <dsp:cNvPr id="0" name=""/>
        <dsp:cNvSpPr/>
      </dsp:nvSpPr>
      <dsp:spPr>
        <a:xfrm>
          <a:off x="5945664" y="1362544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Cilvēku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5945664" y="1362544"/>
        <a:ext cx="1318222" cy="837071"/>
      </dsp:txXfrm>
    </dsp:sp>
    <dsp:sp modelId="{E78A61C8-3C06-4FE0-8D48-31BA37886C23}">
      <dsp:nvSpPr>
        <dsp:cNvPr id="0" name=""/>
        <dsp:cNvSpPr/>
      </dsp:nvSpPr>
      <dsp:spPr>
        <a:xfrm>
          <a:off x="4993615" y="2443853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95F4E00-6299-47CA-8433-051F78F5566B}">
      <dsp:nvSpPr>
        <dsp:cNvPr id="0" name=""/>
        <dsp:cNvSpPr/>
      </dsp:nvSpPr>
      <dsp:spPr>
        <a:xfrm>
          <a:off x="5140084" y="2582999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Darbs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5140084" y="2582999"/>
        <a:ext cx="1318222" cy="837071"/>
      </dsp:txXfrm>
    </dsp:sp>
    <dsp:sp modelId="{116862A5-FF85-4797-BC7A-6A780545A508}">
      <dsp:nvSpPr>
        <dsp:cNvPr id="0" name=""/>
        <dsp:cNvSpPr/>
      </dsp:nvSpPr>
      <dsp:spPr>
        <a:xfrm>
          <a:off x="4993615" y="3664308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BDEB1D-FD40-4B65-B559-6D30D952DA72}">
      <dsp:nvSpPr>
        <dsp:cNvPr id="0" name=""/>
        <dsp:cNvSpPr/>
      </dsp:nvSpPr>
      <dsp:spPr>
        <a:xfrm>
          <a:off x="5140084" y="3803454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Alga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5140084" y="3803454"/>
        <a:ext cx="1318222" cy="837071"/>
      </dsp:txXfrm>
    </dsp:sp>
    <dsp:sp modelId="{74E99DC2-8934-41A1-8B4D-5F12C303F7A1}">
      <dsp:nvSpPr>
        <dsp:cNvPr id="0" name=""/>
        <dsp:cNvSpPr/>
      </dsp:nvSpPr>
      <dsp:spPr>
        <a:xfrm>
          <a:off x="6604776" y="2443853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686C084-4334-487D-B8C7-38E0637EDD4F}">
      <dsp:nvSpPr>
        <dsp:cNvPr id="0" name=""/>
        <dsp:cNvSpPr/>
      </dsp:nvSpPr>
      <dsp:spPr>
        <a:xfrm>
          <a:off x="6751245" y="2582999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Uzņēmējdarbība 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6751245" y="2582999"/>
        <a:ext cx="1318222" cy="837071"/>
      </dsp:txXfrm>
    </dsp:sp>
    <dsp:sp modelId="{55DBFC0A-FFCC-4157-87C3-1CB06DDC0B76}">
      <dsp:nvSpPr>
        <dsp:cNvPr id="0" name=""/>
        <dsp:cNvSpPr/>
      </dsp:nvSpPr>
      <dsp:spPr>
        <a:xfrm>
          <a:off x="6604776" y="3664308"/>
          <a:ext cx="1318222" cy="8370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2591123-C3DA-4925-AEFA-3E3C0FF5B09C}">
      <dsp:nvSpPr>
        <dsp:cNvPr id="0" name=""/>
        <dsp:cNvSpPr/>
      </dsp:nvSpPr>
      <dsp:spPr>
        <a:xfrm>
          <a:off x="6751245" y="3803454"/>
          <a:ext cx="1318222" cy="837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300" kern="1200" dirty="0" smtClean="0">
              <a:solidFill>
                <a:schemeClr val="tx1"/>
              </a:solidFill>
            </a:rPr>
            <a:t>Peļņa</a:t>
          </a:r>
          <a:endParaRPr lang="lv-LV" sz="1300" kern="1200" dirty="0">
            <a:solidFill>
              <a:schemeClr val="tx1"/>
            </a:solidFill>
          </a:endParaRPr>
        </a:p>
      </dsp:txBody>
      <dsp:txXfrm>
        <a:off x="6751245" y="3803454"/>
        <a:ext cx="1318222" cy="83707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90AE90-BA2C-4291-8C1D-CE2BF557AF25}">
      <dsp:nvSpPr>
        <dsp:cNvPr id="0" name=""/>
        <dsp:cNvSpPr/>
      </dsp:nvSpPr>
      <dsp:spPr>
        <a:xfrm>
          <a:off x="5357" y="53972"/>
          <a:ext cx="3202781" cy="128111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4400" kern="1200" dirty="0" smtClean="0">
              <a:latin typeface="Times New Roman" pitchFamily="18" charset="0"/>
              <a:cs typeface="Times New Roman" pitchFamily="18" charset="0"/>
            </a:rPr>
            <a:t>Darbs </a:t>
          </a:r>
          <a:endParaRPr lang="lv-LV" sz="4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57" y="53972"/>
        <a:ext cx="3202781" cy="1281112"/>
      </dsp:txXfrm>
    </dsp:sp>
    <dsp:sp modelId="{20CFF1D8-4E7A-4230-A3DB-6BA8B4C8AF15}">
      <dsp:nvSpPr>
        <dsp:cNvPr id="0" name=""/>
        <dsp:cNvSpPr/>
      </dsp:nvSpPr>
      <dsp:spPr>
        <a:xfrm>
          <a:off x="2887860" y="53972"/>
          <a:ext cx="3202781" cy="1281112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4400" kern="1200" dirty="0" smtClean="0">
              <a:latin typeface="Times New Roman" pitchFamily="18" charset="0"/>
              <a:cs typeface="Times New Roman" pitchFamily="18" charset="0"/>
            </a:rPr>
            <a:t>Alga</a:t>
          </a:r>
          <a:r>
            <a:rPr lang="lv-LV" sz="6400" kern="1200" dirty="0" smtClean="0"/>
            <a:t> </a:t>
          </a:r>
          <a:endParaRPr lang="lv-LV" sz="6400" kern="1200" dirty="0"/>
        </a:p>
      </dsp:txBody>
      <dsp:txXfrm>
        <a:off x="2887860" y="53972"/>
        <a:ext cx="3202781" cy="128111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A1D3EE-4134-4CA4-93BF-4D9A1BF30B12}">
      <dsp:nvSpPr>
        <dsp:cNvPr id="0" name=""/>
        <dsp:cNvSpPr/>
      </dsp:nvSpPr>
      <dsp:spPr>
        <a:xfrm>
          <a:off x="0" y="504288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995187-CE35-4DD1-9C3B-4FA37D01B526}">
      <dsp:nvSpPr>
        <dsp:cNvPr id="0" name=""/>
        <dsp:cNvSpPr/>
      </dsp:nvSpPr>
      <dsp:spPr>
        <a:xfrm>
          <a:off x="411480" y="61488"/>
          <a:ext cx="5760720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Laika darba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61488"/>
        <a:ext cx="5760720" cy="885600"/>
      </dsp:txXfrm>
    </dsp:sp>
    <dsp:sp modelId="{6AB94871-E027-4BB5-B097-D198F6A70C78}">
      <dsp:nvSpPr>
        <dsp:cNvPr id="0" name=""/>
        <dsp:cNvSpPr/>
      </dsp:nvSpPr>
      <dsp:spPr>
        <a:xfrm>
          <a:off x="0" y="1865088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B374CC-2177-46EB-A8C0-7AEB07422537}">
      <dsp:nvSpPr>
        <dsp:cNvPr id="0" name=""/>
        <dsp:cNvSpPr/>
      </dsp:nvSpPr>
      <dsp:spPr>
        <a:xfrm>
          <a:off x="411480" y="1422288"/>
          <a:ext cx="5760720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Gabaldarba 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422288"/>
        <a:ext cx="5760720" cy="885600"/>
      </dsp:txXfrm>
    </dsp:sp>
    <dsp:sp modelId="{36171ED9-D507-4E28-920E-07081FD4138F}">
      <dsp:nvSpPr>
        <dsp:cNvPr id="0" name=""/>
        <dsp:cNvSpPr/>
      </dsp:nvSpPr>
      <dsp:spPr>
        <a:xfrm>
          <a:off x="0" y="3225888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79D34C-986A-4760-B6A6-AD69C0EAE3A0}">
      <dsp:nvSpPr>
        <dsp:cNvPr id="0" name=""/>
        <dsp:cNvSpPr/>
      </dsp:nvSpPr>
      <dsp:spPr>
        <a:xfrm>
          <a:off x="411480" y="2783088"/>
          <a:ext cx="5760720" cy="8856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Akorddarba 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783088"/>
        <a:ext cx="5760720" cy="88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063E6-6D27-4EC3-8B5D-4B5FBE9D5250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FDE07-670A-4291-9806-0A08B0FFD7C5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wikipedi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RESURSI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UN FAKTORI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357563"/>
            <a:ext cx="6400800" cy="228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faktori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229600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11" name="Picture 10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faktori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097335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Vai informācija ir atsevišķs faktors?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Zeme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366870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Zemei kā ražošanas faktoram ir divējāda nozīme:</a:t>
            </a:r>
          </a:p>
          <a:p>
            <a:pPr lvl="1">
              <a:buFont typeface="Arial" pitchFamily="34" charset="0"/>
              <a:buChar char="•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zeme nepieciešama, lai izvietotu ražošanu;</a:t>
            </a:r>
          </a:p>
          <a:p>
            <a:pPr lvl="1">
              <a:buFont typeface="Arial" pitchFamily="34" charset="0"/>
              <a:buChar char="•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zeme ir primārais izejvielu avots.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Zemes rente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iespējas izmantojot zemi, gūt noteiktu labumu – ienākumu.</a:t>
            </a:r>
          </a:p>
          <a:p>
            <a:pPr>
              <a:buFont typeface="Wingdings" pitchFamily="2" charset="2"/>
              <a:buChar char="Ø"/>
            </a:pPr>
            <a:endParaRPr lang="lv-LV" dirty="0"/>
          </a:p>
        </p:txBody>
      </p:sp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Kapitāls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643050"/>
            <a:ext cx="8229600" cy="40258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lv-LV" dirty="0" smtClean="0"/>
              <a:t>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Kapitāls 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ir visu labumu veidi, kas ir cilvēku darbības rezultāts un tiek izmantoti, lai ražotu preces un pakalpojumus.</a:t>
            </a:r>
          </a:p>
          <a:p>
            <a:pPr>
              <a:buNone/>
            </a:pPr>
            <a:r>
              <a:rPr lang="lv-LV" sz="36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36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36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Patēriņa </a:t>
            </a:r>
            <a:r>
              <a:rPr lang="lv-LV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priekšmeti  nav kapitāls.</a:t>
            </a:r>
          </a:p>
          <a:p>
            <a:pPr>
              <a:buNone/>
            </a:pPr>
            <a:r>
              <a:rPr lang="lv-LV" sz="3600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Kapitāls 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097335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dirty="0" smtClean="0"/>
              <a:t>	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Kapitāls var dot ienākumu.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Ienākumu mēra attiecinot pret savu avotu un izsakot 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procentos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3" algn="ctr">
              <a:buNone/>
            </a:pPr>
            <a:endParaRPr lang="lv-LV" dirty="0" smtClean="0"/>
          </a:p>
          <a:p>
            <a:pPr lvl="3" algn="ctr">
              <a:buNone/>
            </a:pPr>
            <a:r>
              <a:rPr lang="lv-LV" dirty="0" smtClean="0"/>
              <a:t>	</a:t>
            </a:r>
            <a:endParaRPr lang="lv-LV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Padomāsim!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3597269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Vai nauda ir kapitāls ražošanas faktora izpratnē?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38308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lv-LV" dirty="0" smtClean="0"/>
              <a:t>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Darbs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 ir cilvēka jebkura intelektuāla vai fiziska mērķtiecīga darbība, lai radītu labumus vai sniegtu pakalpojumus cilvēku vajadzību apmierināšanai.</a:t>
            </a:r>
          </a:p>
          <a:p>
            <a:pPr algn="just">
              <a:buNone/>
            </a:pPr>
            <a:r>
              <a:rPr lang="lv-LV" sz="3600" dirty="0">
                <a:latin typeface="Times New Roman" pitchFamily="18" charset="0"/>
                <a:cs typeface="Times New Roman" pitchFamily="18" charset="0"/>
              </a:rPr>
              <a:t>	</a:t>
            </a:r>
            <a:endParaRPr lang="lv-LV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lv-LV" dirty="0"/>
              <a:t>	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500166" y="4071942"/>
          <a:ext cx="6096000" cy="1389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Algas veidi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043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Uzņēmējdarbība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097335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Uzņēmēji veic sekojošus uzdevumus: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viņi savieno pārējos resursus;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pieņem svarīgākos lēmumus ekonomikā;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nodarbojas ar inovāciju ieviešanu;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uzņemas risku u. tml.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Par savu darbu uzņēmēji saņem 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peļņu.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88302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www.wikipedia.org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www.uzdevumi.lv</a:t>
            </a: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14298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lv-LV" dirty="0" smtClean="0"/>
              <a:t>	</a:t>
            </a:r>
          </a:p>
          <a:p>
            <a:pPr algn="ctr">
              <a:buNone/>
            </a:pPr>
            <a:endParaRPr lang="lv-LV" dirty="0"/>
          </a:p>
          <a:p>
            <a:pPr>
              <a:buNone/>
            </a:pP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Ražošanas resursi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viss, ko var izmantot preču ražošanai vai pakalpojumu sniegšanai.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3597269"/>
          </a:xfrm>
        </p:spPr>
        <p:txBody>
          <a:bodyPr/>
          <a:lstStyle/>
          <a:p>
            <a:endParaRPr lang="lv-LV" dirty="0" smtClean="0"/>
          </a:p>
          <a:p>
            <a:pPr>
              <a:buNone/>
            </a:pPr>
            <a:r>
              <a:rPr lang="lv-LV" dirty="0" smtClean="0"/>
              <a:t>		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Grāmatas izdošanai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nepieciešamie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168773"/>
          </a:xfrm>
        </p:spPr>
        <p:txBody>
          <a:bodyPr>
            <a:normAutofit/>
          </a:bodyPr>
          <a:lstStyle/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Papīrs, krāsa, laka, līme, kartons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Ūdens, elektroenerģija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Ēkas un iekārtas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Cilvēki, kuri maketē, drukā, iesien</a:t>
            </a:r>
          </a:p>
          <a:p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Cilvēki, kuri organizē darbu tipogrāfijās, utt.</a:t>
            </a:r>
          </a:p>
          <a:p>
            <a:pPr>
              <a:buNone/>
            </a:pPr>
            <a:endParaRPr lang="lv-LV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resursi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3572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Dabas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sz="12800" dirty="0" smtClean="0"/>
              <a:t>	</a:t>
            </a:r>
          </a:p>
          <a:p>
            <a:pPr>
              <a:buNone/>
            </a:pPr>
            <a:r>
              <a:rPr lang="lv-LV" sz="12800" b="1" dirty="0" smtClean="0">
                <a:latin typeface="Times New Roman" pitchFamily="18" charset="0"/>
                <a:cs typeface="Times New Roman" pitchFamily="18" charset="0"/>
              </a:rPr>
              <a:t>		Dabas resursi  </a:t>
            </a: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ir resursi, kuri ir atrodami dabā un kurus nav radījis cilvēks: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ūdens;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augsne;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meži;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smilts; 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meža ogas;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nafta  utt.		</a:t>
            </a:r>
          </a:p>
          <a:p>
            <a:pPr>
              <a:buNone/>
            </a:pPr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lv-LV" sz="11200" dirty="0" smtClean="0"/>
              <a:t>		</a:t>
            </a:r>
          </a:p>
          <a:p>
            <a:pPr>
              <a:buNone/>
            </a:pPr>
            <a:r>
              <a:rPr lang="lv-LV" dirty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		 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Kapitāls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12800" b="1" dirty="0" smtClean="0">
                <a:latin typeface="Times New Roman" pitchFamily="18" charset="0"/>
                <a:cs typeface="Times New Roman" pitchFamily="18" charset="0"/>
              </a:rPr>
              <a:t>Kapitāls </a:t>
            </a:r>
            <a:r>
              <a:rPr lang="lv-LV" sz="12800" dirty="0" smtClean="0">
                <a:latin typeface="Times New Roman" pitchFamily="18" charset="0"/>
                <a:cs typeface="Times New Roman" pitchFamily="18" charset="0"/>
              </a:rPr>
              <a:t>ir viss, kas radies cilvēka darba rezultātā: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ražošanas ēkas;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iekārtas; 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izejvielas; 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materiāli un palīgmateriāli; </a:t>
            </a:r>
          </a:p>
          <a:p>
            <a:pPr lvl="2"/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iepakojums utt. 				</a:t>
            </a:r>
          </a:p>
          <a:p>
            <a:pPr>
              <a:buNone/>
            </a:pPr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lv-LV" sz="112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11200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>
              <a:buNone/>
            </a:pPr>
            <a:r>
              <a:rPr lang="lv-LV" sz="33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33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240211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Strādnieku  darbs pie ražošanas iekārtām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Preču iekraušana		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Preču pārvadāšana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Preču pārdošana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Pakalpojumu sniegšana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Grāmatveža darbs utt.</a:t>
            </a:r>
          </a:p>
          <a:p>
            <a:pPr>
              <a:buNone/>
            </a:pPr>
            <a:r>
              <a:rPr lang="lv-LV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Uzņēmējspējas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3883021"/>
          </a:xfrm>
        </p:spPr>
        <p:txBody>
          <a:bodyPr/>
          <a:lstStyle/>
          <a:p>
            <a:pPr algn="just">
              <a:buNone/>
            </a:pPr>
            <a:r>
              <a:rPr lang="lv-LV" dirty="0" smtClean="0"/>
              <a:t>	</a:t>
            </a:r>
          </a:p>
          <a:p>
            <a:pPr>
              <a:buNone/>
            </a:pPr>
            <a:r>
              <a:rPr lang="lv-LV" sz="3600" b="1" dirty="0" smtClean="0"/>
              <a:t>		</a:t>
            </a:r>
            <a:r>
              <a:rPr lang="lv-LV" sz="3600" b="1" dirty="0" err="1" smtClean="0">
                <a:latin typeface="Times New Roman" pitchFamily="18" charset="0"/>
                <a:cs typeface="Times New Roman" pitchFamily="18" charset="0"/>
              </a:rPr>
              <a:t>Uzņēmējspējas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 ir 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uzņēmuma organizētāja prasme veiksmīgi savienot pieejamos resursus visefektīvākā veidā.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faktori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025897"/>
          </a:xfrm>
        </p:spPr>
        <p:txBody>
          <a:bodyPr/>
          <a:lstStyle/>
          <a:p>
            <a:pPr algn="just">
              <a:buNone/>
            </a:pPr>
            <a:r>
              <a:rPr lang="lv-LV" dirty="0" smtClean="0"/>
              <a:t>	</a:t>
            </a:r>
          </a:p>
          <a:p>
            <a:pPr algn="just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Ražošanas resursus, ko izmanto preču ražošanai un pakalpojumu sniegšanai sauc par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 ražošanas faktoriem.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161</Words>
  <Application>Microsoft Office PowerPoint</Application>
  <PresentationFormat>On-screen Show (4:3)</PresentationFormat>
  <Paragraphs>135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RAŽOŠANAS RESURSI  UN FAKTORI</vt:lpstr>
      <vt:lpstr>Ražošanas resursi</vt:lpstr>
      <vt:lpstr>Grāmatas izdošanai  nepieciešamie resursi</vt:lpstr>
      <vt:lpstr>Ražošanas resursi</vt:lpstr>
      <vt:lpstr>Dabas resursi</vt:lpstr>
      <vt:lpstr>Kapitāls</vt:lpstr>
      <vt:lpstr>Darba resursi</vt:lpstr>
      <vt:lpstr>Uzņēmējspējas </vt:lpstr>
      <vt:lpstr>Ražošanas faktori</vt:lpstr>
      <vt:lpstr>Ražošanas faktori</vt:lpstr>
      <vt:lpstr>Ražošanas faktori</vt:lpstr>
      <vt:lpstr>Zeme</vt:lpstr>
      <vt:lpstr>Kapitāls </vt:lpstr>
      <vt:lpstr>Kapitāls </vt:lpstr>
      <vt:lpstr>Padomāsim!</vt:lpstr>
      <vt:lpstr>Darbs </vt:lpstr>
      <vt:lpstr>Algas veidi</vt:lpstr>
      <vt:lpstr>Uzņēmējdarbība</vt:lpstr>
      <vt:lpstr>Iespējamie informācijas resursi</vt:lpstr>
      <vt:lpstr>Slide 20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Ražošanas resursi un ražošanas faktori</dc:title>
  <dc:creator> </dc:creator>
  <cp:lastModifiedBy> </cp:lastModifiedBy>
  <cp:revision>81</cp:revision>
  <dcterms:created xsi:type="dcterms:W3CDTF">2011-10-08T08:39:27Z</dcterms:created>
  <dcterms:modified xsi:type="dcterms:W3CDTF">2012-06-25T13:43:01Z</dcterms:modified>
</cp:coreProperties>
</file>