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9" r:id="rId16"/>
    <p:sldId id="275" r:id="rId17"/>
    <p:sldId id="276" r:id="rId18"/>
    <p:sldId id="280" r:id="rId19"/>
    <p:sldId id="277" r:id="rId20"/>
    <p:sldId id="278" r:id="rId21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51D1BF-0BB5-4D91-A2D6-0A3AB964EB94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C58BA4BF-093F-4228-B80C-31C30B683DB8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SAIMNIECISKĀS OPERĀCIJAS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A1B54D4D-365A-46C6-9483-F0E11757DFA4}" type="parTrans" cxnId="{33A9946F-36D8-4506-9014-2004189201BA}">
      <dgm:prSet/>
      <dgm:spPr/>
      <dgm:t>
        <a:bodyPr/>
        <a:lstStyle/>
        <a:p>
          <a:endParaRPr lang="lv-LV"/>
        </a:p>
      </dgm:t>
    </dgm:pt>
    <dgm:pt modelId="{7B66E1E3-FF77-4251-8A38-5531ACC54055}" type="sibTrans" cxnId="{33A9946F-36D8-4506-9014-2004189201BA}">
      <dgm:prSet/>
      <dgm:spPr/>
      <dgm:t>
        <a:bodyPr/>
        <a:lstStyle/>
        <a:p>
          <a:endParaRPr lang="lv-LV"/>
        </a:p>
      </dgm:t>
    </dgm:pt>
    <dgm:pt modelId="{AA946AFE-35FD-430B-8098-0421AA44658E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ATTAISNOJOŠIE DOKUMENTI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1C273C57-9FA3-45CA-A61D-0A454416163F}" type="parTrans" cxnId="{6245F3AF-5A46-49F6-ACE7-80CD553E3018}">
      <dgm:prSet/>
      <dgm:spPr/>
      <dgm:t>
        <a:bodyPr/>
        <a:lstStyle/>
        <a:p>
          <a:endParaRPr lang="lv-LV"/>
        </a:p>
      </dgm:t>
    </dgm:pt>
    <dgm:pt modelId="{B1E01632-8CC1-4949-8D3C-6295ABAEFCD2}" type="sibTrans" cxnId="{6245F3AF-5A46-49F6-ACE7-80CD553E3018}">
      <dgm:prSet/>
      <dgm:spPr/>
      <dgm:t>
        <a:bodyPr/>
        <a:lstStyle/>
        <a:p>
          <a:endParaRPr lang="lv-LV"/>
        </a:p>
      </dgm:t>
    </dgm:pt>
    <dgm:pt modelId="{229B15B2-3637-40EF-A1D1-748460B9302D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PĀRSKATI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5BEBBCE5-8809-4EF7-8C43-AFFF7B7C1926}" type="parTrans" cxnId="{3C49E7E0-A6A4-4E7E-A171-408955FA518F}">
      <dgm:prSet/>
      <dgm:spPr/>
      <dgm:t>
        <a:bodyPr/>
        <a:lstStyle/>
        <a:p>
          <a:endParaRPr lang="lv-LV"/>
        </a:p>
      </dgm:t>
    </dgm:pt>
    <dgm:pt modelId="{55A4B108-CB0C-427C-9A06-8821EBB33C06}" type="sibTrans" cxnId="{3C49E7E0-A6A4-4E7E-A171-408955FA518F}">
      <dgm:prSet/>
      <dgm:spPr/>
      <dgm:t>
        <a:bodyPr/>
        <a:lstStyle/>
        <a:p>
          <a:endParaRPr lang="lv-LV"/>
        </a:p>
      </dgm:t>
    </dgm:pt>
    <dgm:pt modelId="{69A6832C-A929-44E8-BBBF-78B0068B40EA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GRĀMATVEDĪBAS REĢISTRI (KONTI)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3E2280D3-5BD0-490D-A8D8-BB035088A358}" type="parTrans" cxnId="{BF8276B0-252A-4327-9209-35686BB21363}">
      <dgm:prSet/>
      <dgm:spPr/>
      <dgm:t>
        <a:bodyPr/>
        <a:lstStyle/>
        <a:p>
          <a:endParaRPr lang="lv-LV"/>
        </a:p>
      </dgm:t>
    </dgm:pt>
    <dgm:pt modelId="{A0F2DEA6-35BE-4D14-9005-B8E8BFEFC97F}" type="sibTrans" cxnId="{BF8276B0-252A-4327-9209-35686BB21363}">
      <dgm:prSet/>
      <dgm:spPr/>
      <dgm:t>
        <a:bodyPr/>
        <a:lstStyle/>
        <a:p>
          <a:endParaRPr lang="lv-LV"/>
        </a:p>
      </dgm:t>
    </dgm:pt>
    <dgm:pt modelId="{B81A62C1-A2D3-4C60-A70D-D7EC8310FC7D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KOPSAVILKUMA DOKUMENTI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9A14393D-46BB-48A7-B706-79EEDD7576F4}" type="parTrans" cxnId="{B722EDF6-3557-4B7B-8931-0AF07B6B3C09}">
      <dgm:prSet/>
      <dgm:spPr/>
      <dgm:t>
        <a:bodyPr/>
        <a:lstStyle/>
        <a:p>
          <a:endParaRPr lang="lv-LV"/>
        </a:p>
      </dgm:t>
    </dgm:pt>
    <dgm:pt modelId="{08B7C01A-AE7E-4785-97DA-CCEF17484173}" type="sibTrans" cxnId="{B722EDF6-3557-4B7B-8931-0AF07B6B3C09}">
      <dgm:prSet/>
      <dgm:spPr/>
      <dgm:t>
        <a:bodyPr/>
        <a:lstStyle/>
        <a:p>
          <a:endParaRPr lang="lv-LV"/>
        </a:p>
      </dgm:t>
    </dgm:pt>
    <dgm:pt modelId="{0EB1AB63-5067-4C96-B9AB-DA6F1A10A35B}" type="pres">
      <dgm:prSet presAssocID="{0751D1BF-0BB5-4D91-A2D6-0A3AB964EB94}" presName="linearFlow" presStyleCnt="0">
        <dgm:presLayoutVars>
          <dgm:resizeHandles val="exact"/>
        </dgm:presLayoutVars>
      </dgm:prSet>
      <dgm:spPr/>
    </dgm:pt>
    <dgm:pt modelId="{0FAA2404-7766-4791-9F0F-D824F7984136}" type="pres">
      <dgm:prSet presAssocID="{C58BA4BF-093F-4228-B80C-31C30B683DB8}" presName="node" presStyleLbl="node1" presStyleIdx="0" presStyleCnt="5" custScaleX="46662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9B76765-AFB0-4DEB-8AE1-C5E7FB73D8FC}" type="pres">
      <dgm:prSet presAssocID="{7B66E1E3-FF77-4251-8A38-5531ACC54055}" presName="sibTrans" presStyleLbl="sibTrans2D1" presStyleIdx="0" presStyleCnt="4"/>
      <dgm:spPr/>
      <dgm:t>
        <a:bodyPr/>
        <a:lstStyle/>
        <a:p>
          <a:endParaRPr lang="lv-LV"/>
        </a:p>
      </dgm:t>
    </dgm:pt>
    <dgm:pt modelId="{27AFF216-0369-4A28-AF31-1861A353C04E}" type="pres">
      <dgm:prSet presAssocID="{7B66E1E3-FF77-4251-8A38-5531ACC54055}" presName="connectorText" presStyleLbl="sibTrans2D1" presStyleIdx="0" presStyleCnt="4"/>
      <dgm:spPr/>
      <dgm:t>
        <a:bodyPr/>
        <a:lstStyle/>
        <a:p>
          <a:endParaRPr lang="lv-LV"/>
        </a:p>
      </dgm:t>
    </dgm:pt>
    <dgm:pt modelId="{48F0888E-45E7-4520-AF38-FB8974F22439}" type="pres">
      <dgm:prSet presAssocID="{AA946AFE-35FD-430B-8098-0421AA44658E}" presName="node" presStyleLbl="node1" presStyleIdx="1" presStyleCnt="5" custScaleX="46662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979BEC5-7AB5-4E15-8BA0-341E8FF3F72D}" type="pres">
      <dgm:prSet presAssocID="{B1E01632-8CC1-4949-8D3C-6295ABAEFCD2}" presName="sibTrans" presStyleLbl="sibTrans2D1" presStyleIdx="1" presStyleCnt="4"/>
      <dgm:spPr/>
      <dgm:t>
        <a:bodyPr/>
        <a:lstStyle/>
        <a:p>
          <a:endParaRPr lang="lv-LV"/>
        </a:p>
      </dgm:t>
    </dgm:pt>
    <dgm:pt modelId="{08B2B459-88E3-4B1C-8A30-D76E48115A9C}" type="pres">
      <dgm:prSet presAssocID="{B1E01632-8CC1-4949-8D3C-6295ABAEFCD2}" presName="connectorText" presStyleLbl="sibTrans2D1" presStyleIdx="1" presStyleCnt="4"/>
      <dgm:spPr/>
      <dgm:t>
        <a:bodyPr/>
        <a:lstStyle/>
        <a:p>
          <a:endParaRPr lang="lv-LV"/>
        </a:p>
      </dgm:t>
    </dgm:pt>
    <dgm:pt modelId="{827C1BA0-DC43-4430-8D3F-454AC7A3811E}" type="pres">
      <dgm:prSet presAssocID="{B81A62C1-A2D3-4C60-A70D-D7EC8310FC7D}" presName="node" presStyleLbl="node1" presStyleIdx="2" presStyleCnt="5" custScaleX="46662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AE3BCE0-DF15-4ED5-83E2-8D5FF824E788}" type="pres">
      <dgm:prSet presAssocID="{08B7C01A-AE7E-4785-97DA-CCEF17484173}" presName="sibTrans" presStyleLbl="sibTrans2D1" presStyleIdx="2" presStyleCnt="4"/>
      <dgm:spPr/>
      <dgm:t>
        <a:bodyPr/>
        <a:lstStyle/>
        <a:p>
          <a:endParaRPr lang="lv-LV"/>
        </a:p>
      </dgm:t>
    </dgm:pt>
    <dgm:pt modelId="{CBE52F30-3A12-408A-A3BB-A7A9D2F59CB6}" type="pres">
      <dgm:prSet presAssocID="{08B7C01A-AE7E-4785-97DA-CCEF17484173}" presName="connectorText" presStyleLbl="sibTrans2D1" presStyleIdx="2" presStyleCnt="4"/>
      <dgm:spPr/>
      <dgm:t>
        <a:bodyPr/>
        <a:lstStyle/>
        <a:p>
          <a:endParaRPr lang="lv-LV"/>
        </a:p>
      </dgm:t>
    </dgm:pt>
    <dgm:pt modelId="{E63CDE8F-7CFF-4748-A098-E0F95DAE3DB4}" type="pres">
      <dgm:prSet presAssocID="{69A6832C-A929-44E8-BBBF-78B0068B40EA}" presName="node" presStyleLbl="node1" presStyleIdx="3" presStyleCnt="5" custScaleX="46662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F8990CDA-51D5-41EE-B624-C31C3312C5ED}" type="pres">
      <dgm:prSet presAssocID="{A0F2DEA6-35BE-4D14-9005-B8E8BFEFC97F}" presName="sibTrans" presStyleLbl="sibTrans2D1" presStyleIdx="3" presStyleCnt="4"/>
      <dgm:spPr/>
      <dgm:t>
        <a:bodyPr/>
        <a:lstStyle/>
        <a:p>
          <a:endParaRPr lang="lv-LV"/>
        </a:p>
      </dgm:t>
    </dgm:pt>
    <dgm:pt modelId="{D8B6948F-5D70-4BC7-94E8-5960712136E9}" type="pres">
      <dgm:prSet presAssocID="{A0F2DEA6-35BE-4D14-9005-B8E8BFEFC97F}" presName="connectorText" presStyleLbl="sibTrans2D1" presStyleIdx="3" presStyleCnt="4"/>
      <dgm:spPr/>
      <dgm:t>
        <a:bodyPr/>
        <a:lstStyle/>
        <a:p>
          <a:endParaRPr lang="lv-LV"/>
        </a:p>
      </dgm:t>
    </dgm:pt>
    <dgm:pt modelId="{A29DB2DD-2B2D-453E-8227-872694CABFBB}" type="pres">
      <dgm:prSet presAssocID="{229B15B2-3637-40EF-A1D1-748460B9302D}" presName="node" presStyleLbl="node1" presStyleIdx="4" presStyleCnt="5" custScaleX="46662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84BB1014-0545-45DB-9108-411E755C8FDF}" type="presOf" srcId="{B1E01632-8CC1-4949-8D3C-6295ABAEFCD2}" destId="{7979BEC5-7AB5-4E15-8BA0-341E8FF3F72D}" srcOrd="0" destOrd="0" presId="urn:microsoft.com/office/officeart/2005/8/layout/process2"/>
    <dgm:cxn modelId="{6245F3AF-5A46-49F6-ACE7-80CD553E3018}" srcId="{0751D1BF-0BB5-4D91-A2D6-0A3AB964EB94}" destId="{AA946AFE-35FD-430B-8098-0421AA44658E}" srcOrd="1" destOrd="0" parTransId="{1C273C57-9FA3-45CA-A61D-0A454416163F}" sibTransId="{B1E01632-8CC1-4949-8D3C-6295ABAEFCD2}"/>
    <dgm:cxn modelId="{0634555B-C443-4134-BA2E-5F66921A0CEA}" type="presOf" srcId="{08B7C01A-AE7E-4785-97DA-CCEF17484173}" destId="{CBE52F30-3A12-408A-A3BB-A7A9D2F59CB6}" srcOrd="1" destOrd="0" presId="urn:microsoft.com/office/officeart/2005/8/layout/process2"/>
    <dgm:cxn modelId="{CB538FE6-7B89-41CC-85C4-2532B3495484}" type="presOf" srcId="{A0F2DEA6-35BE-4D14-9005-B8E8BFEFC97F}" destId="{D8B6948F-5D70-4BC7-94E8-5960712136E9}" srcOrd="1" destOrd="0" presId="urn:microsoft.com/office/officeart/2005/8/layout/process2"/>
    <dgm:cxn modelId="{B722EDF6-3557-4B7B-8931-0AF07B6B3C09}" srcId="{0751D1BF-0BB5-4D91-A2D6-0A3AB964EB94}" destId="{B81A62C1-A2D3-4C60-A70D-D7EC8310FC7D}" srcOrd="2" destOrd="0" parTransId="{9A14393D-46BB-48A7-B706-79EEDD7576F4}" sibTransId="{08B7C01A-AE7E-4785-97DA-CCEF17484173}"/>
    <dgm:cxn modelId="{FE19C086-D64B-4260-8CE7-93B82C68FD65}" type="presOf" srcId="{229B15B2-3637-40EF-A1D1-748460B9302D}" destId="{A29DB2DD-2B2D-453E-8227-872694CABFBB}" srcOrd="0" destOrd="0" presId="urn:microsoft.com/office/officeart/2005/8/layout/process2"/>
    <dgm:cxn modelId="{B8A3111E-C519-42CA-AA98-BA153554087F}" type="presOf" srcId="{08B7C01A-AE7E-4785-97DA-CCEF17484173}" destId="{7AE3BCE0-DF15-4ED5-83E2-8D5FF824E788}" srcOrd="0" destOrd="0" presId="urn:microsoft.com/office/officeart/2005/8/layout/process2"/>
    <dgm:cxn modelId="{3C49E7E0-A6A4-4E7E-A171-408955FA518F}" srcId="{0751D1BF-0BB5-4D91-A2D6-0A3AB964EB94}" destId="{229B15B2-3637-40EF-A1D1-748460B9302D}" srcOrd="4" destOrd="0" parTransId="{5BEBBCE5-8809-4EF7-8C43-AFFF7B7C1926}" sibTransId="{55A4B108-CB0C-427C-9A06-8821EBB33C06}"/>
    <dgm:cxn modelId="{7939A859-16E3-4F9A-8B5A-F821D358B5FF}" type="presOf" srcId="{7B66E1E3-FF77-4251-8A38-5531ACC54055}" destId="{27AFF216-0369-4A28-AF31-1861A353C04E}" srcOrd="1" destOrd="0" presId="urn:microsoft.com/office/officeart/2005/8/layout/process2"/>
    <dgm:cxn modelId="{C688E9BE-5C32-4061-B7D6-98485E8C1D38}" type="presOf" srcId="{B81A62C1-A2D3-4C60-A70D-D7EC8310FC7D}" destId="{827C1BA0-DC43-4430-8D3F-454AC7A3811E}" srcOrd="0" destOrd="0" presId="urn:microsoft.com/office/officeart/2005/8/layout/process2"/>
    <dgm:cxn modelId="{DD6F050D-567C-4903-8B91-6B92C10ACD33}" type="presOf" srcId="{B1E01632-8CC1-4949-8D3C-6295ABAEFCD2}" destId="{08B2B459-88E3-4B1C-8A30-D76E48115A9C}" srcOrd="1" destOrd="0" presId="urn:microsoft.com/office/officeart/2005/8/layout/process2"/>
    <dgm:cxn modelId="{8ADEE137-D2B4-454D-B70E-71D3A634B46E}" type="presOf" srcId="{AA946AFE-35FD-430B-8098-0421AA44658E}" destId="{48F0888E-45E7-4520-AF38-FB8974F22439}" srcOrd="0" destOrd="0" presId="urn:microsoft.com/office/officeart/2005/8/layout/process2"/>
    <dgm:cxn modelId="{03B02675-4A50-4CB8-89B4-AA003E8A9693}" type="presOf" srcId="{0751D1BF-0BB5-4D91-A2D6-0A3AB964EB94}" destId="{0EB1AB63-5067-4C96-B9AB-DA6F1A10A35B}" srcOrd="0" destOrd="0" presId="urn:microsoft.com/office/officeart/2005/8/layout/process2"/>
    <dgm:cxn modelId="{BF8276B0-252A-4327-9209-35686BB21363}" srcId="{0751D1BF-0BB5-4D91-A2D6-0A3AB964EB94}" destId="{69A6832C-A929-44E8-BBBF-78B0068B40EA}" srcOrd="3" destOrd="0" parTransId="{3E2280D3-5BD0-490D-A8D8-BB035088A358}" sibTransId="{A0F2DEA6-35BE-4D14-9005-B8E8BFEFC97F}"/>
    <dgm:cxn modelId="{E159913F-ED41-4125-8960-B4E3EFD356A6}" type="presOf" srcId="{7B66E1E3-FF77-4251-8A38-5531ACC54055}" destId="{B9B76765-AFB0-4DEB-8AE1-C5E7FB73D8FC}" srcOrd="0" destOrd="0" presId="urn:microsoft.com/office/officeart/2005/8/layout/process2"/>
    <dgm:cxn modelId="{33A9946F-36D8-4506-9014-2004189201BA}" srcId="{0751D1BF-0BB5-4D91-A2D6-0A3AB964EB94}" destId="{C58BA4BF-093F-4228-B80C-31C30B683DB8}" srcOrd="0" destOrd="0" parTransId="{A1B54D4D-365A-46C6-9483-F0E11757DFA4}" sibTransId="{7B66E1E3-FF77-4251-8A38-5531ACC54055}"/>
    <dgm:cxn modelId="{863F1E6C-8EBC-4014-AC0B-1A1A14BBFB19}" type="presOf" srcId="{A0F2DEA6-35BE-4D14-9005-B8E8BFEFC97F}" destId="{F8990CDA-51D5-41EE-B624-C31C3312C5ED}" srcOrd="0" destOrd="0" presId="urn:microsoft.com/office/officeart/2005/8/layout/process2"/>
    <dgm:cxn modelId="{8AAD5C1E-C255-440D-9E46-3A99068932CD}" type="presOf" srcId="{69A6832C-A929-44E8-BBBF-78B0068B40EA}" destId="{E63CDE8F-7CFF-4748-A098-E0F95DAE3DB4}" srcOrd="0" destOrd="0" presId="urn:microsoft.com/office/officeart/2005/8/layout/process2"/>
    <dgm:cxn modelId="{F9EC1DA9-6515-43D7-BCA7-A4983DF104B0}" type="presOf" srcId="{C58BA4BF-093F-4228-B80C-31C30B683DB8}" destId="{0FAA2404-7766-4791-9F0F-D824F7984136}" srcOrd="0" destOrd="0" presId="urn:microsoft.com/office/officeart/2005/8/layout/process2"/>
    <dgm:cxn modelId="{02A5C7E8-4F3D-463B-A422-72F8AB66059D}" type="presParOf" srcId="{0EB1AB63-5067-4C96-B9AB-DA6F1A10A35B}" destId="{0FAA2404-7766-4791-9F0F-D824F7984136}" srcOrd="0" destOrd="0" presId="urn:microsoft.com/office/officeart/2005/8/layout/process2"/>
    <dgm:cxn modelId="{A3B41D61-6FCB-49D9-95BD-AE26036C1049}" type="presParOf" srcId="{0EB1AB63-5067-4C96-B9AB-DA6F1A10A35B}" destId="{B9B76765-AFB0-4DEB-8AE1-C5E7FB73D8FC}" srcOrd="1" destOrd="0" presId="urn:microsoft.com/office/officeart/2005/8/layout/process2"/>
    <dgm:cxn modelId="{BEDF9DB0-BBC0-463A-AB01-97844A2AB778}" type="presParOf" srcId="{B9B76765-AFB0-4DEB-8AE1-C5E7FB73D8FC}" destId="{27AFF216-0369-4A28-AF31-1861A353C04E}" srcOrd="0" destOrd="0" presId="urn:microsoft.com/office/officeart/2005/8/layout/process2"/>
    <dgm:cxn modelId="{684B296C-1732-4103-8EBE-7D3346A6A44E}" type="presParOf" srcId="{0EB1AB63-5067-4C96-B9AB-DA6F1A10A35B}" destId="{48F0888E-45E7-4520-AF38-FB8974F22439}" srcOrd="2" destOrd="0" presId="urn:microsoft.com/office/officeart/2005/8/layout/process2"/>
    <dgm:cxn modelId="{D3086B46-0B40-4D2B-AF50-200113F1E2DF}" type="presParOf" srcId="{0EB1AB63-5067-4C96-B9AB-DA6F1A10A35B}" destId="{7979BEC5-7AB5-4E15-8BA0-341E8FF3F72D}" srcOrd="3" destOrd="0" presId="urn:microsoft.com/office/officeart/2005/8/layout/process2"/>
    <dgm:cxn modelId="{8777A720-DF5F-48C0-B3F6-8C174B9331FF}" type="presParOf" srcId="{7979BEC5-7AB5-4E15-8BA0-341E8FF3F72D}" destId="{08B2B459-88E3-4B1C-8A30-D76E48115A9C}" srcOrd="0" destOrd="0" presId="urn:microsoft.com/office/officeart/2005/8/layout/process2"/>
    <dgm:cxn modelId="{7814AD96-BBBC-4012-B4C2-7EE7D4498A70}" type="presParOf" srcId="{0EB1AB63-5067-4C96-B9AB-DA6F1A10A35B}" destId="{827C1BA0-DC43-4430-8D3F-454AC7A3811E}" srcOrd="4" destOrd="0" presId="urn:microsoft.com/office/officeart/2005/8/layout/process2"/>
    <dgm:cxn modelId="{52F37908-E535-4BE6-8691-9E392991465B}" type="presParOf" srcId="{0EB1AB63-5067-4C96-B9AB-DA6F1A10A35B}" destId="{7AE3BCE0-DF15-4ED5-83E2-8D5FF824E788}" srcOrd="5" destOrd="0" presId="urn:microsoft.com/office/officeart/2005/8/layout/process2"/>
    <dgm:cxn modelId="{5CE3F2C6-4AF5-43B4-806C-0D01539ACB6A}" type="presParOf" srcId="{7AE3BCE0-DF15-4ED5-83E2-8D5FF824E788}" destId="{CBE52F30-3A12-408A-A3BB-A7A9D2F59CB6}" srcOrd="0" destOrd="0" presId="urn:microsoft.com/office/officeart/2005/8/layout/process2"/>
    <dgm:cxn modelId="{2426B286-6570-48B3-8C1E-5633AAFE3761}" type="presParOf" srcId="{0EB1AB63-5067-4C96-B9AB-DA6F1A10A35B}" destId="{E63CDE8F-7CFF-4748-A098-E0F95DAE3DB4}" srcOrd="6" destOrd="0" presId="urn:microsoft.com/office/officeart/2005/8/layout/process2"/>
    <dgm:cxn modelId="{A479EF16-8476-4C1A-81C4-EED82F78B286}" type="presParOf" srcId="{0EB1AB63-5067-4C96-B9AB-DA6F1A10A35B}" destId="{F8990CDA-51D5-41EE-B624-C31C3312C5ED}" srcOrd="7" destOrd="0" presId="urn:microsoft.com/office/officeart/2005/8/layout/process2"/>
    <dgm:cxn modelId="{1ECC551D-F395-401A-A88C-C3762C2941AA}" type="presParOf" srcId="{F8990CDA-51D5-41EE-B624-C31C3312C5ED}" destId="{D8B6948F-5D70-4BC7-94E8-5960712136E9}" srcOrd="0" destOrd="0" presId="urn:microsoft.com/office/officeart/2005/8/layout/process2"/>
    <dgm:cxn modelId="{58687C96-90B9-4056-A6B7-8327F5BEDCF9}" type="presParOf" srcId="{0EB1AB63-5067-4C96-B9AB-DA6F1A10A35B}" destId="{A29DB2DD-2B2D-453E-8227-872694CABFBB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61120B-9857-4C0A-8C8C-3AD99785C45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79BA04EA-6514-4143-B592-ADD662638790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Pēc uzdevuma</a:t>
          </a:r>
          <a:endParaRPr lang="lv-LV" sz="3200" dirty="0">
            <a:latin typeface="Times New Roman" pitchFamily="18" charset="0"/>
            <a:cs typeface="Times New Roman" pitchFamily="18" charset="0"/>
          </a:endParaRPr>
        </a:p>
      </dgm:t>
    </dgm:pt>
    <dgm:pt modelId="{AA618425-4E7F-45FB-A7F1-78646949F15D}" type="parTrans" cxnId="{5CD9639B-D0BF-464F-B1D2-84ED8CCC14FD}">
      <dgm:prSet/>
      <dgm:spPr/>
      <dgm:t>
        <a:bodyPr/>
        <a:lstStyle/>
        <a:p>
          <a:endParaRPr lang="lv-LV"/>
        </a:p>
      </dgm:t>
    </dgm:pt>
    <dgm:pt modelId="{B59C99C9-3C00-4EA1-B769-03834F463909}" type="sibTrans" cxnId="{5CD9639B-D0BF-464F-B1D2-84ED8CCC14FD}">
      <dgm:prSet/>
      <dgm:spPr/>
      <dgm:t>
        <a:bodyPr/>
        <a:lstStyle/>
        <a:p>
          <a:endParaRPr lang="lv-LV"/>
        </a:p>
      </dgm:t>
    </dgm:pt>
    <dgm:pt modelId="{79804146-1E14-4469-ABF5-FB6764770F94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Rīkojuma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94723F87-0EE2-4893-AD60-89F1C530E770}" type="parTrans" cxnId="{7CE4643C-52A3-4D4D-91E4-F4681665804C}">
      <dgm:prSet/>
      <dgm:spPr/>
      <dgm:t>
        <a:bodyPr/>
        <a:lstStyle/>
        <a:p>
          <a:endParaRPr lang="lv-LV"/>
        </a:p>
      </dgm:t>
    </dgm:pt>
    <dgm:pt modelId="{C4E818C8-82DB-4EBA-A222-961CDACC078E}" type="sibTrans" cxnId="{7CE4643C-52A3-4D4D-91E4-F4681665804C}">
      <dgm:prSet/>
      <dgm:spPr/>
      <dgm:t>
        <a:bodyPr/>
        <a:lstStyle/>
        <a:p>
          <a:endParaRPr lang="lv-LV"/>
        </a:p>
      </dgm:t>
    </dgm:pt>
    <dgm:pt modelId="{E0DA2FFE-0252-4A31-988D-7C04B98D76A8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Izpilddokumenti (attaisnojošie)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2C8158FF-0F99-4AF9-8E27-14EDC286A61D}" type="parTrans" cxnId="{112D8297-5705-4501-A1E5-70D966FF502B}">
      <dgm:prSet/>
      <dgm:spPr/>
      <dgm:t>
        <a:bodyPr/>
        <a:lstStyle/>
        <a:p>
          <a:endParaRPr lang="lv-LV"/>
        </a:p>
      </dgm:t>
    </dgm:pt>
    <dgm:pt modelId="{F8048435-41DB-4ACF-87FE-61383A3EBC9B}" type="sibTrans" cxnId="{112D8297-5705-4501-A1E5-70D966FF502B}">
      <dgm:prSet/>
      <dgm:spPr/>
      <dgm:t>
        <a:bodyPr/>
        <a:lstStyle/>
        <a:p>
          <a:endParaRPr lang="lv-LV"/>
        </a:p>
      </dgm:t>
    </dgm:pt>
    <dgm:pt modelId="{C5114B5F-66D7-4123-B1D5-B10D1BB74C58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Grāmatvedības noformējuma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6E11993C-36E6-4C09-AE70-F1150A49CA03}" type="parTrans" cxnId="{6208EE8C-9E97-4ACF-A983-BE7C7633422A}">
      <dgm:prSet/>
      <dgm:spPr/>
      <dgm:t>
        <a:bodyPr/>
        <a:lstStyle/>
        <a:p>
          <a:endParaRPr lang="lv-LV"/>
        </a:p>
      </dgm:t>
    </dgm:pt>
    <dgm:pt modelId="{09A6D60D-76BB-4F24-8AC9-26DD1DD695FE}" type="sibTrans" cxnId="{6208EE8C-9E97-4ACF-A983-BE7C7633422A}">
      <dgm:prSet/>
      <dgm:spPr/>
      <dgm:t>
        <a:bodyPr/>
        <a:lstStyle/>
        <a:p>
          <a:endParaRPr lang="lv-LV"/>
        </a:p>
      </dgm:t>
    </dgm:pt>
    <dgm:pt modelId="{BE7DB722-6064-4F3D-AE25-5FA65A01F6B6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Kombinētie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D5C32156-F879-4180-BEA2-021DA4975DAB}" type="parTrans" cxnId="{0DAD03D5-EF2C-4B38-8A63-C11B3C229AB1}">
      <dgm:prSet/>
      <dgm:spPr/>
      <dgm:t>
        <a:bodyPr/>
        <a:lstStyle/>
        <a:p>
          <a:endParaRPr lang="lv-LV"/>
        </a:p>
      </dgm:t>
    </dgm:pt>
    <dgm:pt modelId="{4BFFFD2B-0317-44AA-A930-0C95957797CE}" type="sibTrans" cxnId="{0DAD03D5-EF2C-4B38-8A63-C11B3C229AB1}">
      <dgm:prSet/>
      <dgm:spPr/>
      <dgm:t>
        <a:bodyPr/>
        <a:lstStyle/>
        <a:p>
          <a:endParaRPr lang="lv-LV"/>
        </a:p>
      </dgm:t>
    </dgm:pt>
    <dgm:pt modelId="{385A75FD-4408-4910-8DC3-9DEEF87D5ED1}" type="pres">
      <dgm:prSet presAssocID="{D861120B-9857-4C0A-8C8C-3AD99785C45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392F2D35-ED76-411B-B83E-54AFF650348B}" type="pres">
      <dgm:prSet presAssocID="{79BA04EA-6514-4143-B592-ADD662638790}" presName="linNode" presStyleCnt="0"/>
      <dgm:spPr/>
    </dgm:pt>
    <dgm:pt modelId="{48C65B7A-9FEB-489E-84BE-629DDB3F7BBE}" type="pres">
      <dgm:prSet presAssocID="{79BA04EA-6514-4143-B592-ADD662638790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57009F60-BE4B-4772-BCAD-94423F4FF811}" type="pres">
      <dgm:prSet presAssocID="{79BA04EA-6514-4143-B592-ADD662638790}" presName="descendantText" presStyleLbl="alignAccFollowNode1" presStyleIdx="0" presStyleCnt="1" custLinFactNeighborX="308" custLinFactNeighborY="52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112D8297-5705-4501-A1E5-70D966FF502B}" srcId="{79BA04EA-6514-4143-B592-ADD662638790}" destId="{E0DA2FFE-0252-4A31-988D-7C04B98D76A8}" srcOrd="1" destOrd="0" parTransId="{2C8158FF-0F99-4AF9-8E27-14EDC286A61D}" sibTransId="{F8048435-41DB-4ACF-87FE-61383A3EBC9B}"/>
    <dgm:cxn modelId="{C1CFB993-0A3E-4405-956C-F462123195D9}" type="presOf" srcId="{E0DA2FFE-0252-4A31-988D-7C04B98D76A8}" destId="{57009F60-BE4B-4772-BCAD-94423F4FF811}" srcOrd="0" destOrd="1" presId="urn:microsoft.com/office/officeart/2005/8/layout/vList5"/>
    <dgm:cxn modelId="{CB806553-BCD9-4DCE-863C-B4FD4BD9EC02}" type="presOf" srcId="{D861120B-9857-4C0A-8C8C-3AD99785C45C}" destId="{385A75FD-4408-4910-8DC3-9DEEF87D5ED1}" srcOrd="0" destOrd="0" presId="urn:microsoft.com/office/officeart/2005/8/layout/vList5"/>
    <dgm:cxn modelId="{868FE729-A6A8-4C14-8847-58B210F5743E}" type="presOf" srcId="{79804146-1E14-4469-ABF5-FB6764770F94}" destId="{57009F60-BE4B-4772-BCAD-94423F4FF811}" srcOrd="0" destOrd="0" presId="urn:microsoft.com/office/officeart/2005/8/layout/vList5"/>
    <dgm:cxn modelId="{8243A278-2E05-405C-A5DD-A1293214D033}" type="presOf" srcId="{C5114B5F-66D7-4123-B1D5-B10D1BB74C58}" destId="{57009F60-BE4B-4772-BCAD-94423F4FF811}" srcOrd="0" destOrd="2" presId="urn:microsoft.com/office/officeart/2005/8/layout/vList5"/>
    <dgm:cxn modelId="{6208EE8C-9E97-4ACF-A983-BE7C7633422A}" srcId="{79BA04EA-6514-4143-B592-ADD662638790}" destId="{C5114B5F-66D7-4123-B1D5-B10D1BB74C58}" srcOrd="2" destOrd="0" parTransId="{6E11993C-36E6-4C09-AE70-F1150A49CA03}" sibTransId="{09A6D60D-76BB-4F24-8AC9-26DD1DD695FE}"/>
    <dgm:cxn modelId="{7CE4643C-52A3-4D4D-91E4-F4681665804C}" srcId="{79BA04EA-6514-4143-B592-ADD662638790}" destId="{79804146-1E14-4469-ABF5-FB6764770F94}" srcOrd="0" destOrd="0" parTransId="{94723F87-0EE2-4893-AD60-89F1C530E770}" sibTransId="{C4E818C8-82DB-4EBA-A222-961CDACC078E}"/>
    <dgm:cxn modelId="{50A94EEE-E68A-49C3-8B2D-1A8322CF0377}" type="presOf" srcId="{79BA04EA-6514-4143-B592-ADD662638790}" destId="{48C65B7A-9FEB-489E-84BE-629DDB3F7BBE}" srcOrd="0" destOrd="0" presId="urn:microsoft.com/office/officeart/2005/8/layout/vList5"/>
    <dgm:cxn modelId="{5CD9639B-D0BF-464F-B1D2-84ED8CCC14FD}" srcId="{D861120B-9857-4C0A-8C8C-3AD99785C45C}" destId="{79BA04EA-6514-4143-B592-ADD662638790}" srcOrd="0" destOrd="0" parTransId="{AA618425-4E7F-45FB-A7F1-78646949F15D}" sibTransId="{B59C99C9-3C00-4EA1-B769-03834F463909}"/>
    <dgm:cxn modelId="{0DAD03D5-EF2C-4B38-8A63-C11B3C229AB1}" srcId="{79BA04EA-6514-4143-B592-ADD662638790}" destId="{BE7DB722-6064-4F3D-AE25-5FA65A01F6B6}" srcOrd="3" destOrd="0" parTransId="{D5C32156-F879-4180-BEA2-021DA4975DAB}" sibTransId="{4BFFFD2B-0317-44AA-A930-0C95957797CE}"/>
    <dgm:cxn modelId="{950795C7-3815-4C57-BD6C-586945D4E260}" type="presOf" srcId="{BE7DB722-6064-4F3D-AE25-5FA65A01F6B6}" destId="{57009F60-BE4B-4772-BCAD-94423F4FF811}" srcOrd="0" destOrd="3" presId="urn:microsoft.com/office/officeart/2005/8/layout/vList5"/>
    <dgm:cxn modelId="{B73ECDE3-10A6-4F45-B4E2-DDCBBE5C86DD}" type="presParOf" srcId="{385A75FD-4408-4910-8DC3-9DEEF87D5ED1}" destId="{392F2D35-ED76-411B-B83E-54AFF650348B}" srcOrd="0" destOrd="0" presId="urn:microsoft.com/office/officeart/2005/8/layout/vList5"/>
    <dgm:cxn modelId="{6F81D84A-A245-4DB6-85A8-BC7862CF0746}" type="presParOf" srcId="{392F2D35-ED76-411B-B83E-54AFF650348B}" destId="{48C65B7A-9FEB-489E-84BE-629DDB3F7BBE}" srcOrd="0" destOrd="0" presId="urn:microsoft.com/office/officeart/2005/8/layout/vList5"/>
    <dgm:cxn modelId="{2D3938FF-C0E0-4648-83DA-875D09DADA14}" type="presParOf" srcId="{392F2D35-ED76-411B-B83E-54AFF650348B}" destId="{57009F60-BE4B-4772-BCAD-94423F4FF81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C7BF61-EC68-4498-89ED-CFBCD5FD575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5A35BFC3-7240-4275-BB60-D4C8C69126E9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Pēc operācijas atspoguļošanas veida</a:t>
          </a:r>
          <a:endParaRPr lang="lv-LV" sz="3200" dirty="0">
            <a:latin typeface="Times New Roman" pitchFamily="18" charset="0"/>
            <a:cs typeface="Times New Roman" pitchFamily="18" charset="0"/>
          </a:endParaRPr>
        </a:p>
      </dgm:t>
    </dgm:pt>
    <dgm:pt modelId="{6019EAC5-C077-4E7D-ABE8-3B3759872843}" type="parTrans" cxnId="{F20454AB-C26B-4998-A0CA-A7A89D9576F7}">
      <dgm:prSet/>
      <dgm:spPr/>
      <dgm:t>
        <a:bodyPr/>
        <a:lstStyle/>
        <a:p>
          <a:endParaRPr lang="lv-LV"/>
        </a:p>
      </dgm:t>
    </dgm:pt>
    <dgm:pt modelId="{FCF82295-76A4-4C1A-B2CA-FAA8F9EB40B6}" type="sibTrans" cxnId="{F20454AB-C26B-4998-A0CA-A7A89D9576F7}">
      <dgm:prSet/>
      <dgm:spPr/>
      <dgm:t>
        <a:bodyPr/>
        <a:lstStyle/>
        <a:p>
          <a:endParaRPr lang="lv-LV"/>
        </a:p>
      </dgm:t>
    </dgm:pt>
    <dgm:pt modelId="{0594B8FE-506F-428A-924B-53DA70345F62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Pirmdokumenti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ABDD439A-CE05-49F9-AD8C-34511D37E95E}" type="parTrans" cxnId="{06EF49A9-8E31-4000-AD1D-F5F42B3DA3FC}">
      <dgm:prSet/>
      <dgm:spPr/>
      <dgm:t>
        <a:bodyPr/>
        <a:lstStyle/>
        <a:p>
          <a:endParaRPr lang="lv-LV"/>
        </a:p>
      </dgm:t>
    </dgm:pt>
    <dgm:pt modelId="{9149823D-3F78-4CA0-A738-B060D229AE61}" type="sibTrans" cxnId="{06EF49A9-8E31-4000-AD1D-F5F42B3DA3FC}">
      <dgm:prSet/>
      <dgm:spPr/>
      <dgm:t>
        <a:bodyPr/>
        <a:lstStyle/>
        <a:p>
          <a:endParaRPr lang="lv-LV"/>
        </a:p>
      </dgm:t>
    </dgm:pt>
    <dgm:pt modelId="{9633A661-BC8F-44A0-A0B2-E752EDB80768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Kopsavilkuma dokumenti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E1D4E1CA-627A-4A6E-BDD5-82FA4AE44F00}" type="parTrans" cxnId="{B3710755-96CC-48F1-9D22-1F8EED0C0974}">
      <dgm:prSet/>
      <dgm:spPr/>
      <dgm:t>
        <a:bodyPr/>
        <a:lstStyle/>
        <a:p>
          <a:endParaRPr lang="lv-LV"/>
        </a:p>
      </dgm:t>
    </dgm:pt>
    <dgm:pt modelId="{DF768DA5-046A-4009-B225-C7A1F2A6CB8C}" type="sibTrans" cxnId="{B3710755-96CC-48F1-9D22-1F8EED0C0974}">
      <dgm:prSet/>
      <dgm:spPr/>
      <dgm:t>
        <a:bodyPr/>
        <a:lstStyle/>
        <a:p>
          <a:endParaRPr lang="lv-LV"/>
        </a:p>
      </dgm:t>
    </dgm:pt>
    <dgm:pt modelId="{E3BC6318-D1FE-4E1B-AFAC-0B4A72BE7327}" type="pres">
      <dgm:prSet presAssocID="{C5C7BF61-EC68-4498-89ED-CFBCD5FD575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9A843908-F30D-4E38-8834-0AE904269AF3}" type="pres">
      <dgm:prSet presAssocID="{5A35BFC3-7240-4275-BB60-D4C8C69126E9}" presName="linNode" presStyleCnt="0"/>
      <dgm:spPr/>
    </dgm:pt>
    <dgm:pt modelId="{DB45DD70-D2E2-4B46-8D28-5D4D60D47858}" type="pres">
      <dgm:prSet presAssocID="{5A35BFC3-7240-4275-BB60-D4C8C69126E9}" presName="parentText" presStyleLbl="node1" presStyleIdx="0" presStyleCnt="1" custScaleX="108841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7358757-0054-4B44-BAE7-BAFBA2FA92E4}" type="pres">
      <dgm:prSet presAssocID="{5A35BFC3-7240-4275-BB60-D4C8C69126E9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F20454AB-C26B-4998-A0CA-A7A89D9576F7}" srcId="{C5C7BF61-EC68-4498-89ED-CFBCD5FD575E}" destId="{5A35BFC3-7240-4275-BB60-D4C8C69126E9}" srcOrd="0" destOrd="0" parTransId="{6019EAC5-C077-4E7D-ABE8-3B3759872843}" sibTransId="{FCF82295-76A4-4C1A-B2CA-FAA8F9EB40B6}"/>
    <dgm:cxn modelId="{AA1FD2CF-14B5-4159-BF83-6F35024553E5}" type="presOf" srcId="{5A35BFC3-7240-4275-BB60-D4C8C69126E9}" destId="{DB45DD70-D2E2-4B46-8D28-5D4D60D47858}" srcOrd="0" destOrd="0" presId="urn:microsoft.com/office/officeart/2005/8/layout/vList5"/>
    <dgm:cxn modelId="{4EEC49CB-1422-44CC-A2DE-5167C617FCBD}" type="presOf" srcId="{0594B8FE-506F-428A-924B-53DA70345F62}" destId="{77358757-0054-4B44-BAE7-BAFBA2FA92E4}" srcOrd="0" destOrd="0" presId="urn:microsoft.com/office/officeart/2005/8/layout/vList5"/>
    <dgm:cxn modelId="{06EF49A9-8E31-4000-AD1D-F5F42B3DA3FC}" srcId="{5A35BFC3-7240-4275-BB60-D4C8C69126E9}" destId="{0594B8FE-506F-428A-924B-53DA70345F62}" srcOrd="0" destOrd="0" parTransId="{ABDD439A-CE05-49F9-AD8C-34511D37E95E}" sibTransId="{9149823D-3F78-4CA0-A738-B060D229AE61}"/>
    <dgm:cxn modelId="{E6A7EEEC-8B50-4D54-8D49-EBC590773F3E}" type="presOf" srcId="{C5C7BF61-EC68-4498-89ED-CFBCD5FD575E}" destId="{E3BC6318-D1FE-4E1B-AFAC-0B4A72BE7327}" srcOrd="0" destOrd="0" presId="urn:microsoft.com/office/officeart/2005/8/layout/vList5"/>
    <dgm:cxn modelId="{BA2BE4F9-F9C4-4E61-A58E-FE920E7E089E}" type="presOf" srcId="{9633A661-BC8F-44A0-A0B2-E752EDB80768}" destId="{77358757-0054-4B44-BAE7-BAFBA2FA92E4}" srcOrd="0" destOrd="1" presId="urn:microsoft.com/office/officeart/2005/8/layout/vList5"/>
    <dgm:cxn modelId="{B3710755-96CC-48F1-9D22-1F8EED0C0974}" srcId="{5A35BFC3-7240-4275-BB60-D4C8C69126E9}" destId="{9633A661-BC8F-44A0-A0B2-E752EDB80768}" srcOrd="1" destOrd="0" parTransId="{E1D4E1CA-627A-4A6E-BDD5-82FA4AE44F00}" sibTransId="{DF768DA5-046A-4009-B225-C7A1F2A6CB8C}"/>
    <dgm:cxn modelId="{F0046194-5365-4B9A-B306-FB36D80D6256}" type="presParOf" srcId="{E3BC6318-D1FE-4E1B-AFAC-0B4A72BE7327}" destId="{9A843908-F30D-4E38-8834-0AE904269AF3}" srcOrd="0" destOrd="0" presId="urn:microsoft.com/office/officeart/2005/8/layout/vList5"/>
    <dgm:cxn modelId="{F66E2440-5B1F-472D-B015-68CAD3B30B81}" type="presParOf" srcId="{9A843908-F30D-4E38-8834-0AE904269AF3}" destId="{DB45DD70-D2E2-4B46-8D28-5D4D60D47858}" srcOrd="0" destOrd="0" presId="urn:microsoft.com/office/officeart/2005/8/layout/vList5"/>
    <dgm:cxn modelId="{7877C87C-20D6-43A8-8B56-13DFE94805A7}" type="presParOf" srcId="{9A843908-F30D-4E38-8834-0AE904269AF3}" destId="{77358757-0054-4B44-BAE7-BAFBA2FA92E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22964DD-E93B-43E7-BB84-ECB48D125A0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10A4636F-9F02-43C3-B1EB-264996F632A4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Pēc sastādīšanas veida</a:t>
          </a:r>
          <a:endParaRPr lang="lv-LV" sz="3200" dirty="0">
            <a:latin typeface="Times New Roman" pitchFamily="18" charset="0"/>
            <a:cs typeface="Times New Roman" pitchFamily="18" charset="0"/>
          </a:endParaRPr>
        </a:p>
      </dgm:t>
    </dgm:pt>
    <dgm:pt modelId="{77B2B263-1F9C-4440-96F1-E8423DDBE2DA}" type="parTrans" cxnId="{16E0FF9E-2C0B-49E1-9E7B-EF36D71C5211}">
      <dgm:prSet/>
      <dgm:spPr/>
      <dgm:t>
        <a:bodyPr/>
        <a:lstStyle/>
        <a:p>
          <a:endParaRPr lang="lv-LV"/>
        </a:p>
      </dgm:t>
    </dgm:pt>
    <dgm:pt modelId="{80406355-5133-40FB-9A69-12536E9C2521}" type="sibTrans" cxnId="{16E0FF9E-2C0B-49E1-9E7B-EF36D71C5211}">
      <dgm:prSet/>
      <dgm:spPr/>
      <dgm:t>
        <a:bodyPr/>
        <a:lstStyle/>
        <a:p>
          <a:endParaRPr lang="lv-LV"/>
        </a:p>
      </dgm:t>
    </dgm:pt>
    <dgm:pt modelId="{D70E5B43-21F9-4593-AD13-3E60DA4B3172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Vienreizējie 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EA559300-E780-4556-A3A5-ACE0CFC20E48}" type="parTrans" cxnId="{2A52156B-FA93-4C62-AFB3-749F13C0D368}">
      <dgm:prSet/>
      <dgm:spPr/>
      <dgm:t>
        <a:bodyPr/>
        <a:lstStyle/>
        <a:p>
          <a:endParaRPr lang="lv-LV"/>
        </a:p>
      </dgm:t>
    </dgm:pt>
    <dgm:pt modelId="{E634BF9F-10F5-4539-ADC3-43638556E796}" type="sibTrans" cxnId="{2A52156B-FA93-4C62-AFB3-749F13C0D368}">
      <dgm:prSet/>
      <dgm:spPr/>
      <dgm:t>
        <a:bodyPr/>
        <a:lstStyle/>
        <a:p>
          <a:endParaRPr lang="lv-LV"/>
        </a:p>
      </dgm:t>
    </dgm:pt>
    <dgm:pt modelId="{32F35A0A-506C-4489-B315-459D7B669DD6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Uzkrājuma 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2548A047-1033-46DD-95C1-69A4670352B1}" type="parTrans" cxnId="{006667A5-07A3-423A-901F-27730AE79FCA}">
      <dgm:prSet/>
      <dgm:spPr/>
      <dgm:t>
        <a:bodyPr/>
        <a:lstStyle/>
        <a:p>
          <a:endParaRPr lang="lv-LV"/>
        </a:p>
      </dgm:t>
    </dgm:pt>
    <dgm:pt modelId="{15D159C3-B7C2-46E5-BF6B-4C3D8CC2225C}" type="sibTrans" cxnId="{006667A5-07A3-423A-901F-27730AE79FCA}">
      <dgm:prSet/>
      <dgm:spPr/>
      <dgm:t>
        <a:bodyPr/>
        <a:lstStyle/>
        <a:p>
          <a:endParaRPr lang="lv-LV"/>
        </a:p>
      </dgm:t>
    </dgm:pt>
    <dgm:pt modelId="{3308FA30-8928-40D5-BA01-F2BE5BD63859}" type="pres">
      <dgm:prSet presAssocID="{922964DD-E93B-43E7-BB84-ECB48D125A0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D3B2919C-6E08-4D6B-87C0-5C3FB8ED8F46}" type="pres">
      <dgm:prSet presAssocID="{10A4636F-9F02-43C3-B1EB-264996F632A4}" presName="linNode" presStyleCnt="0"/>
      <dgm:spPr/>
    </dgm:pt>
    <dgm:pt modelId="{A86A81A8-68C1-4FBB-BA7D-2B6F2535ACCA}" type="pres">
      <dgm:prSet presAssocID="{10A4636F-9F02-43C3-B1EB-264996F632A4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A4D9475D-55FB-46ED-AFE0-1826C9589D7B}" type="pres">
      <dgm:prSet presAssocID="{10A4636F-9F02-43C3-B1EB-264996F632A4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3E9ED9D2-A6CF-4FA6-AFC5-3B86147B140E}" type="presOf" srcId="{922964DD-E93B-43E7-BB84-ECB48D125A05}" destId="{3308FA30-8928-40D5-BA01-F2BE5BD63859}" srcOrd="0" destOrd="0" presId="urn:microsoft.com/office/officeart/2005/8/layout/vList5"/>
    <dgm:cxn modelId="{D2121D74-06BC-41BD-AAA2-41F823BA6303}" type="presOf" srcId="{10A4636F-9F02-43C3-B1EB-264996F632A4}" destId="{A86A81A8-68C1-4FBB-BA7D-2B6F2535ACCA}" srcOrd="0" destOrd="0" presId="urn:microsoft.com/office/officeart/2005/8/layout/vList5"/>
    <dgm:cxn modelId="{DE8D3A5E-8647-45F1-BF6B-A5E6E6717C79}" type="presOf" srcId="{32F35A0A-506C-4489-B315-459D7B669DD6}" destId="{A4D9475D-55FB-46ED-AFE0-1826C9589D7B}" srcOrd="0" destOrd="1" presId="urn:microsoft.com/office/officeart/2005/8/layout/vList5"/>
    <dgm:cxn modelId="{006667A5-07A3-423A-901F-27730AE79FCA}" srcId="{10A4636F-9F02-43C3-B1EB-264996F632A4}" destId="{32F35A0A-506C-4489-B315-459D7B669DD6}" srcOrd="1" destOrd="0" parTransId="{2548A047-1033-46DD-95C1-69A4670352B1}" sibTransId="{15D159C3-B7C2-46E5-BF6B-4C3D8CC2225C}"/>
    <dgm:cxn modelId="{16E0FF9E-2C0B-49E1-9E7B-EF36D71C5211}" srcId="{922964DD-E93B-43E7-BB84-ECB48D125A05}" destId="{10A4636F-9F02-43C3-B1EB-264996F632A4}" srcOrd="0" destOrd="0" parTransId="{77B2B263-1F9C-4440-96F1-E8423DDBE2DA}" sibTransId="{80406355-5133-40FB-9A69-12536E9C2521}"/>
    <dgm:cxn modelId="{2A52156B-FA93-4C62-AFB3-749F13C0D368}" srcId="{10A4636F-9F02-43C3-B1EB-264996F632A4}" destId="{D70E5B43-21F9-4593-AD13-3E60DA4B3172}" srcOrd="0" destOrd="0" parTransId="{EA559300-E780-4556-A3A5-ACE0CFC20E48}" sibTransId="{E634BF9F-10F5-4539-ADC3-43638556E796}"/>
    <dgm:cxn modelId="{DC358DF0-AAC1-4C3E-B45A-A7D03BAB04EB}" type="presOf" srcId="{D70E5B43-21F9-4593-AD13-3E60DA4B3172}" destId="{A4D9475D-55FB-46ED-AFE0-1826C9589D7B}" srcOrd="0" destOrd="0" presId="urn:microsoft.com/office/officeart/2005/8/layout/vList5"/>
    <dgm:cxn modelId="{B76A1FCB-F160-440E-AB9C-8A3E949E5EFF}" type="presParOf" srcId="{3308FA30-8928-40D5-BA01-F2BE5BD63859}" destId="{D3B2919C-6E08-4D6B-87C0-5C3FB8ED8F46}" srcOrd="0" destOrd="0" presId="urn:microsoft.com/office/officeart/2005/8/layout/vList5"/>
    <dgm:cxn modelId="{217B4E55-9323-404B-B1BB-36B417C040EB}" type="presParOf" srcId="{D3B2919C-6E08-4D6B-87C0-5C3FB8ED8F46}" destId="{A86A81A8-68C1-4FBB-BA7D-2B6F2535ACCA}" srcOrd="0" destOrd="0" presId="urn:microsoft.com/office/officeart/2005/8/layout/vList5"/>
    <dgm:cxn modelId="{93802AEA-CB5E-49AC-9C63-73EBE0E18956}" type="presParOf" srcId="{D3B2919C-6E08-4D6B-87C0-5C3FB8ED8F46}" destId="{A4D9475D-55FB-46ED-AFE0-1826C9589D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BC9A4E4-FD7C-4EEF-B303-0D3415A7CD6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0FFB6EB3-6D35-4A60-BC39-CFB71E41AA08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Pēc sastādīšanas vietas</a:t>
          </a:r>
          <a:endParaRPr lang="lv-LV" sz="3200" dirty="0">
            <a:latin typeface="Times New Roman" pitchFamily="18" charset="0"/>
            <a:cs typeface="Times New Roman" pitchFamily="18" charset="0"/>
          </a:endParaRPr>
        </a:p>
      </dgm:t>
    </dgm:pt>
    <dgm:pt modelId="{F4F21AA0-7B14-4C6B-A5A8-A77200B2CB04}" type="parTrans" cxnId="{259F954D-0245-4F5B-B0B9-042A1990E8BC}">
      <dgm:prSet/>
      <dgm:spPr/>
      <dgm:t>
        <a:bodyPr/>
        <a:lstStyle/>
        <a:p>
          <a:endParaRPr lang="lv-LV"/>
        </a:p>
      </dgm:t>
    </dgm:pt>
    <dgm:pt modelId="{9189445B-21D5-41F2-A986-2796A7594893}" type="sibTrans" cxnId="{259F954D-0245-4F5B-B0B9-042A1990E8BC}">
      <dgm:prSet/>
      <dgm:spPr/>
      <dgm:t>
        <a:bodyPr/>
        <a:lstStyle/>
        <a:p>
          <a:endParaRPr lang="lv-LV"/>
        </a:p>
      </dgm:t>
    </dgm:pt>
    <dgm:pt modelId="{B6263ABE-DE03-4F7E-9C86-2CE00D94B2A0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Iekšējie 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0C668B97-671F-40E3-A516-4141027747E3}" type="parTrans" cxnId="{707EBEC5-F8DB-4FC0-8CAB-3B06687729B2}">
      <dgm:prSet/>
      <dgm:spPr/>
      <dgm:t>
        <a:bodyPr/>
        <a:lstStyle/>
        <a:p>
          <a:endParaRPr lang="lv-LV"/>
        </a:p>
      </dgm:t>
    </dgm:pt>
    <dgm:pt modelId="{B3D3DDFC-2F55-4206-8C9E-8A1C379FA57E}" type="sibTrans" cxnId="{707EBEC5-F8DB-4FC0-8CAB-3B06687729B2}">
      <dgm:prSet/>
      <dgm:spPr/>
      <dgm:t>
        <a:bodyPr/>
        <a:lstStyle/>
        <a:p>
          <a:endParaRPr lang="lv-LV"/>
        </a:p>
      </dgm:t>
    </dgm:pt>
    <dgm:pt modelId="{83589062-9BEE-4C79-B838-BED5FE924EC3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Ārējie 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B58ED645-FC2C-4C28-9446-B50EEC621888}" type="parTrans" cxnId="{97D3FAB0-9B47-4535-9630-128804C56DE1}">
      <dgm:prSet/>
      <dgm:spPr/>
      <dgm:t>
        <a:bodyPr/>
        <a:lstStyle/>
        <a:p>
          <a:endParaRPr lang="lv-LV"/>
        </a:p>
      </dgm:t>
    </dgm:pt>
    <dgm:pt modelId="{33D5DD74-D5B6-4FE1-8097-4788811271D0}" type="sibTrans" cxnId="{97D3FAB0-9B47-4535-9630-128804C56DE1}">
      <dgm:prSet/>
      <dgm:spPr/>
      <dgm:t>
        <a:bodyPr/>
        <a:lstStyle/>
        <a:p>
          <a:endParaRPr lang="lv-LV"/>
        </a:p>
      </dgm:t>
    </dgm:pt>
    <dgm:pt modelId="{506B36B6-6F80-49D7-9911-1101437F15B5}" type="pres">
      <dgm:prSet presAssocID="{2BC9A4E4-FD7C-4EEF-B303-0D3415A7CD6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EC2B8BA5-C285-41AD-9A18-49F78F503A8F}" type="pres">
      <dgm:prSet presAssocID="{0FFB6EB3-6D35-4A60-BC39-CFB71E41AA08}" presName="linNode" presStyleCnt="0"/>
      <dgm:spPr/>
    </dgm:pt>
    <dgm:pt modelId="{B565EB02-52CC-4D2F-A55E-165A97017DCF}" type="pres">
      <dgm:prSet presAssocID="{0FFB6EB3-6D35-4A60-BC39-CFB71E41AA08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C33EA7F-323D-4310-8AF7-502C4344304C}" type="pres">
      <dgm:prSet presAssocID="{0FFB6EB3-6D35-4A60-BC39-CFB71E41AA08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3FB2654B-DA9E-4952-8A75-01BBF483EF3D}" type="presOf" srcId="{2BC9A4E4-FD7C-4EEF-B303-0D3415A7CD6B}" destId="{506B36B6-6F80-49D7-9911-1101437F15B5}" srcOrd="0" destOrd="0" presId="urn:microsoft.com/office/officeart/2005/8/layout/vList5"/>
    <dgm:cxn modelId="{97D3FAB0-9B47-4535-9630-128804C56DE1}" srcId="{0FFB6EB3-6D35-4A60-BC39-CFB71E41AA08}" destId="{83589062-9BEE-4C79-B838-BED5FE924EC3}" srcOrd="1" destOrd="0" parTransId="{B58ED645-FC2C-4C28-9446-B50EEC621888}" sibTransId="{33D5DD74-D5B6-4FE1-8097-4788811271D0}"/>
    <dgm:cxn modelId="{707EBEC5-F8DB-4FC0-8CAB-3B06687729B2}" srcId="{0FFB6EB3-6D35-4A60-BC39-CFB71E41AA08}" destId="{B6263ABE-DE03-4F7E-9C86-2CE00D94B2A0}" srcOrd="0" destOrd="0" parTransId="{0C668B97-671F-40E3-A516-4141027747E3}" sibTransId="{B3D3DDFC-2F55-4206-8C9E-8A1C379FA57E}"/>
    <dgm:cxn modelId="{BF197799-9829-4995-AE15-74B211E9698B}" type="presOf" srcId="{83589062-9BEE-4C79-B838-BED5FE924EC3}" destId="{3C33EA7F-323D-4310-8AF7-502C4344304C}" srcOrd="0" destOrd="1" presId="urn:microsoft.com/office/officeart/2005/8/layout/vList5"/>
    <dgm:cxn modelId="{60E4B0C5-4FEA-4266-9ABF-3EE7ECEAC4F8}" type="presOf" srcId="{0FFB6EB3-6D35-4A60-BC39-CFB71E41AA08}" destId="{B565EB02-52CC-4D2F-A55E-165A97017DCF}" srcOrd="0" destOrd="0" presId="urn:microsoft.com/office/officeart/2005/8/layout/vList5"/>
    <dgm:cxn modelId="{259F954D-0245-4F5B-B0B9-042A1990E8BC}" srcId="{2BC9A4E4-FD7C-4EEF-B303-0D3415A7CD6B}" destId="{0FFB6EB3-6D35-4A60-BC39-CFB71E41AA08}" srcOrd="0" destOrd="0" parTransId="{F4F21AA0-7B14-4C6B-A5A8-A77200B2CB04}" sibTransId="{9189445B-21D5-41F2-A986-2796A7594893}"/>
    <dgm:cxn modelId="{F94F2EC2-4456-4721-AB1B-A7F8CC85EA84}" type="presOf" srcId="{B6263ABE-DE03-4F7E-9C86-2CE00D94B2A0}" destId="{3C33EA7F-323D-4310-8AF7-502C4344304C}" srcOrd="0" destOrd="0" presId="urn:microsoft.com/office/officeart/2005/8/layout/vList5"/>
    <dgm:cxn modelId="{6F82E41F-E781-4684-8BDC-DBD1C536D346}" type="presParOf" srcId="{506B36B6-6F80-49D7-9911-1101437F15B5}" destId="{EC2B8BA5-C285-41AD-9A18-49F78F503A8F}" srcOrd="0" destOrd="0" presId="urn:microsoft.com/office/officeart/2005/8/layout/vList5"/>
    <dgm:cxn modelId="{5FD6DC5C-3B2C-4ADC-9E58-F90A0515E82A}" type="presParOf" srcId="{EC2B8BA5-C285-41AD-9A18-49F78F503A8F}" destId="{B565EB02-52CC-4D2F-A55E-165A97017DCF}" srcOrd="0" destOrd="0" presId="urn:microsoft.com/office/officeart/2005/8/layout/vList5"/>
    <dgm:cxn modelId="{09FAAF3D-2127-40E8-81F8-343CB834B8CA}" type="presParOf" srcId="{EC2B8BA5-C285-41AD-9A18-49F78F503A8F}" destId="{3C33EA7F-323D-4310-8AF7-502C4344304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A15E53F-43A0-490A-8414-5B048232EF8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7860D578-D9ED-430E-8720-06F3D0D86D31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Pēc ekonomiskā saturs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0FA958D2-CA1C-48EC-A154-97333248B7BF}" type="parTrans" cxnId="{8D66324D-35A3-481D-9F8B-FC53A21340BD}">
      <dgm:prSet/>
      <dgm:spPr/>
      <dgm:t>
        <a:bodyPr/>
        <a:lstStyle/>
        <a:p>
          <a:endParaRPr lang="lv-LV"/>
        </a:p>
      </dgm:t>
    </dgm:pt>
    <dgm:pt modelId="{A8BE7940-293A-441D-819D-51B958984B12}" type="sibTrans" cxnId="{8D66324D-35A3-481D-9F8B-FC53A21340BD}">
      <dgm:prSet/>
      <dgm:spPr/>
      <dgm:t>
        <a:bodyPr/>
        <a:lstStyle/>
        <a:p>
          <a:endParaRPr lang="lv-LV"/>
        </a:p>
      </dgm:t>
    </dgm:pt>
    <dgm:pt modelId="{2F5F4BC5-DB0F-430E-8354-2353DAE11B70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Kases 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0C784F61-3EDF-4F88-A19C-DEB47182951F}" type="parTrans" cxnId="{97F563A2-9C2A-46D3-BBC9-E97817872A60}">
      <dgm:prSet/>
      <dgm:spPr/>
      <dgm:t>
        <a:bodyPr/>
        <a:lstStyle/>
        <a:p>
          <a:endParaRPr lang="lv-LV"/>
        </a:p>
      </dgm:t>
    </dgm:pt>
    <dgm:pt modelId="{DC6EA817-181F-44B4-B09B-961ECB264D97}" type="sibTrans" cxnId="{97F563A2-9C2A-46D3-BBC9-E97817872A60}">
      <dgm:prSet/>
      <dgm:spPr/>
      <dgm:t>
        <a:bodyPr/>
        <a:lstStyle/>
        <a:p>
          <a:endParaRPr lang="lv-LV"/>
        </a:p>
      </dgm:t>
    </dgm:pt>
    <dgm:pt modelId="{B2C2431A-5BA7-41D5-9FEB-A95AE7F2731F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Bankas 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D0A0A394-E534-42A2-B5D3-71DD651CA5E9}" type="parTrans" cxnId="{4877C816-3005-4696-BF39-FCCBBF7D71D3}">
      <dgm:prSet/>
      <dgm:spPr/>
      <dgm:t>
        <a:bodyPr/>
        <a:lstStyle/>
        <a:p>
          <a:endParaRPr lang="lv-LV"/>
        </a:p>
      </dgm:t>
    </dgm:pt>
    <dgm:pt modelId="{E763514A-FE41-4AEE-9C42-88142458D2CE}" type="sibTrans" cxnId="{4877C816-3005-4696-BF39-FCCBBF7D71D3}">
      <dgm:prSet/>
      <dgm:spPr/>
      <dgm:t>
        <a:bodyPr/>
        <a:lstStyle/>
        <a:p>
          <a:endParaRPr lang="lv-LV"/>
        </a:p>
      </dgm:t>
    </dgm:pt>
    <dgm:pt modelId="{71883FE9-B9EF-4A2D-85E5-BB8CB80A4B7F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Norēķinu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3DBEE808-3576-480D-A847-742FC5F47391}" type="parTrans" cxnId="{6053F6BD-A8DD-4D01-B596-2AD4F85A5DB4}">
      <dgm:prSet/>
      <dgm:spPr/>
      <dgm:t>
        <a:bodyPr/>
        <a:lstStyle/>
        <a:p>
          <a:endParaRPr lang="lv-LV"/>
        </a:p>
      </dgm:t>
    </dgm:pt>
    <dgm:pt modelId="{0083384F-AD43-4FAB-A284-CDFBCE5B5096}" type="sibTrans" cxnId="{6053F6BD-A8DD-4D01-B596-2AD4F85A5DB4}">
      <dgm:prSet/>
      <dgm:spPr/>
      <dgm:t>
        <a:bodyPr/>
        <a:lstStyle/>
        <a:p>
          <a:endParaRPr lang="lv-LV"/>
        </a:p>
      </dgm:t>
    </dgm:pt>
    <dgm:pt modelId="{AF0C3953-70AD-4AD5-A83E-4A2F421369D8}">
      <dgm:prSet phldrT="[Text]" custT="1"/>
      <dgm:spPr/>
      <dgm:t>
        <a:bodyPr/>
        <a:lstStyle/>
        <a:p>
          <a:r>
            <a:rPr lang="lv-LV" sz="2800" dirty="0" smtClean="0">
              <a:latin typeface="Times New Roman" pitchFamily="18" charset="0"/>
              <a:cs typeface="Times New Roman" pitchFamily="18" charset="0"/>
            </a:rPr>
            <a:t>Materiālu u. c.</a:t>
          </a:r>
          <a:endParaRPr lang="lv-LV" sz="2800" dirty="0">
            <a:latin typeface="Times New Roman" pitchFamily="18" charset="0"/>
            <a:cs typeface="Times New Roman" pitchFamily="18" charset="0"/>
          </a:endParaRPr>
        </a:p>
      </dgm:t>
    </dgm:pt>
    <dgm:pt modelId="{0BBAD1DF-BBCE-4469-9C83-5A55559F05F1}" type="parTrans" cxnId="{ECCFC193-36DC-4646-A1FB-6C02F2EC8CC9}">
      <dgm:prSet/>
      <dgm:spPr/>
      <dgm:t>
        <a:bodyPr/>
        <a:lstStyle/>
        <a:p>
          <a:endParaRPr lang="lv-LV"/>
        </a:p>
      </dgm:t>
    </dgm:pt>
    <dgm:pt modelId="{85F9AAC6-E9B3-445B-97DD-C528D6834B82}" type="sibTrans" cxnId="{ECCFC193-36DC-4646-A1FB-6C02F2EC8CC9}">
      <dgm:prSet/>
      <dgm:spPr/>
      <dgm:t>
        <a:bodyPr/>
        <a:lstStyle/>
        <a:p>
          <a:endParaRPr lang="lv-LV"/>
        </a:p>
      </dgm:t>
    </dgm:pt>
    <dgm:pt modelId="{AC95BD2D-3AF7-45A3-B783-BBFF6520D5A7}" type="pres">
      <dgm:prSet presAssocID="{EA15E53F-43A0-490A-8414-5B048232EF8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05295503-105C-47C4-A940-258505E9335B}" type="pres">
      <dgm:prSet presAssocID="{7860D578-D9ED-430E-8720-06F3D0D86D31}" presName="linNode" presStyleCnt="0"/>
      <dgm:spPr/>
    </dgm:pt>
    <dgm:pt modelId="{4212F909-232F-4A7B-B49E-747BD58455F6}" type="pres">
      <dgm:prSet presAssocID="{7860D578-D9ED-430E-8720-06F3D0D86D31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BE5A9DB-9477-427A-B014-2B8858B2B5E6}" type="pres">
      <dgm:prSet presAssocID="{7860D578-D9ED-430E-8720-06F3D0D86D31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97F563A2-9C2A-46D3-BBC9-E97817872A60}" srcId="{7860D578-D9ED-430E-8720-06F3D0D86D31}" destId="{2F5F4BC5-DB0F-430E-8354-2353DAE11B70}" srcOrd="0" destOrd="0" parTransId="{0C784F61-3EDF-4F88-A19C-DEB47182951F}" sibTransId="{DC6EA817-181F-44B4-B09B-961ECB264D97}"/>
    <dgm:cxn modelId="{4877C816-3005-4696-BF39-FCCBBF7D71D3}" srcId="{7860D578-D9ED-430E-8720-06F3D0D86D31}" destId="{B2C2431A-5BA7-41D5-9FEB-A95AE7F2731F}" srcOrd="1" destOrd="0" parTransId="{D0A0A394-E534-42A2-B5D3-71DD651CA5E9}" sibTransId="{E763514A-FE41-4AEE-9C42-88142458D2CE}"/>
    <dgm:cxn modelId="{6EDBBB46-AC99-47B9-B325-B49E5F90A10B}" type="presOf" srcId="{71883FE9-B9EF-4A2D-85E5-BB8CB80A4B7F}" destId="{CBE5A9DB-9477-427A-B014-2B8858B2B5E6}" srcOrd="0" destOrd="2" presId="urn:microsoft.com/office/officeart/2005/8/layout/vList5"/>
    <dgm:cxn modelId="{8D66324D-35A3-481D-9F8B-FC53A21340BD}" srcId="{EA15E53F-43A0-490A-8414-5B048232EF84}" destId="{7860D578-D9ED-430E-8720-06F3D0D86D31}" srcOrd="0" destOrd="0" parTransId="{0FA958D2-CA1C-48EC-A154-97333248B7BF}" sibTransId="{A8BE7940-293A-441D-819D-51B958984B12}"/>
    <dgm:cxn modelId="{BF0A0033-F8B4-4344-A078-AC399215759E}" type="presOf" srcId="{B2C2431A-5BA7-41D5-9FEB-A95AE7F2731F}" destId="{CBE5A9DB-9477-427A-B014-2B8858B2B5E6}" srcOrd="0" destOrd="1" presId="urn:microsoft.com/office/officeart/2005/8/layout/vList5"/>
    <dgm:cxn modelId="{6053F6BD-A8DD-4D01-B596-2AD4F85A5DB4}" srcId="{7860D578-D9ED-430E-8720-06F3D0D86D31}" destId="{71883FE9-B9EF-4A2D-85E5-BB8CB80A4B7F}" srcOrd="2" destOrd="0" parTransId="{3DBEE808-3576-480D-A847-742FC5F47391}" sibTransId="{0083384F-AD43-4FAB-A284-CDFBCE5B5096}"/>
    <dgm:cxn modelId="{830E7DB6-8ADF-44D0-B05F-6134D4C06D23}" type="presOf" srcId="{AF0C3953-70AD-4AD5-A83E-4A2F421369D8}" destId="{CBE5A9DB-9477-427A-B014-2B8858B2B5E6}" srcOrd="0" destOrd="3" presId="urn:microsoft.com/office/officeart/2005/8/layout/vList5"/>
    <dgm:cxn modelId="{331EC93F-FC85-493B-AFB4-28933293FD72}" type="presOf" srcId="{2F5F4BC5-DB0F-430E-8354-2353DAE11B70}" destId="{CBE5A9DB-9477-427A-B014-2B8858B2B5E6}" srcOrd="0" destOrd="0" presId="urn:microsoft.com/office/officeart/2005/8/layout/vList5"/>
    <dgm:cxn modelId="{ECCFC193-36DC-4646-A1FB-6C02F2EC8CC9}" srcId="{7860D578-D9ED-430E-8720-06F3D0D86D31}" destId="{AF0C3953-70AD-4AD5-A83E-4A2F421369D8}" srcOrd="3" destOrd="0" parTransId="{0BBAD1DF-BBCE-4469-9C83-5A55559F05F1}" sibTransId="{85F9AAC6-E9B3-445B-97DD-C528D6834B82}"/>
    <dgm:cxn modelId="{422ACB63-2225-4A08-B002-74F503E73849}" type="presOf" srcId="{EA15E53F-43A0-490A-8414-5B048232EF84}" destId="{AC95BD2D-3AF7-45A3-B783-BBFF6520D5A7}" srcOrd="0" destOrd="0" presId="urn:microsoft.com/office/officeart/2005/8/layout/vList5"/>
    <dgm:cxn modelId="{D2375BCE-45EA-48C8-9816-6DC9DEB29F7D}" type="presOf" srcId="{7860D578-D9ED-430E-8720-06F3D0D86D31}" destId="{4212F909-232F-4A7B-B49E-747BD58455F6}" srcOrd="0" destOrd="0" presId="urn:microsoft.com/office/officeart/2005/8/layout/vList5"/>
    <dgm:cxn modelId="{D5651741-EADA-4F46-AC42-3ED492E49F76}" type="presParOf" srcId="{AC95BD2D-3AF7-45A3-B783-BBFF6520D5A7}" destId="{05295503-105C-47C4-A940-258505E9335B}" srcOrd="0" destOrd="0" presId="urn:microsoft.com/office/officeart/2005/8/layout/vList5"/>
    <dgm:cxn modelId="{02EED735-3387-49C3-A01A-3DF403EA0871}" type="presParOf" srcId="{05295503-105C-47C4-A940-258505E9335B}" destId="{4212F909-232F-4A7B-B49E-747BD58455F6}" srcOrd="0" destOrd="0" presId="urn:microsoft.com/office/officeart/2005/8/layout/vList5"/>
    <dgm:cxn modelId="{4EF946B6-02A4-4EF9-BB12-6B0261B54655}" type="presParOf" srcId="{05295503-105C-47C4-A940-258505E9335B}" destId="{CBE5A9DB-9477-427A-B014-2B8858B2B5E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B155759-00A9-4382-97AE-B69EFB226C1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80416CE5-80F3-4900-9B64-A9C7CAC89390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Pēc uzskaites rādītāju detalizācijas pakāpes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570B8C65-9B43-40C0-A688-071AEF835790}" type="parTrans" cxnId="{847F839B-2041-4864-91B9-388EB2FD4EA0}">
      <dgm:prSet/>
      <dgm:spPr/>
      <dgm:t>
        <a:bodyPr/>
        <a:lstStyle/>
        <a:p>
          <a:endParaRPr lang="lv-LV"/>
        </a:p>
      </dgm:t>
    </dgm:pt>
    <dgm:pt modelId="{AAB63040-80E9-4D89-BCA3-C69380237249}" type="sibTrans" cxnId="{847F839B-2041-4864-91B9-388EB2FD4EA0}">
      <dgm:prSet/>
      <dgm:spPr/>
      <dgm:t>
        <a:bodyPr/>
        <a:lstStyle/>
        <a:p>
          <a:endParaRPr lang="lv-LV"/>
        </a:p>
      </dgm:t>
    </dgm:pt>
    <dgm:pt modelId="{6F5579BB-A4DF-46B7-95E2-012FDD082F3C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Pēc uzbūves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1B778A6D-7F09-4C39-9560-1A735ACB4CC3}" type="parTrans" cxnId="{DF655C0C-DA17-4DD6-BCCD-8CE289778819}">
      <dgm:prSet/>
      <dgm:spPr/>
      <dgm:t>
        <a:bodyPr/>
        <a:lstStyle/>
        <a:p>
          <a:endParaRPr lang="lv-LV"/>
        </a:p>
      </dgm:t>
    </dgm:pt>
    <dgm:pt modelId="{7EB39BB0-CE22-4FA8-9824-6C4C03F9611E}" type="sibTrans" cxnId="{DF655C0C-DA17-4DD6-BCCD-8CE289778819}">
      <dgm:prSet/>
      <dgm:spPr/>
      <dgm:t>
        <a:bodyPr/>
        <a:lstStyle/>
        <a:p>
          <a:endParaRPr lang="lv-LV"/>
        </a:p>
      </dgm:t>
    </dgm:pt>
    <dgm:pt modelId="{18ED64B5-097C-4AF9-AD28-EA2BD6B5446A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Pēc arējā veida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DE65CFAF-7AB4-4825-9D39-30AEF22CEAB4}" type="parTrans" cxnId="{7C018F0E-CC46-424E-AC36-4336F881DCCB}">
      <dgm:prSet/>
      <dgm:spPr/>
      <dgm:t>
        <a:bodyPr/>
        <a:lstStyle/>
        <a:p>
          <a:endParaRPr lang="lv-LV"/>
        </a:p>
      </dgm:t>
    </dgm:pt>
    <dgm:pt modelId="{D45EC7A1-9F49-4E16-BCC5-4ED111EF069F}" type="sibTrans" cxnId="{7C018F0E-CC46-424E-AC36-4336F881DCCB}">
      <dgm:prSet/>
      <dgm:spPr/>
      <dgm:t>
        <a:bodyPr/>
        <a:lstStyle/>
        <a:p>
          <a:endParaRPr lang="lv-LV"/>
        </a:p>
      </dgm:t>
    </dgm:pt>
    <dgm:pt modelId="{06577441-19A2-4655-B2F2-A4E375E7CA73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Pēc ierakstu satura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6909532D-1BF2-490A-A68B-2E56936CDADD}" type="parTrans" cxnId="{E810E927-9527-4B32-A5CE-FA9DCF932515}">
      <dgm:prSet/>
      <dgm:spPr/>
      <dgm:t>
        <a:bodyPr/>
        <a:lstStyle/>
        <a:p>
          <a:endParaRPr lang="lv-LV"/>
        </a:p>
      </dgm:t>
    </dgm:pt>
    <dgm:pt modelId="{F00EC6D4-759E-43A7-865B-B34127FBF670}" type="sibTrans" cxnId="{E810E927-9527-4B32-A5CE-FA9DCF932515}">
      <dgm:prSet/>
      <dgm:spPr/>
      <dgm:t>
        <a:bodyPr/>
        <a:lstStyle/>
        <a:p>
          <a:endParaRPr lang="lv-LV"/>
        </a:p>
      </dgm:t>
    </dgm:pt>
    <dgm:pt modelId="{23FC039C-EFB8-4D00-9C40-39BD05B8B4E3}" type="pres">
      <dgm:prSet presAssocID="{5B155759-00A9-4382-97AE-B69EFB226C1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FFAD1BE7-A340-4FF6-B20E-FB7B7F3E1E41}" type="pres">
      <dgm:prSet presAssocID="{06577441-19A2-4655-B2F2-A4E375E7CA73}" presName="parentLin" presStyleCnt="0"/>
      <dgm:spPr/>
    </dgm:pt>
    <dgm:pt modelId="{27B4F645-EE22-410E-8144-86617BDEDAEE}" type="pres">
      <dgm:prSet presAssocID="{06577441-19A2-4655-B2F2-A4E375E7CA73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4EFB443E-6ADF-4F0B-B300-27F9E4E08948}" type="pres">
      <dgm:prSet presAssocID="{06577441-19A2-4655-B2F2-A4E375E7CA7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9E8338F-B911-4F7A-A7ED-E76A4C3E5BB4}" type="pres">
      <dgm:prSet presAssocID="{06577441-19A2-4655-B2F2-A4E375E7CA73}" presName="negativeSpace" presStyleCnt="0"/>
      <dgm:spPr/>
    </dgm:pt>
    <dgm:pt modelId="{F2C0F7F0-02F0-4B19-8D4A-D1B0399813BC}" type="pres">
      <dgm:prSet presAssocID="{06577441-19A2-4655-B2F2-A4E375E7CA73}" presName="childText" presStyleLbl="conFgAcc1" presStyleIdx="0" presStyleCnt="4">
        <dgm:presLayoutVars>
          <dgm:bulletEnabled val="1"/>
        </dgm:presLayoutVars>
      </dgm:prSet>
      <dgm:spPr/>
    </dgm:pt>
    <dgm:pt modelId="{12921BDC-2FFD-49C4-8BB5-F755A2D94DDC}" type="pres">
      <dgm:prSet presAssocID="{F00EC6D4-759E-43A7-865B-B34127FBF670}" presName="spaceBetweenRectangles" presStyleCnt="0"/>
      <dgm:spPr/>
    </dgm:pt>
    <dgm:pt modelId="{DD07CBF1-64C0-468E-9644-A2B0EC601834}" type="pres">
      <dgm:prSet presAssocID="{80416CE5-80F3-4900-9B64-A9C7CAC89390}" presName="parentLin" presStyleCnt="0"/>
      <dgm:spPr/>
    </dgm:pt>
    <dgm:pt modelId="{7A3C628F-BBFF-4820-BFFF-1C3880C31D25}" type="pres">
      <dgm:prSet presAssocID="{80416CE5-80F3-4900-9B64-A9C7CAC89390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A9B980AF-27F9-4091-B882-0E21004BE39C}" type="pres">
      <dgm:prSet presAssocID="{80416CE5-80F3-4900-9B64-A9C7CAC8939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DFE81450-244A-4A6F-8823-627673666E4E}" type="pres">
      <dgm:prSet presAssocID="{80416CE5-80F3-4900-9B64-A9C7CAC89390}" presName="negativeSpace" presStyleCnt="0"/>
      <dgm:spPr/>
    </dgm:pt>
    <dgm:pt modelId="{64E8AE8D-8253-42E8-80A3-9E3020DE56F2}" type="pres">
      <dgm:prSet presAssocID="{80416CE5-80F3-4900-9B64-A9C7CAC89390}" presName="childText" presStyleLbl="conFgAcc1" presStyleIdx="1" presStyleCnt="4">
        <dgm:presLayoutVars>
          <dgm:bulletEnabled val="1"/>
        </dgm:presLayoutVars>
      </dgm:prSet>
      <dgm:spPr/>
    </dgm:pt>
    <dgm:pt modelId="{EB386735-D8A4-4DC7-BF37-92DD30C719B1}" type="pres">
      <dgm:prSet presAssocID="{AAB63040-80E9-4D89-BCA3-C69380237249}" presName="spaceBetweenRectangles" presStyleCnt="0"/>
      <dgm:spPr/>
    </dgm:pt>
    <dgm:pt modelId="{0AB936C9-F9F2-4E6D-9DC3-9A12C6EC46D8}" type="pres">
      <dgm:prSet presAssocID="{6F5579BB-A4DF-46B7-95E2-012FDD082F3C}" presName="parentLin" presStyleCnt="0"/>
      <dgm:spPr/>
    </dgm:pt>
    <dgm:pt modelId="{2F6CDD9C-E225-434D-BB55-31D6C7DC1B8F}" type="pres">
      <dgm:prSet presAssocID="{6F5579BB-A4DF-46B7-95E2-012FDD082F3C}" presName="parentLeftMargin" presStyleLbl="node1" presStyleIdx="1" presStyleCnt="4"/>
      <dgm:spPr/>
      <dgm:t>
        <a:bodyPr/>
        <a:lstStyle/>
        <a:p>
          <a:endParaRPr lang="lv-LV"/>
        </a:p>
      </dgm:t>
    </dgm:pt>
    <dgm:pt modelId="{C31EA406-50FA-4896-B15B-BE72658841F7}" type="pres">
      <dgm:prSet presAssocID="{6F5579BB-A4DF-46B7-95E2-012FDD082F3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C8B349B-72E1-4AE6-BFDB-398B33433A4D}" type="pres">
      <dgm:prSet presAssocID="{6F5579BB-A4DF-46B7-95E2-012FDD082F3C}" presName="negativeSpace" presStyleCnt="0"/>
      <dgm:spPr/>
    </dgm:pt>
    <dgm:pt modelId="{FAAAAC70-0D27-4D63-81BC-EDF64157019D}" type="pres">
      <dgm:prSet presAssocID="{6F5579BB-A4DF-46B7-95E2-012FDD082F3C}" presName="childText" presStyleLbl="conFgAcc1" presStyleIdx="2" presStyleCnt="4">
        <dgm:presLayoutVars>
          <dgm:bulletEnabled val="1"/>
        </dgm:presLayoutVars>
      </dgm:prSet>
      <dgm:spPr/>
    </dgm:pt>
    <dgm:pt modelId="{4731FA27-FE59-4795-9549-DD72862C77E1}" type="pres">
      <dgm:prSet presAssocID="{7EB39BB0-CE22-4FA8-9824-6C4C03F9611E}" presName="spaceBetweenRectangles" presStyleCnt="0"/>
      <dgm:spPr/>
    </dgm:pt>
    <dgm:pt modelId="{BD3C24D9-D5F1-4627-9CC9-3B171BEB7866}" type="pres">
      <dgm:prSet presAssocID="{18ED64B5-097C-4AF9-AD28-EA2BD6B5446A}" presName="parentLin" presStyleCnt="0"/>
      <dgm:spPr/>
    </dgm:pt>
    <dgm:pt modelId="{42BA2304-1ACA-4F96-A243-F9408FED7AEB}" type="pres">
      <dgm:prSet presAssocID="{18ED64B5-097C-4AF9-AD28-EA2BD6B5446A}" presName="parentLeftMargin" presStyleLbl="node1" presStyleIdx="2" presStyleCnt="4"/>
      <dgm:spPr/>
      <dgm:t>
        <a:bodyPr/>
        <a:lstStyle/>
        <a:p>
          <a:endParaRPr lang="lv-LV"/>
        </a:p>
      </dgm:t>
    </dgm:pt>
    <dgm:pt modelId="{A5ADF8CC-C75C-41AC-B761-4743E4ED56BC}" type="pres">
      <dgm:prSet presAssocID="{18ED64B5-097C-4AF9-AD28-EA2BD6B5446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DCE803D2-B719-4F11-B639-0A80323C4AD7}" type="pres">
      <dgm:prSet presAssocID="{18ED64B5-097C-4AF9-AD28-EA2BD6B5446A}" presName="negativeSpace" presStyleCnt="0"/>
      <dgm:spPr/>
    </dgm:pt>
    <dgm:pt modelId="{BCAD2EDD-34E5-4D56-84F1-C90838F88E60}" type="pres">
      <dgm:prSet presAssocID="{18ED64B5-097C-4AF9-AD28-EA2BD6B5446A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47F839B-2041-4864-91B9-388EB2FD4EA0}" srcId="{5B155759-00A9-4382-97AE-B69EFB226C18}" destId="{80416CE5-80F3-4900-9B64-A9C7CAC89390}" srcOrd="1" destOrd="0" parTransId="{570B8C65-9B43-40C0-A688-071AEF835790}" sibTransId="{AAB63040-80E9-4D89-BCA3-C69380237249}"/>
    <dgm:cxn modelId="{7C018F0E-CC46-424E-AC36-4336F881DCCB}" srcId="{5B155759-00A9-4382-97AE-B69EFB226C18}" destId="{18ED64B5-097C-4AF9-AD28-EA2BD6B5446A}" srcOrd="3" destOrd="0" parTransId="{DE65CFAF-7AB4-4825-9D39-30AEF22CEAB4}" sibTransId="{D45EC7A1-9F49-4E16-BCC5-4ED111EF069F}"/>
    <dgm:cxn modelId="{CA0D5D9F-62AE-48E4-8C24-DA74610BEE2C}" type="presOf" srcId="{5B155759-00A9-4382-97AE-B69EFB226C18}" destId="{23FC039C-EFB8-4D00-9C40-39BD05B8B4E3}" srcOrd="0" destOrd="0" presId="urn:microsoft.com/office/officeart/2005/8/layout/list1"/>
    <dgm:cxn modelId="{DF655C0C-DA17-4DD6-BCCD-8CE289778819}" srcId="{5B155759-00A9-4382-97AE-B69EFB226C18}" destId="{6F5579BB-A4DF-46B7-95E2-012FDD082F3C}" srcOrd="2" destOrd="0" parTransId="{1B778A6D-7F09-4C39-9560-1A735ACB4CC3}" sibTransId="{7EB39BB0-CE22-4FA8-9824-6C4C03F9611E}"/>
    <dgm:cxn modelId="{31990BAC-1A99-4D35-97B6-E59215EB9298}" type="presOf" srcId="{18ED64B5-097C-4AF9-AD28-EA2BD6B5446A}" destId="{A5ADF8CC-C75C-41AC-B761-4743E4ED56BC}" srcOrd="1" destOrd="0" presId="urn:microsoft.com/office/officeart/2005/8/layout/list1"/>
    <dgm:cxn modelId="{DAE55B65-230D-48C0-8105-039F6DF4093B}" type="presOf" srcId="{6F5579BB-A4DF-46B7-95E2-012FDD082F3C}" destId="{C31EA406-50FA-4896-B15B-BE72658841F7}" srcOrd="1" destOrd="0" presId="urn:microsoft.com/office/officeart/2005/8/layout/list1"/>
    <dgm:cxn modelId="{E810E927-9527-4B32-A5CE-FA9DCF932515}" srcId="{5B155759-00A9-4382-97AE-B69EFB226C18}" destId="{06577441-19A2-4655-B2F2-A4E375E7CA73}" srcOrd="0" destOrd="0" parTransId="{6909532D-1BF2-490A-A68B-2E56936CDADD}" sibTransId="{F00EC6D4-759E-43A7-865B-B34127FBF670}"/>
    <dgm:cxn modelId="{D8447359-F9E8-45CE-9622-824881C5FEAD}" type="presOf" srcId="{06577441-19A2-4655-B2F2-A4E375E7CA73}" destId="{4EFB443E-6ADF-4F0B-B300-27F9E4E08948}" srcOrd="1" destOrd="0" presId="urn:microsoft.com/office/officeart/2005/8/layout/list1"/>
    <dgm:cxn modelId="{60EE43A8-CD2D-429E-B292-0042EF4A6ACC}" type="presOf" srcId="{6F5579BB-A4DF-46B7-95E2-012FDD082F3C}" destId="{2F6CDD9C-E225-434D-BB55-31D6C7DC1B8F}" srcOrd="0" destOrd="0" presId="urn:microsoft.com/office/officeart/2005/8/layout/list1"/>
    <dgm:cxn modelId="{D94F8425-7F1E-4B59-ADAA-F36891F1DD6F}" type="presOf" srcId="{06577441-19A2-4655-B2F2-A4E375E7CA73}" destId="{27B4F645-EE22-410E-8144-86617BDEDAEE}" srcOrd="0" destOrd="0" presId="urn:microsoft.com/office/officeart/2005/8/layout/list1"/>
    <dgm:cxn modelId="{80FBB589-D36B-4EB1-8D78-7B2DD0EAFB19}" type="presOf" srcId="{80416CE5-80F3-4900-9B64-A9C7CAC89390}" destId="{A9B980AF-27F9-4091-B882-0E21004BE39C}" srcOrd="1" destOrd="0" presId="urn:microsoft.com/office/officeart/2005/8/layout/list1"/>
    <dgm:cxn modelId="{17E61CF7-0F18-4250-B548-5E7DF8B9966F}" type="presOf" srcId="{80416CE5-80F3-4900-9B64-A9C7CAC89390}" destId="{7A3C628F-BBFF-4820-BFFF-1C3880C31D25}" srcOrd="0" destOrd="0" presId="urn:microsoft.com/office/officeart/2005/8/layout/list1"/>
    <dgm:cxn modelId="{342833BB-4200-4B27-BACF-8E290853F32A}" type="presOf" srcId="{18ED64B5-097C-4AF9-AD28-EA2BD6B5446A}" destId="{42BA2304-1ACA-4F96-A243-F9408FED7AEB}" srcOrd="0" destOrd="0" presId="urn:microsoft.com/office/officeart/2005/8/layout/list1"/>
    <dgm:cxn modelId="{1294C904-F908-440B-B63F-09A42BD0FC92}" type="presParOf" srcId="{23FC039C-EFB8-4D00-9C40-39BD05B8B4E3}" destId="{FFAD1BE7-A340-4FF6-B20E-FB7B7F3E1E41}" srcOrd="0" destOrd="0" presId="urn:microsoft.com/office/officeart/2005/8/layout/list1"/>
    <dgm:cxn modelId="{F93343ED-05AE-4E85-8376-7F71E803C760}" type="presParOf" srcId="{FFAD1BE7-A340-4FF6-B20E-FB7B7F3E1E41}" destId="{27B4F645-EE22-410E-8144-86617BDEDAEE}" srcOrd="0" destOrd="0" presId="urn:microsoft.com/office/officeart/2005/8/layout/list1"/>
    <dgm:cxn modelId="{6594772A-EC54-4413-B5A7-B97F23978190}" type="presParOf" srcId="{FFAD1BE7-A340-4FF6-B20E-FB7B7F3E1E41}" destId="{4EFB443E-6ADF-4F0B-B300-27F9E4E08948}" srcOrd="1" destOrd="0" presId="urn:microsoft.com/office/officeart/2005/8/layout/list1"/>
    <dgm:cxn modelId="{F2878193-79DE-4E14-B26D-4E09264055A3}" type="presParOf" srcId="{23FC039C-EFB8-4D00-9C40-39BD05B8B4E3}" destId="{49E8338F-B911-4F7A-A7ED-E76A4C3E5BB4}" srcOrd="1" destOrd="0" presId="urn:microsoft.com/office/officeart/2005/8/layout/list1"/>
    <dgm:cxn modelId="{8B5DA006-7801-4CAF-9D2A-B842FC8E7887}" type="presParOf" srcId="{23FC039C-EFB8-4D00-9C40-39BD05B8B4E3}" destId="{F2C0F7F0-02F0-4B19-8D4A-D1B0399813BC}" srcOrd="2" destOrd="0" presId="urn:microsoft.com/office/officeart/2005/8/layout/list1"/>
    <dgm:cxn modelId="{B64AD140-C704-4962-B824-7F6F03AF2BE3}" type="presParOf" srcId="{23FC039C-EFB8-4D00-9C40-39BD05B8B4E3}" destId="{12921BDC-2FFD-49C4-8BB5-F755A2D94DDC}" srcOrd="3" destOrd="0" presId="urn:microsoft.com/office/officeart/2005/8/layout/list1"/>
    <dgm:cxn modelId="{CF05046E-0D01-4520-8D33-258A4DEE94CF}" type="presParOf" srcId="{23FC039C-EFB8-4D00-9C40-39BD05B8B4E3}" destId="{DD07CBF1-64C0-468E-9644-A2B0EC601834}" srcOrd="4" destOrd="0" presId="urn:microsoft.com/office/officeart/2005/8/layout/list1"/>
    <dgm:cxn modelId="{F09BD1E8-7BB0-49C4-AE93-E0A242609112}" type="presParOf" srcId="{DD07CBF1-64C0-468E-9644-A2B0EC601834}" destId="{7A3C628F-BBFF-4820-BFFF-1C3880C31D25}" srcOrd="0" destOrd="0" presId="urn:microsoft.com/office/officeart/2005/8/layout/list1"/>
    <dgm:cxn modelId="{16CD3DA9-859B-43FF-998B-2754B51FA5EA}" type="presParOf" srcId="{DD07CBF1-64C0-468E-9644-A2B0EC601834}" destId="{A9B980AF-27F9-4091-B882-0E21004BE39C}" srcOrd="1" destOrd="0" presId="urn:microsoft.com/office/officeart/2005/8/layout/list1"/>
    <dgm:cxn modelId="{319361C2-E7F0-4F33-AA8B-F8F83A074597}" type="presParOf" srcId="{23FC039C-EFB8-4D00-9C40-39BD05B8B4E3}" destId="{DFE81450-244A-4A6F-8823-627673666E4E}" srcOrd="5" destOrd="0" presId="urn:microsoft.com/office/officeart/2005/8/layout/list1"/>
    <dgm:cxn modelId="{75C71546-07C7-4BB4-BC41-0CD76751C61D}" type="presParOf" srcId="{23FC039C-EFB8-4D00-9C40-39BD05B8B4E3}" destId="{64E8AE8D-8253-42E8-80A3-9E3020DE56F2}" srcOrd="6" destOrd="0" presId="urn:microsoft.com/office/officeart/2005/8/layout/list1"/>
    <dgm:cxn modelId="{79E87439-2A09-426A-83E7-22111422AF1D}" type="presParOf" srcId="{23FC039C-EFB8-4D00-9C40-39BD05B8B4E3}" destId="{EB386735-D8A4-4DC7-BF37-92DD30C719B1}" srcOrd="7" destOrd="0" presId="urn:microsoft.com/office/officeart/2005/8/layout/list1"/>
    <dgm:cxn modelId="{909A8D97-00B4-470D-A6A8-52A0C27335A4}" type="presParOf" srcId="{23FC039C-EFB8-4D00-9C40-39BD05B8B4E3}" destId="{0AB936C9-F9F2-4E6D-9DC3-9A12C6EC46D8}" srcOrd="8" destOrd="0" presId="urn:microsoft.com/office/officeart/2005/8/layout/list1"/>
    <dgm:cxn modelId="{3681A013-21D2-4E07-9D72-7619266E7E6F}" type="presParOf" srcId="{0AB936C9-F9F2-4E6D-9DC3-9A12C6EC46D8}" destId="{2F6CDD9C-E225-434D-BB55-31D6C7DC1B8F}" srcOrd="0" destOrd="0" presId="urn:microsoft.com/office/officeart/2005/8/layout/list1"/>
    <dgm:cxn modelId="{101D931F-4C20-4D1D-847D-D58A830872E1}" type="presParOf" srcId="{0AB936C9-F9F2-4E6D-9DC3-9A12C6EC46D8}" destId="{C31EA406-50FA-4896-B15B-BE72658841F7}" srcOrd="1" destOrd="0" presId="urn:microsoft.com/office/officeart/2005/8/layout/list1"/>
    <dgm:cxn modelId="{FC3B32D5-FD8D-468C-8161-891D4A615A47}" type="presParOf" srcId="{23FC039C-EFB8-4D00-9C40-39BD05B8B4E3}" destId="{CC8B349B-72E1-4AE6-BFDB-398B33433A4D}" srcOrd="9" destOrd="0" presId="urn:microsoft.com/office/officeart/2005/8/layout/list1"/>
    <dgm:cxn modelId="{5D0937E9-CFFC-4D68-A97A-6B767D0BF8D4}" type="presParOf" srcId="{23FC039C-EFB8-4D00-9C40-39BD05B8B4E3}" destId="{FAAAAC70-0D27-4D63-81BC-EDF64157019D}" srcOrd="10" destOrd="0" presId="urn:microsoft.com/office/officeart/2005/8/layout/list1"/>
    <dgm:cxn modelId="{21CFC3DA-BB4B-430B-85DC-FACE06F6DEC5}" type="presParOf" srcId="{23FC039C-EFB8-4D00-9C40-39BD05B8B4E3}" destId="{4731FA27-FE59-4795-9549-DD72862C77E1}" srcOrd="11" destOrd="0" presId="urn:microsoft.com/office/officeart/2005/8/layout/list1"/>
    <dgm:cxn modelId="{3CA7ED13-81AA-4DE3-A6A9-C7D5573F63C2}" type="presParOf" srcId="{23FC039C-EFB8-4D00-9C40-39BD05B8B4E3}" destId="{BD3C24D9-D5F1-4627-9CC9-3B171BEB7866}" srcOrd="12" destOrd="0" presId="urn:microsoft.com/office/officeart/2005/8/layout/list1"/>
    <dgm:cxn modelId="{C90DCFF0-3685-4853-B516-BB33D2CA5774}" type="presParOf" srcId="{BD3C24D9-D5F1-4627-9CC9-3B171BEB7866}" destId="{42BA2304-1ACA-4F96-A243-F9408FED7AEB}" srcOrd="0" destOrd="0" presId="urn:microsoft.com/office/officeart/2005/8/layout/list1"/>
    <dgm:cxn modelId="{3F6425CA-4B09-4213-B97A-BE6D9835F6FA}" type="presParOf" srcId="{BD3C24D9-D5F1-4627-9CC9-3B171BEB7866}" destId="{A5ADF8CC-C75C-41AC-B761-4743E4ED56BC}" srcOrd="1" destOrd="0" presId="urn:microsoft.com/office/officeart/2005/8/layout/list1"/>
    <dgm:cxn modelId="{436729B9-918D-49C3-87DD-D0ACEF557284}" type="presParOf" srcId="{23FC039C-EFB8-4D00-9C40-39BD05B8B4E3}" destId="{DCE803D2-B719-4F11-B639-0A80323C4AD7}" srcOrd="13" destOrd="0" presId="urn:microsoft.com/office/officeart/2005/8/layout/list1"/>
    <dgm:cxn modelId="{DFF4961F-889A-46D3-B523-747DFEA6B7EB}" type="presParOf" srcId="{23FC039C-EFB8-4D00-9C40-39BD05B8B4E3}" destId="{BCAD2EDD-34E5-4D56-84F1-C90838F88E6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FAA2404-7766-4791-9F0F-D824F7984136}">
      <dsp:nvSpPr>
        <dsp:cNvPr id="0" name=""/>
        <dsp:cNvSpPr/>
      </dsp:nvSpPr>
      <dsp:spPr>
        <a:xfrm>
          <a:off x="0" y="2598"/>
          <a:ext cx="8229600" cy="6074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SAIMNIECISKĀS OPERĀCIJAS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598"/>
        <a:ext cx="8229600" cy="607499"/>
      </dsp:txXfrm>
    </dsp:sp>
    <dsp:sp modelId="{B9B76765-AFB0-4DEB-8AE1-C5E7FB73D8FC}">
      <dsp:nvSpPr>
        <dsp:cNvPr id="0" name=""/>
        <dsp:cNvSpPr/>
      </dsp:nvSpPr>
      <dsp:spPr>
        <a:xfrm rot="5400000">
          <a:off x="4000893" y="625285"/>
          <a:ext cx="227812" cy="273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lv-LV" sz="1100" kern="1200"/>
        </a:p>
      </dsp:txBody>
      <dsp:txXfrm rot="5400000">
        <a:off x="4000893" y="625285"/>
        <a:ext cx="227812" cy="273374"/>
      </dsp:txXfrm>
    </dsp:sp>
    <dsp:sp modelId="{48F0888E-45E7-4520-AF38-FB8974F22439}">
      <dsp:nvSpPr>
        <dsp:cNvPr id="0" name=""/>
        <dsp:cNvSpPr/>
      </dsp:nvSpPr>
      <dsp:spPr>
        <a:xfrm>
          <a:off x="0" y="913847"/>
          <a:ext cx="8229600" cy="6074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ATTAISNOJOŠIE DOKUMENTI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913847"/>
        <a:ext cx="8229600" cy="607499"/>
      </dsp:txXfrm>
    </dsp:sp>
    <dsp:sp modelId="{7979BEC5-7AB5-4E15-8BA0-341E8FF3F72D}">
      <dsp:nvSpPr>
        <dsp:cNvPr id="0" name=""/>
        <dsp:cNvSpPr/>
      </dsp:nvSpPr>
      <dsp:spPr>
        <a:xfrm rot="5400000">
          <a:off x="4000893" y="1536534"/>
          <a:ext cx="227812" cy="273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lv-LV" sz="1100" kern="1200"/>
        </a:p>
      </dsp:txBody>
      <dsp:txXfrm rot="5400000">
        <a:off x="4000893" y="1536534"/>
        <a:ext cx="227812" cy="273374"/>
      </dsp:txXfrm>
    </dsp:sp>
    <dsp:sp modelId="{827C1BA0-DC43-4430-8D3F-454AC7A3811E}">
      <dsp:nvSpPr>
        <dsp:cNvPr id="0" name=""/>
        <dsp:cNvSpPr/>
      </dsp:nvSpPr>
      <dsp:spPr>
        <a:xfrm>
          <a:off x="0" y="1825096"/>
          <a:ext cx="8229600" cy="6074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KOPSAVILKUMA DOKUMENTI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825096"/>
        <a:ext cx="8229600" cy="607499"/>
      </dsp:txXfrm>
    </dsp:sp>
    <dsp:sp modelId="{7AE3BCE0-DF15-4ED5-83E2-8D5FF824E788}">
      <dsp:nvSpPr>
        <dsp:cNvPr id="0" name=""/>
        <dsp:cNvSpPr/>
      </dsp:nvSpPr>
      <dsp:spPr>
        <a:xfrm rot="5400000">
          <a:off x="4000893" y="2447783"/>
          <a:ext cx="227812" cy="273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lv-LV" sz="1100" kern="1200"/>
        </a:p>
      </dsp:txBody>
      <dsp:txXfrm rot="5400000">
        <a:off x="4000893" y="2447783"/>
        <a:ext cx="227812" cy="273374"/>
      </dsp:txXfrm>
    </dsp:sp>
    <dsp:sp modelId="{E63CDE8F-7CFF-4748-A098-E0F95DAE3DB4}">
      <dsp:nvSpPr>
        <dsp:cNvPr id="0" name=""/>
        <dsp:cNvSpPr/>
      </dsp:nvSpPr>
      <dsp:spPr>
        <a:xfrm>
          <a:off x="0" y="2736345"/>
          <a:ext cx="8229600" cy="6074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GRĀMATVEDĪBAS REĢISTRI (KONTI)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736345"/>
        <a:ext cx="8229600" cy="607499"/>
      </dsp:txXfrm>
    </dsp:sp>
    <dsp:sp modelId="{F8990CDA-51D5-41EE-B624-C31C3312C5ED}">
      <dsp:nvSpPr>
        <dsp:cNvPr id="0" name=""/>
        <dsp:cNvSpPr/>
      </dsp:nvSpPr>
      <dsp:spPr>
        <a:xfrm rot="5400000">
          <a:off x="4000893" y="3359032"/>
          <a:ext cx="227812" cy="2733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lv-LV" sz="1100" kern="1200"/>
        </a:p>
      </dsp:txBody>
      <dsp:txXfrm rot="5400000">
        <a:off x="4000893" y="3359032"/>
        <a:ext cx="227812" cy="273374"/>
      </dsp:txXfrm>
    </dsp:sp>
    <dsp:sp modelId="{A29DB2DD-2B2D-453E-8227-872694CABFBB}">
      <dsp:nvSpPr>
        <dsp:cNvPr id="0" name=""/>
        <dsp:cNvSpPr/>
      </dsp:nvSpPr>
      <dsp:spPr>
        <a:xfrm>
          <a:off x="0" y="3647594"/>
          <a:ext cx="8229600" cy="6074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PĀRSKATI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647594"/>
        <a:ext cx="8229600" cy="60749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009F60-BE4B-4772-BCAD-94423F4FF811}">
      <dsp:nvSpPr>
        <dsp:cNvPr id="0" name=""/>
        <dsp:cNvSpPr/>
      </dsp:nvSpPr>
      <dsp:spPr>
        <a:xfrm rot="5400000">
          <a:off x="4121653" y="-775014"/>
          <a:ext cx="29489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Rīkojuma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Izpilddokumenti (attaisnojošie)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Grāmatvedības noformējuma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Kombinētie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21653" y="-775014"/>
        <a:ext cx="2948949" cy="5266944"/>
      </dsp:txXfrm>
    </dsp:sp>
    <dsp:sp modelId="{48C65B7A-9FEB-489E-84BE-629DDB3F7BBE}">
      <dsp:nvSpPr>
        <dsp:cNvPr id="0" name=""/>
        <dsp:cNvSpPr/>
      </dsp:nvSpPr>
      <dsp:spPr>
        <a:xfrm>
          <a:off x="0" y="0"/>
          <a:ext cx="2962656" cy="36861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Pēc uzdevuma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2962656" cy="368618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358757-0054-4B44-BAE7-BAFBA2FA92E4}">
      <dsp:nvSpPr>
        <dsp:cNvPr id="0" name=""/>
        <dsp:cNvSpPr/>
      </dsp:nvSpPr>
      <dsp:spPr>
        <a:xfrm rot="5400000">
          <a:off x="4087932" y="-565206"/>
          <a:ext cx="3177552" cy="510235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Pirmdokumenti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Kopsavilkuma dokumenti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087932" y="-565206"/>
        <a:ext cx="3177552" cy="5102352"/>
      </dsp:txXfrm>
    </dsp:sp>
    <dsp:sp modelId="{DB45DD70-D2E2-4B46-8D28-5D4D60D47858}">
      <dsp:nvSpPr>
        <dsp:cNvPr id="0" name=""/>
        <dsp:cNvSpPr/>
      </dsp:nvSpPr>
      <dsp:spPr>
        <a:xfrm>
          <a:off x="1715" y="0"/>
          <a:ext cx="3123816" cy="39719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Pēc operācijas atspoguļošanas veida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15" y="0"/>
        <a:ext cx="3123816" cy="397194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D9475D-55FB-46ED-AFE0-1826C9589D7B}">
      <dsp:nvSpPr>
        <dsp:cNvPr id="0" name=""/>
        <dsp:cNvSpPr/>
      </dsp:nvSpPr>
      <dsp:spPr>
        <a:xfrm rot="5400000">
          <a:off x="4167368" y="-847522"/>
          <a:ext cx="28575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Vienreizējie 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Uzkrājuma 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67368" y="-847522"/>
        <a:ext cx="2857520" cy="5266944"/>
      </dsp:txXfrm>
    </dsp:sp>
    <dsp:sp modelId="{A86A81A8-68C1-4FBB-BA7D-2B6F2535ACCA}">
      <dsp:nvSpPr>
        <dsp:cNvPr id="0" name=""/>
        <dsp:cNvSpPr/>
      </dsp:nvSpPr>
      <dsp:spPr>
        <a:xfrm>
          <a:off x="0" y="0"/>
          <a:ext cx="2962656" cy="35719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Pēc sastādīšanas veida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2962656" cy="35719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33EA7F-323D-4310-8AF7-502C4344304C}">
      <dsp:nvSpPr>
        <dsp:cNvPr id="0" name=""/>
        <dsp:cNvSpPr/>
      </dsp:nvSpPr>
      <dsp:spPr>
        <a:xfrm rot="5400000">
          <a:off x="4224518" y="-918960"/>
          <a:ext cx="2743218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Iekšējie 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Ārējie 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24518" y="-918960"/>
        <a:ext cx="2743218" cy="5266944"/>
      </dsp:txXfrm>
    </dsp:sp>
    <dsp:sp modelId="{B565EB02-52CC-4D2F-A55E-165A97017DCF}">
      <dsp:nvSpPr>
        <dsp:cNvPr id="0" name=""/>
        <dsp:cNvSpPr/>
      </dsp:nvSpPr>
      <dsp:spPr>
        <a:xfrm>
          <a:off x="0" y="0"/>
          <a:ext cx="2962656" cy="34290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Pēc sastādīšanas vietas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2962656" cy="342902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E5A9DB-9477-427A-B014-2B8858B2B5E6}">
      <dsp:nvSpPr>
        <dsp:cNvPr id="0" name=""/>
        <dsp:cNvSpPr/>
      </dsp:nvSpPr>
      <dsp:spPr>
        <a:xfrm rot="5400000">
          <a:off x="4035927" y="-683221"/>
          <a:ext cx="3120401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Kases 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Bankas 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Norēķinu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Materiālu u. c.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035927" y="-683221"/>
        <a:ext cx="3120401" cy="5266944"/>
      </dsp:txXfrm>
    </dsp:sp>
    <dsp:sp modelId="{4212F909-232F-4A7B-B49E-747BD58455F6}">
      <dsp:nvSpPr>
        <dsp:cNvPr id="0" name=""/>
        <dsp:cNvSpPr/>
      </dsp:nvSpPr>
      <dsp:spPr>
        <a:xfrm>
          <a:off x="0" y="0"/>
          <a:ext cx="2962656" cy="39005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>
              <a:latin typeface="Times New Roman" pitchFamily="18" charset="0"/>
              <a:cs typeface="Times New Roman" pitchFamily="18" charset="0"/>
            </a:rPr>
            <a:t>Pēc ekonomiskā saturs</a:t>
          </a:r>
          <a:endParaRPr lang="lv-LV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2962656" cy="390050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C0F7F0-02F0-4B19-8D4A-D1B0399813BC}">
      <dsp:nvSpPr>
        <dsp:cNvPr id="0" name=""/>
        <dsp:cNvSpPr/>
      </dsp:nvSpPr>
      <dsp:spPr>
        <a:xfrm>
          <a:off x="0" y="408147"/>
          <a:ext cx="82296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FB443E-6ADF-4F0B-B300-27F9E4E08948}">
      <dsp:nvSpPr>
        <dsp:cNvPr id="0" name=""/>
        <dsp:cNvSpPr/>
      </dsp:nvSpPr>
      <dsp:spPr>
        <a:xfrm>
          <a:off x="411480" y="68667"/>
          <a:ext cx="576072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Pēc ierakstu satura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68667"/>
        <a:ext cx="5760720" cy="678960"/>
      </dsp:txXfrm>
    </dsp:sp>
    <dsp:sp modelId="{64E8AE8D-8253-42E8-80A3-9E3020DE56F2}">
      <dsp:nvSpPr>
        <dsp:cNvPr id="0" name=""/>
        <dsp:cNvSpPr/>
      </dsp:nvSpPr>
      <dsp:spPr>
        <a:xfrm>
          <a:off x="0" y="1451427"/>
          <a:ext cx="82296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980AF-27F9-4091-B882-0E21004BE39C}">
      <dsp:nvSpPr>
        <dsp:cNvPr id="0" name=""/>
        <dsp:cNvSpPr/>
      </dsp:nvSpPr>
      <dsp:spPr>
        <a:xfrm>
          <a:off x="411480" y="1111947"/>
          <a:ext cx="576072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Pēc uzskaites rādītāju detalizācijas pakāpes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111947"/>
        <a:ext cx="5760720" cy="678960"/>
      </dsp:txXfrm>
    </dsp:sp>
    <dsp:sp modelId="{FAAAAC70-0D27-4D63-81BC-EDF64157019D}">
      <dsp:nvSpPr>
        <dsp:cNvPr id="0" name=""/>
        <dsp:cNvSpPr/>
      </dsp:nvSpPr>
      <dsp:spPr>
        <a:xfrm>
          <a:off x="0" y="2494707"/>
          <a:ext cx="82296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1EA406-50FA-4896-B15B-BE72658841F7}">
      <dsp:nvSpPr>
        <dsp:cNvPr id="0" name=""/>
        <dsp:cNvSpPr/>
      </dsp:nvSpPr>
      <dsp:spPr>
        <a:xfrm>
          <a:off x="411480" y="2155227"/>
          <a:ext cx="576072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Pēc uzbūves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2155227"/>
        <a:ext cx="5760720" cy="678960"/>
      </dsp:txXfrm>
    </dsp:sp>
    <dsp:sp modelId="{BCAD2EDD-34E5-4D56-84F1-C90838F88E60}">
      <dsp:nvSpPr>
        <dsp:cNvPr id="0" name=""/>
        <dsp:cNvSpPr/>
      </dsp:nvSpPr>
      <dsp:spPr>
        <a:xfrm>
          <a:off x="0" y="3537987"/>
          <a:ext cx="82296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ADF8CC-C75C-41AC-B761-4743E4ED56BC}">
      <dsp:nvSpPr>
        <dsp:cNvPr id="0" name=""/>
        <dsp:cNvSpPr/>
      </dsp:nvSpPr>
      <dsp:spPr>
        <a:xfrm>
          <a:off x="411480" y="3198507"/>
          <a:ext cx="576072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Pēc arējā veida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3198507"/>
        <a:ext cx="5760720" cy="678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D6705-B2FA-4A5D-B75F-DBCEA964A91E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864F1-18AC-43D0-A355-634270F6568B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864F1-18AC-43D0-A355-634270F6568B}" type="slidenum">
              <a:rPr lang="lv-LV" smtClean="0"/>
              <a:pPr/>
              <a:t>3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E7C5-1B5C-43E6-82CA-0C05A053F6E4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7F78-AB67-4959-A16A-1C0E79C3B090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E7C5-1B5C-43E6-82CA-0C05A053F6E4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7F78-AB67-4959-A16A-1C0E79C3B090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E7C5-1B5C-43E6-82CA-0C05A053F6E4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7F78-AB67-4959-A16A-1C0E79C3B090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E7C5-1B5C-43E6-82CA-0C05A053F6E4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7F78-AB67-4959-A16A-1C0E79C3B090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E7C5-1B5C-43E6-82CA-0C05A053F6E4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7F78-AB67-4959-A16A-1C0E79C3B090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E7C5-1B5C-43E6-82CA-0C05A053F6E4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7F78-AB67-4959-A16A-1C0E79C3B090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E7C5-1B5C-43E6-82CA-0C05A053F6E4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7F78-AB67-4959-A16A-1C0E79C3B090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E7C5-1B5C-43E6-82CA-0C05A053F6E4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7F78-AB67-4959-A16A-1C0E79C3B090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E7C5-1B5C-43E6-82CA-0C05A053F6E4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7F78-AB67-4959-A16A-1C0E79C3B090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E7C5-1B5C-43E6-82CA-0C05A053F6E4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7F78-AB67-4959-A16A-1C0E79C3B090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AE7C5-1B5C-43E6-82CA-0C05A053F6E4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07F78-AB67-4959-A16A-1C0E79C3B090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AE7C5-1B5C-43E6-82CA-0C05A053F6E4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07F78-AB67-4959-A16A-1C0E79C3B090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1.gif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.gi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1.gi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1.gi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643050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SAIMNIECISKO OPERĀCIJU DOKUMENTI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3286125"/>
            <a:ext cx="6400800" cy="235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reģistri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4553"/>
            <a:ext cx="8229600" cy="2428893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dirty="0"/>
              <a:t>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Reģistri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ir grāmatvedības dokumentos atspoguļoto datu grupēšanas un uzkrāšanas līdzeklis. Tie var būt ļoti dažādi.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reģistru klasifikācija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186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Kļūdu labošana grāmatvedībā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5"/>
            <a:ext cx="8229600" cy="3143272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Kļūdu cēloņi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var būt dažādi: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kļūdains attaisnojuma dokuments;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pārrakstīšanās;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aritmētiska rakstura kļūda;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nepareiza kontu korespondence.</a:t>
            </a: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pamatnoteikums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677"/>
            <a:ext cx="8229600" cy="257176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lv-LV" dirty="0" smtClean="0"/>
              <a:t>		</a:t>
            </a:r>
            <a:r>
              <a:rPr lang="lv-LV" sz="3500" dirty="0" smtClean="0">
                <a:latin typeface="Times New Roman" pitchFamily="18" charset="0"/>
                <a:cs typeface="Times New Roman" pitchFamily="18" charset="0"/>
              </a:rPr>
              <a:t>Ja ieraksti grāmatvedības dokumentos un reģistros tiek laboti, ir </a:t>
            </a:r>
            <a:r>
              <a:rPr lang="lv-LV" sz="3500" b="1" dirty="0" smtClean="0">
                <a:latin typeface="Times New Roman" pitchFamily="18" charset="0"/>
                <a:cs typeface="Times New Roman" pitchFamily="18" charset="0"/>
              </a:rPr>
              <a:t>jābūt  redzamam to sākotnējam saturam. </a:t>
            </a:r>
            <a:r>
              <a:rPr lang="lv-LV" sz="3500" dirty="0" smtClean="0">
                <a:latin typeface="Times New Roman" pitchFamily="18" charset="0"/>
                <a:cs typeface="Times New Roman" pitchFamily="18" charset="0"/>
              </a:rPr>
              <a:t>Nedrīkst</a:t>
            </a:r>
            <a:r>
              <a:rPr lang="lv-LV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sz="3500" dirty="0" smtClean="0">
                <a:latin typeface="Times New Roman" pitchFamily="18" charset="0"/>
                <a:cs typeface="Times New Roman" pitchFamily="18" charset="0"/>
              </a:rPr>
              <a:t>izdarīt labojumus tādā veidā, ka nav saprotams, kad un kāpēc tie izdarīti.</a:t>
            </a:r>
            <a:endParaRPr lang="lv-LV" sz="3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Kļūdu labošana pirmdokumentos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3"/>
            <a:ext cx="8229600" cy="4286280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Nepareizo tekstu vai skaitļus pārsvītro ar vienu svītru un virs nepareizā teksta vai skaitļa uzraksta pareizo. Labojuma izpildītājs blakus labojumam parakstās un uzraksta labojuma datumu. Šādu labošanas paņēmienu sauc par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korekcijas paņēmienu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lv-LV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156,30</a:t>
            </a:r>
          </a:p>
          <a:p>
            <a:pPr algn="ctr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126,30    </a:t>
            </a:r>
            <a:r>
              <a:rPr lang="lv-LV" dirty="0" smtClean="0">
                <a:latin typeface="Blackadder ITC" pitchFamily="82" charset="0"/>
                <a:cs typeface="Times New Roman" pitchFamily="18" charset="0"/>
              </a:rPr>
              <a:t>R. Cinis   12.03.2012.</a:t>
            </a:r>
            <a:endParaRPr lang="lv-LV" dirty="0">
              <a:latin typeface="Blackadder ITC" pitchFamily="82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714612" y="5429264"/>
            <a:ext cx="1143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12" name="Picture 11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Korektūras pielietošana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86254"/>
          </a:xfrm>
        </p:spPr>
        <p:txBody>
          <a:bodyPr>
            <a:normAutofit fontScale="92500" lnSpcReduction="2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Ja uzskaites reģistrā pieļauta pārrakstīšanās kļūda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Ja nepareizi ierakstīta summa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Ja summa ierakstīta nepareizajā ailē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Ja summa ierakstīta debetā, bet bija jāraksta-  kredītā, vai otrādi 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Ja pieļauta kļūda reizinājumā vai saskaitot kopsummas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Ja atrasta kļūda žurnālā pirms summas ierakstīšanas kontos</a:t>
            </a:r>
          </a:p>
          <a:p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Sarkanais storno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43050"/>
            <a:ext cx="8658228" cy="3686188"/>
          </a:xfrm>
        </p:spPr>
        <p:txBody>
          <a:bodyPr/>
          <a:lstStyle/>
          <a:p>
            <a:pPr>
              <a:buNone/>
            </a:pPr>
            <a:endParaRPr lang="lv-LV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D 		Materiāli 	K		D 	Piegādātāji	 K</a:t>
            </a:r>
          </a:p>
          <a:p>
            <a:pPr>
              <a:buNone/>
            </a:pPr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571472" y="2500306"/>
            <a:ext cx="2857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14942" y="2500306"/>
            <a:ext cx="2857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1285852" y="385762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 flipH="1" flipV="1">
            <a:off x="6786578" y="250030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4464730" y="3746736"/>
            <a:ext cx="2504179" cy="36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85720" y="2786058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Nepareizs </a:t>
            </a:r>
          </a:p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ieraksts    130,-</a:t>
            </a:r>
            <a:endParaRPr lang="lv-LV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5720" y="3643314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Storno </a:t>
            </a:r>
          </a:p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labojums   </a:t>
            </a:r>
            <a:r>
              <a:rPr lang="lv-LV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130,-</a:t>
            </a:r>
            <a:endParaRPr lang="lv-LV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5720" y="4500570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Pareizais</a:t>
            </a:r>
          </a:p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ieraksts     230,-</a:t>
            </a:r>
            <a:endParaRPr lang="lv-LV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857884" y="2786058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Nepareizs </a:t>
            </a:r>
          </a:p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ieraksts  	130,-</a:t>
            </a:r>
            <a:endParaRPr lang="lv-LV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857884" y="3714752"/>
            <a:ext cx="1841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Storno</a:t>
            </a:r>
          </a:p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labojums  </a:t>
            </a:r>
            <a:r>
              <a:rPr lang="lv-LV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130,-</a:t>
            </a:r>
            <a:endParaRPr lang="lv-LV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857884" y="4500570"/>
            <a:ext cx="2048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Pareizais</a:t>
            </a:r>
          </a:p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ieraksts     230,-</a:t>
            </a:r>
            <a:endParaRPr lang="lv-LV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Melnais storno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00201"/>
            <a:ext cx="8401080" cy="4186254"/>
          </a:xfrm>
        </p:spPr>
        <p:txBody>
          <a:bodyPr/>
          <a:lstStyle/>
          <a:p>
            <a:pPr>
              <a:buNone/>
            </a:pPr>
            <a:endParaRPr lang="lv-LV" dirty="0" smtClean="0"/>
          </a:p>
          <a:p>
            <a:pPr>
              <a:buNone/>
            </a:pP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D	      Materiāli 	 K		D    Piegādātāji 	K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571472" y="2643182"/>
            <a:ext cx="30003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214942" y="2643182"/>
            <a:ext cx="2857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714348" y="3929066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5286380" y="4000504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85720" y="2928934"/>
            <a:ext cx="1643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Nepareizs</a:t>
            </a:r>
          </a:p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ieraksts  130,-</a:t>
            </a:r>
            <a:endParaRPr lang="lv-LV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0800000" flipV="1">
            <a:off x="2143108" y="3486179"/>
            <a:ext cx="1714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Melnais</a:t>
            </a:r>
          </a:p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storno    130,-</a:t>
            </a:r>
            <a:endParaRPr lang="lv-LV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720" y="4071942"/>
            <a:ext cx="16463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Pareizais</a:t>
            </a:r>
          </a:p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ieraksts 230,-</a:t>
            </a:r>
            <a:endParaRPr lang="lv-LV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15140" y="2928934"/>
            <a:ext cx="17556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Nepareizs</a:t>
            </a:r>
          </a:p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ieraksts    130,-</a:t>
            </a:r>
            <a:endParaRPr lang="lv-LV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72066" y="3500438"/>
            <a:ext cx="16145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Melnais</a:t>
            </a:r>
          </a:p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storno    130,-</a:t>
            </a:r>
            <a:endParaRPr lang="lv-LV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86578" y="4143380"/>
            <a:ext cx="16914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Pareizais</a:t>
            </a:r>
          </a:p>
          <a:p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ieraksts   230,-</a:t>
            </a:r>
            <a:endParaRPr lang="lv-LV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Kļūdu labošana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1"/>
            <a:ext cx="8229600" cy="1357323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Bankas un kases dokumentus </a:t>
            </a:r>
            <a:r>
              <a:rPr lang="lv-LV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labot nedrīkst! Tie ir jāanulē!</a:t>
            </a:r>
            <a:endParaRPr lang="lv-LV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Iespējamie </a:t>
            </a:r>
            <a:r>
              <a:rPr lang="lv-LV" smtClean="0">
                <a:latin typeface="Times New Roman" pitchFamily="18" charset="0"/>
                <a:cs typeface="Times New Roman" pitchFamily="18" charset="0"/>
              </a:rPr>
              <a:t>informācijas 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V. Kvēle. Grāmatvedības jēdzienu skaidrojošā vārdnīca. Izdevniecība “Avots”. 2005.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2. R.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Grigorjeva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Grāmatvedības pamati.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Rīga:SIA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“Izglītības soļi”, 2002.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3.www.wikipedia.org. </a:t>
            </a:r>
            <a:endParaRPr lang="lv-LV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dokuments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57626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Grāmatvedībā katras saimnieciskās operācijas atspoguļošana sākas ar dokumentu sastādīšanu.</a:t>
            </a:r>
          </a:p>
          <a:p>
            <a:pPr>
              <a:buNone/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	Grāmatvedības dokuments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rakstveida rīkojums veikt saimniecisko operāciju vai apliecinājums, ka saimnieciskā operācija ir notikusi.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 algn="ctr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cikls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500174"/>
          <a:ext cx="8229600" cy="42576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Dokumentu nepieciešamība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57203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Dokuments nodrošina: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uzņēmuma operatīvo vadību;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amatpersonu juridisko atbildību par saimniecisko operāciju;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informācijas uzkrāšanu un glabāšanu;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informācijas grupēšanu un pārgrupēšanu;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uzskaites ierakstus grāmatvedības reģistros;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saimniecisko operāciju kontroli;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dokumentālo revīziju.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dokumentu klasifikācija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3686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dokumentu klasifikācija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3971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dokumentu klasifikācija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500175"/>
          <a:ext cx="8229600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dokumentu klasifikācija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229600" cy="3429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Grāmatvedības dokumentu klasifikācija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3900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299</Words>
  <Application>Microsoft Office PowerPoint</Application>
  <PresentationFormat>On-screen Show (4:3)</PresentationFormat>
  <Paragraphs>115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SAIMNIECISKO OPERĀCIJU DOKUMENTI</vt:lpstr>
      <vt:lpstr>Grāmatvedības dokuments</vt:lpstr>
      <vt:lpstr>Grāmatvedības cikls</vt:lpstr>
      <vt:lpstr>Dokumentu nepieciešamība</vt:lpstr>
      <vt:lpstr>Grāmatvedības dokumentu klasifikācija</vt:lpstr>
      <vt:lpstr>Grāmatvedības dokumentu klasifikācija</vt:lpstr>
      <vt:lpstr>Grāmatvedības dokumentu klasifikācija</vt:lpstr>
      <vt:lpstr>Grāmatvedības dokumentu klasifikācija</vt:lpstr>
      <vt:lpstr>Grāmatvedības dokumentu klasifikācija</vt:lpstr>
      <vt:lpstr>Grāmatvedības reģistri</vt:lpstr>
      <vt:lpstr>Grāmatvedības reģistru klasifikācija</vt:lpstr>
      <vt:lpstr>Kļūdu labošana grāmatvedībā</vt:lpstr>
      <vt:lpstr>Grāmatvedības pamatnoteikums</vt:lpstr>
      <vt:lpstr>Kļūdu labošana pirmdokumentos</vt:lpstr>
      <vt:lpstr>Korektūras pielietošana</vt:lpstr>
      <vt:lpstr>Sarkanais storno</vt:lpstr>
      <vt:lpstr>Melnais storno</vt:lpstr>
      <vt:lpstr>Kļūdu labošana</vt:lpstr>
      <vt:lpstr>Iespējamie informācijas resursi</vt:lpstr>
      <vt:lpstr>Slide 20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SAIMNIECISKO OPERĀCIJU DOKUMENTI</dc:title>
  <dc:creator> </dc:creator>
  <cp:lastModifiedBy> </cp:lastModifiedBy>
  <cp:revision>56</cp:revision>
  <dcterms:created xsi:type="dcterms:W3CDTF">2012-03-12T11:22:23Z</dcterms:created>
  <dcterms:modified xsi:type="dcterms:W3CDTF">2012-06-25T13:46:42Z</dcterms:modified>
</cp:coreProperties>
</file>