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8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  <p:sldId id="269" r:id="rId16"/>
    <p:sldId id="272" r:id="rId17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F529BC-57E9-4981-82F0-AE9183609DD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C3FD183F-5CBD-4CC2-8FF5-3F52D43106D4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Lietvedības pamatuzdevumi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D9B35ECA-5D4D-4B61-8103-A5A8E1A859F1}" type="parTrans" cxnId="{0DDFD64A-85A9-4E75-844F-E0079E95D5EF}">
      <dgm:prSet/>
      <dgm:spPr/>
      <dgm:t>
        <a:bodyPr/>
        <a:lstStyle/>
        <a:p>
          <a:endParaRPr lang="lv-LV"/>
        </a:p>
      </dgm:t>
    </dgm:pt>
    <dgm:pt modelId="{F6025C9F-9391-49BA-BAA5-A34A41408F9A}" type="sibTrans" cxnId="{0DDFD64A-85A9-4E75-844F-E0079E95D5EF}">
      <dgm:prSet/>
      <dgm:spPr/>
      <dgm:t>
        <a:bodyPr/>
        <a:lstStyle/>
        <a:p>
          <a:endParaRPr lang="lv-LV"/>
        </a:p>
      </dgm:t>
    </dgm:pt>
    <dgm:pt modelId="{C494D357-539C-4C15-A94B-891E77AD684C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Dokumentu sagatavošana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D6EA9E78-0B1A-48A6-8DB9-85196D918D6E}" type="parTrans" cxnId="{D6616071-A1CF-46B4-8127-0E76D5BF2BC5}">
      <dgm:prSet/>
      <dgm:spPr/>
      <dgm:t>
        <a:bodyPr/>
        <a:lstStyle/>
        <a:p>
          <a:endParaRPr lang="lv-LV"/>
        </a:p>
      </dgm:t>
    </dgm:pt>
    <dgm:pt modelId="{7C638C6E-90F4-4A6E-A1B1-BFCDF0794019}" type="sibTrans" cxnId="{D6616071-A1CF-46B4-8127-0E76D5BF2BC5}">
      <dgm:prSet/>
      <dgm:spPr/>
      <dgm:t>
        <a:bodyPr/>
        <a:lstStyle/>
        <a:p>
          <a:endParaRPr lang="lv-LV"/>
        </a:p>
      </dgm:t>
    </dgm:pt>
    <dgm:pt modelId="{06A2A842-085A-4789-9FA7-4CDC09F45A47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Uzdevumu izpildes termiņu ievērošanas kontrole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1CD081FF-1CCE-440D-86FF-A3E940A6D141}" type="parTrans" cxnId="{22231DBA-D8AE-458A-9358-12D8D962EB74}">
      <dgm:prSet/>
      <dgm:spPr/>
      <dgm:t>
        <a:bodyPr/>
        <a:lstStyle/>
        <a:p>
          <a:endParaRPr lang="lv-LV"/>
        </a:p>
      </dgm:t>
    </dgm:pt>
    <dgm:pt modelId="{39179F5B-7453-477E-8A1D-DA832C3DE6A8}" type="sibTrans" cxnId="{22231DBA-D8AE-458A-9358-12D8D962EB74}">
      <dgm:prSet/>
      <dgm:spPr/>
      <dgm:t>
        <a:bodyPr/>
        <a:lstStyle/>
        <a:p>
          <a:endParaRPr lang="lv-LV"/>
        </a:p>
      </dgm:t>
    </dgm:pt>
    <dgm:pt modelId="{60A1995F-3CB9-44FD-A38D-55FD588AF32A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Dokumentu saglabāšana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C0457230-36FB-4604-AA1F-32A318E7F5FB}" type="parTrans" cxnId="{202D64C3-EB69-4976-9A3C-4926CEBE172D}">
      <dgm:prSet/>
      <dgm:spPr/>
      <dgm:t>
        <a:bodyPr/>
        <a:lstStyle/>
        <a:p>
          <a:endParaRPr lang="lv-LV"/>
        </a:p>
      </dgm:t>
    </dgm:pt>
    <dgm:pt modelId="{E7D00205-36CE-4026-938E-776A6D01A71E}" type="sibTrans" cxnId="{202D64C3-EB69-4976-9A3C-4926CEBE172D}">
      <dgm:prSet/>
      <dgm:spPr/>
      <dgm:t>
        <a:bodyPr/>
        <a:lstStyle/>
        <a:p>
          <a:endParaRPr lang="lv-LV"/>
        </a:p>
      </dgm:t>
    </dgm:pt>
    <dgm:pt modelId="{4469DE14-C519-4C42-8E8C-7FFBA3E27540}" type="pres">
      <dgm:prSet presAssocID="{84F529BC-57E9-4981-82F0-AE9183609DD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A3220971-09E8-41B2-90E6-39F0BBCABBF9}" type="pres">
      <dgm:prSet presAssocID="{C3FD183F-5CBD-4CC2-8FF5-3F52D43106D4}" presName="hierRoot1" presStyleCnt="0">
        <dgm:presLayoutVars>
          <dgm:hierBranch val="init"/>
        </dgm:presLayoutVars>
      </dgm:prSet>
      <dgm:spPr/>
    </dgm:pt>
    <dgm:pt modelId="{BF4E1557-5EC1-4F59-9878-B88188D609FF}" type="pres">
      <dgm:prSet presAssocID="{C3FD183F-5CBD-4CC2-8FF5-3F52D43106D4}" presName="rootComposite1" presStyleCnt="0"/>
      <dgm:spPr/>
    </dgm:pt>
    <dgm:pt modelId="{1304E8DA-85BA-4CE9-803B-F38E6A2B235F}" type="pres">
      <dgm:prSet presAssocID="{C3FD183F-5CBD-4CC2-8FF5-3F52D43106D4}" presName="rootText1" presStyleLbl="node0" presStyleIdx="0" presStyleCnt="1" custScaleX="137534" custLinFactNeighborX="-476" custLinFactNeighborY="104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FFFEA5CC-8CEE-4841-9A70-6C202F07E278}" type="pres">
      <dgm:prSet presAssocID="{C3FD183F-5CBD-4CC2-8FF5-3F52D43106D4}" presName="rootConnector1" presStyleLbl="node1" presStyleIdx="0" presStyleCnt="0"/>
      <dgm:spPr/>
      <dgm:t>
        <a:bodyPr/>
        <a:lstStyle/>
        <a:p>
          <a:endParaRPr lang="lv-LV"/>
        </a:p>
      </dgm:t>
    </dgm:pt>
    <dgm:pt modelId="{9EA95143-6B5D-4710-BED3-4482E6DD2790}" type="pres">
      <dgm:prSet presAssocID="{C3FD183F-5CBD-4CC2-8FF5-3F52D43106D4}" presName="hierChild2" presStyleCnt="0"/>
      <dgm:spPr/>
    </dgm:pt>
    <dgm:pt modelId="{F7BE0BDC-A366-44C7-AAA6-8F5276C7E2BD}" type="pres">
      <dgm:prSet presAssocID="{D6EA9E78-0B1A-48A6-8DB9-85196D918D6E}" presName="Name37" presStyleLbl="parChTrans1D2" presStyleIdx="0" presStyleCnt="3"/>
      <dgm:spPr/>
      <dgm:t>
        <a:bodyPr/>
        <a:lstStyle/>
        <a:p>
          <a:endParaRPr lang="lv-LV"/>
        </a:p>
      </dgm:t>
    </dgm:pt>
    <dgm:pt modelId="{9CD3EC13-09DA-40C1-A63A-DFEE8BA4B33B}" type="pres">
      <dgm:prSet presAssocID="{C494D357-539C-4C15-A94B-891E77AD684C}" presName="hierRoot2" presStyleCnt="0">
        <dgm:presLayoutVars>
          <dgm:hierBranch val="init"/>
        </dgm:presLayoutVars>
      </dgm:prSet>
      <dgm:spPr/>
    </dgm:pt>
    <dgm:pt modelId="{74A1C01A-9EEC-4C61-9902-129547E927EB}" type="pres">
      <dgm:prSet presAssocID="{C494D357-539C-4C15-A94B-891E77AD684C}" presName="rootComposite" presStyleCnt="0"/>
      <dgm:spPr/>
    </dgm:pt>
    <dgm:pt modelId="{017E00C4-D5C8-47AD-978E-D58EB200C491}" type="pres">
      <dgm:prSet presAssocID="{C494D357-539C-4C15-A94B-891E77AD684C}" presName="rootText" presStyleLbl="node2" presStyleIdx="0" presStyleCnt="3" custScaleY="145698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429DC4B0-7023-4270-9524-D10F9F9F2A42}" type="pres">
      <dgm:prSet presAssocID="{C494D357-539C-4C15-A94B-891E77AD684C}" presName="rootConnector" presStyleLbl="node2" presStyleIdx="0" presStyleCnt="3"/>
      <dgm:spPr/>
      <dgm:t>
        <a:bodyPr/>
        <a:lstStyle/>
        <a:p>
          <a:endParaRPr lang="lv-LV"/>
        </a:p>
      </dgm:t>
    </dgm:pt>
    <dgm:pt modelId="{9660118B-A276-4C60-BFC8-4BBCA8C71AF7}" type="pres">
      <dgm:prSet presAssocID="{C494D357-539C-4C15-A94B-891E77AD684C}" presName="hierChild4" presStyleCnt="0"/>
      <dgm:spPr/>
    </dgm:pt>
    <dgm:pt modelId="{4B780EFB-EBD6-417B-AA1B-0CCBCA2F126D}" type="pres">
      <dgm:prSet presAssocID="{C494D357-539C-4C15-A94B-891E77AD684C}" presName="hierChild5" presStyleCnt="0"/>
      <dgm:spPr/>
    </dgm:pt>
    <dgm:pt modelId="{FFD8CAF4-4BAC-4380-B488-983F56EC698D}" type="pres">
      <dgm:prSet presAssocID="{1CD081FF-1CCE-440D-86FF-A3E940A6D141}" presName="Name37" presStyleLbl="parChTrans1D2" presStyleIdx="1" presStyleCnt="3"/>
      <dgm:spPr/>
      <dgm:t>
        <a:bodyPr/>
        <a:lstStyle/>
        <a:p>
          <a:endParaRPr lang="lv-LV"/>
        </a:p>
      </dgm:t>
    </dgm:pt>
    <dgm:pt modelId="{E333554C-7F95-4997-8615-FA52B6A02737}" type="pres">
      <dgm:prSet presAssocID="{06A2A842-085A-4789-9FA7-4CDC09F45A47}" presName="hierRoot2" presStyleCnt="0">
        <dgm:presLayoutVars>
          <dgm:hierBranch val="init"/>
        </dgm:presLayoutVars>
      </dgm:prSet>
      <dgm:spPr/>
    </dgm:pt>
    <dgm:pt modelId="{AF8D3B76-7A14-4138-BD53-FBAA0BED1D8C}" type="pres">
      <dgm:prSet presAssocID="{06A2A842-085A-4789-9FA7-4CDC09F45A47}" presName="rootComposite" presStyleCnt="0"/>
      <dgm:spPr/>
    </dgm:pt>
    <dgm:pt modelId="{EAAB5029-69CE-4797-AADA-02B27E0E2301}" type="pres">
      <dgm:prSet presAssocID="{06A2A842-085A-4789-9FA7-4CDC09F45A47}" presName="rootText" presStyleLbl="node2" presStyleIdx="1" presStyleCnt="3" custScaleY="140664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B452E069-085D-4B76-AF08-2C1FC81B8586}" type="pres">
      <dgm:prSet presAssocID="{06A2A842-085A-4789-9FA7-4CDC09F45A47}" presName="rootConnector" presStyleLbl="node2" presStyleIdx="1" presStyleCnt="3"/>
      <dgm:spPr/>
      <dgm:t>
        <a:bodyPr/>
        <a:lstStyle/>
        <a:p>
          <a:endParaRPr lang="lv-LV"/>
        </a:p>
      </dgm:t>
    </dgm:pt>
    <dgm:pt modelId="{8CC562DD-C46F-4175-8173-02C86C909A95}" type="pres">
      <dgm:prSet presAssocID="{06A2A842-085A-4789-9FA7-4CDC09F45A47}" presName="hierChild4" presStyleCnt="0"/>
      <dgm:spPr/>
    </dgm:pt>
    <dgm:pt modelId="{FD32A398-C39E-4E44-A021-3B6DEFA59291}" type="pres">
      <dgm:prSet presAssocID="{06A2A842-085A-4789-9FA7-4CDC09F45A47}" presName="hierChild5" presStyleCnt="0"/>
      <dgm:spPr/>
    </dgm:pt>
    <dgm:pt modelId="{1B4472EC-DE8F-4286-8868-6B0C50C1CAEC}" type="pres">
      <dgm:prSet presAssocID="{C0457230-36FB-4604-AA1F-32A318E7F5FB}" presName="Name37" presStyleLbl="parChTrans1D2" presStyleIdx="2" presStyleCnt="3"/>
      <dgm:spPr/>
      <dgm:t>
        <a:bodyPr/>
        <a:lstStyle/>
        <a:p>
          <a:endParaRPr lang="lv-LV"/>
        </a:p>
      </dgm:t>
    </dgm:pt>
    <dgm:pt modelId="{6D9F6359-EDF3-444A-AAB9-C89B1A843C31}" type="pres">
      <dgm:prSet presAssocID="{60A1995F-3CB9-44FD-A38D-55FD588AF32A}" presName="hierRoot2" presStyleCnt="0">
        <dgm:presLayoutVars>
          <dgm:hierBranch val="init"/>
        </dgm:presLayoutVars>
      </dgm:prSet>
      <dgm:spPr/>
    </dgm:pt>
    <dgm:pt modelId="{81B479CD-BF72-41FB-8BB2-621D1766DEA1}" type="pres">
      <dgm:prSet presAssocID="{60A1995F-3CB9-44FD-A38D-55FD588AF32A}" presName="rootComposite" presStyleCnt="0"/>
      <dgm:spPr/>
    </dgm:pt>
    <dgm:pt modelId="{0E49050B-1953-44E9-A64A-1D8D23C7F23C}" type="pres">
      <dgm:prSet presAssocID="{60A1995F-3CB9-44FD-A38D-55FD588AF32A}" presName="rootText" presStyleLbl="node2" presStyleIdx="2" presStyleCnt="3" custScaleY="139342" custLinFactNeighborX="23" custLinFactNeighborY="661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6BCF3661-C9A7-4DD3-84EE-F8362195589E}" type="pres">
      <dgm:prSet presAssocID="{60A1995F-3CB9-44FD-A38D-55FD588AF32A}" presName="rootConnector" presStyleLbl="node2" presStyleIdx="2" presStyleCnt="3"/>
      <dgm:spPr/>
      <dgm:t>
        <a:bodyPr/>
        <a:lstStyle/>
        <a:p>
          <a:endParaRPr lang="lv-LV"/>
        </a:p>
      </dgm:t>
    </dgm:pt>
    <dgm:pt modelId="{1EE83C36-994C-4329-8F10-C51CB4F8EC68}" type="pres">
      <dgm:prSet presAssocID="{60A1995F-3CB9-44FD-A38D-55FD588AF32A}" presName="hierChild4" presStyleCnt="0"/>
      <dgm:spPr/>
    </dgm:pt>
    <dgm:pt modelId="{F4BF6BF1-FA9F-4B4A-A4B7-F700E76A5C6E}" type="pres">
      <dgm:prSet presAssocID="{60A1995F-3CB9-44FD-A38D-55FD588AF32A}" presName="hierChild5" presStyleCnt="0"/>
      <dgm:spPr/>
    </dgm:pt>
    <dgm:pt modelId="{2F26E6C2-FBA6-4D63-9B41-45E78006CCDE}" type="pres">
      <dgm:prSet presAssocID="{C3FD183F-5CBD-4CC2-8FF5-3F52D43106D4}" presName="hierChild3" presStyleCnt="0"/>
      <dgm:spPr/>
    </dgm:pt>
  </dgm:ptLst>
  <dgm:cxnLst>
    <dgm:cxn modelId="{BD8973B6-469A-4439-85C9-5884A114C902}" type="presOf" srcId="{60A1995F-3CB9-44FD-A38D-55FD588AF32A}" destId="{0E49050B-1953-44E9-A64A-1D8D23C7F23C}" srcOrd="0" destOrd="0" presId="urn:microsoft.com/office/officeart/2005/8/layout/orgChart1"/>
    <dgm:cxn modelId="{F5EAF0E5-3E90-4F33-A4DA-386909E7FD70}" type="presOf" srcId="{1CD081FF-1CCE-440D-86FF-A3E940A6D141}" destId="{FFD8CAF4-4BAC-4380-B488-983F56EC698D}" srcOrd="0" destOrd="0" presId="urn:microsoft.com/office/officeart/2005/8/layout/orgChart1"/>
    <dgm:cxn modelId="{D6616071-A1CF-46B4-8127-0E76D5BF2BC5}" srcId="{C3FD183F-5CBD-4CC2-8FF5-3F52D43106D4}" destId="{C494D357-539C-4C15-A94B-891E77AD684C}" srcOrd="0" destOrd="0" parTransId="{D6EA9E78-0B1A-48A6-8DB9-85196D918D6E}" sibTransId="{7C638C6E-90F4-4A6E-A1B1-BFCDF0794019}"/>
    <dgm:cxn modelId="{5B7713E5-97A8-4902-9E65-70BB878079C3}" type="presOf" srcId="{C3FD183F-5CBD-4CC2-8FF5-3F52D43106D4}" destId="{FFFEA5CC-8CEE-4841-9A70-6C202F07E278}" srcOrd="1" destOrd="0" presId="urn:microsoft.com/office/officeart/2005/8/layout/orgChart1"/>
    <dgm:cxn modelId="{202D64C3-EB69-4976-9A3C-4926CEBE172D}" srcId="{C3FD183F-5CBD-4CC2-8FF5-3F52D43106D4}" destId="{60A1995F-3CB9-44FD-A38D-55FD588AF32A}" srcOrd="2" destOrd="0" parTransId="{C0457230-36FB-4604-AA1F-32A318E7F5FB}" sibTransId="{E7D00205-36CE-4026-938E-776A6D01A71E}"/>
    <dgm:cxn modelId="{C590C216-F930-4C83-A4E1-64541D0311F0}" type="presOf" srcId="{60A1995F-3CB9-44FD-A38D-55FD588AF32A}" destId="{6BCF3661-C9A7-4DD3-84EE-F8362195589E}" srcOrd="1" destOrd="0" presId="urn:microsoft.com/office/officeart/2005/8/layout/orgChart1"/>
    <dgm:cxn modelId="{0DDFD64A-85A9-4E75-844F-E0079E95D5EF}" srcId="{84F529BC-57E9-4981-82F0-AE9183609DD2}" destId="{C3FD183F-5CBD-4CC2-8FF5-3F52D43106D4}" srcOrd="0" destOrd="0" parTransId="{D9B35ECA-5D4D-4B61-8103-A5A8E1A859F1}" sibTransId="{F6025C9F-9391-49BA-BAA5-A34A41408F9A}"/>
    <dgm:cxn modelId="{30E80513-BB1E-4CF7-B13E-F38FEC86B622}" type="presOf" srcId="{D6EA9E78-0B1A-48A6-8DB9-85196D918D6E}" destId="{F7BE0BDC-A366-44C7-AAA6-8F5276C7E2BD}" srcOrd="0" destOrd="0" presId="urn:microsoft.com/office/officeart/2005/8/layout/orgChart1"/>
    <dgm:cxn modelId="{22231DBA-D8AE-458A-9358-12D8D962EB74}" srcId="{C3FD183F-5CBD-4CC2-8FF5-3F52D43106D4}" destId="{06A2A842-085A-4789-9FA7-4CDC09F45A47}" srcOrd="1" destOrd="0" parTransId="{1CD081FF-1CCE-440D-86FF-A3E940A6D141}" sibTransId="{39179F5B-7453-477E-8A1D-DA832C3DE6A8}"/>
    <dgm:cxn modelId="{D98A9AF2-2237-4D3E-A1A6-6D0440BD23A3}" type="presOf" srcId="{C494D357-539C-4C15-A94B-891E77AD684C}" destId="{017E00C4-D5C8-47AD-978E-D58EB200C491}" srcOrd="0" destOrd="0" presId="urn:microsoft.com/office/officeart/2005/8/layout/orgChart1"/>
    <dgm:cxn modelId="{19B2D9CE-684D-460E-9049-54E066ABD559}" type="presOf" srcId="{06A2A842-085A-4789-9FA7-4CDC09F45A47}" destId="{B452E069-085D-4B76-AF08-2C1FC81B8586}" srcOrd="1" destOrd="0" presId="urn:microsoft.com/office/officeart/2005/8/layout/orgChart1"/>
    <dgm:cxn modelId="{18C61879-1085-4D6A-A6FF-C0BB0A696456}" type="presOf" srcId="{84F529BC-57E9-4981-82F0-AE9183609DD2}" destId="{4469DE14-C519-4C42-8E8C-7FFBA3E27540}" srcOrd="0" destOrd="0" presId="urn:microsoft.com/office/officeart/2005/8/layout/orgChart1"/>
    <dgm:cxn modelId="{34446ED7-B067-4FA5-B093-9263DE1A13AA}" type="presOf" srcId="{C3FD183F-5CBD-4CC2-8FF5-3F52D43106D4}" destId="{1304E8DA-85BA-4CE9-803B-F38E6A2B235F}" srcOrd="0" destOrd="0" presId="urn:microsoft.com/office/officeart/2005/8/layout/orgChart1"/>
    <dgm:cxn modelId="{D2AFAD82-2C0E-4275-AFBF-262440B8B75E}" type="presOf" srcId="{06A2A842-085A-4789-9FA7-4CDC09F45A47}" destId="{EAAB5029-69CE-4797-AADA-02B27E0E2301}" srcOrd="0" destOrd="0" presId="urn:microsoft.com/office/officeart/2005/8/layout/orgChart1"/>
    <dgm:cxn modelId="{97DAEDEF-B523-43D4-BC7F-31EFC03F6AA8}" type="presOf" srcId="{C0457230-36FB-4604-AA1F-32A318E7F5FB}" destId="{1B4472EC-DE8F-4286-8868-6B0C50C1CAEC}" srcOrd="0" destOrd="0" presId="urn:microsoft.com/office/officeart/2005/8/layout/orgChart1"/>
    <dgm:cxn modelId="{14639D64-A834-4681-AD13-E8555B9C43F3}" type="presOf" srcId="{C494D357-539C-4C15-A94B-891E77AD684C}" destId="{429DC4B0-7023-4270-9524-D10F9F9F2A42}" srcOrd="1" destOrd="0" presId="urn:microsoft.com/office/officeart/2005/8/layout/orgChart1"/>
    <dgm:cxn modelId="{3F084226-1DC1-4B86-A848-5754FBF2426D}" type="presParOf" srcId="{4469DE14-C519-4C42-8E8C-7FFBA3E27540}" destId="{A3220971-09E8-41B2-90E6-39F0BBCABBF9}" srcOrd="0" destOrd="0" presId="urn:microsoft.com/office/officeart/2005/8/layout/orgChart1"/>
    <dgm:cxn modelId="{4151B2C4-E3C1-4BCE-B702-F01E5128B1E5}" type="presParOf" srcId="{A3220971-09E8-41B2-90E6-39F0BBCABBF9}" destId="{BF4E1557-5EC1-4F59-9878-B88188D609FF}" srcOrd="0" destOrd="0" presId="urn:microsoft.com/office/officeart/2005/8/layout/orgChart1"/>
    <dgm:cxn modelId="{CA796F0B-F3D9-4445-8830-578DB539B2FD}" type="presParOf" srcId="{BF4E1557-5EC1-4F59-9878-B88188D609FF}" destId="{1304E8DA-85BA-4CE9-803B-F38E6A2B235F}" srcOrd="0" destOrd="0" presId="urn:microsoft.com/office/officeart/2005/8/layout/orgChart1"/>
    <dgm:cxn modelId="{4273648A-BAD4-447C-8CB5-FF5BD2BC14EE}" type="presParOf" srcId="{BF4E1557-5EC1-4F59-9878-B88188D609FF}" destId="{FFFEA5CC-8CEE-4841-9A70-6C202F07E278}" srcOrd="1" destOrd="0" presId="urn:microsoft.com/office/officeart/2005/8/layout/orgChart1"/>
    <dgm:cxn modelId="{FFE0633C-F2CA-4E88-AD0F-EAACC25DF139}" type="presParOf" srcId="{A3220971-09E8-41B2-90E6-39F0BBCABBF9}" destId="{9EA95143-6B5D-4710-BED3-4482E6DD2790}" srcOrd="1" destOrd="0" presId="urn:microsoft.com/office/officeart/2005/8/layout/orgChart1"/>
    <dgm:cxn modelId="{0538D03D-92EF-4590-8338-41A1ED123C32}" type="presParOf" srcId="{9EA95143-6B5D-4710-BED3-4482E6DD2790}" destId="{F7BE0BDC-A366-44C7-AAA6-8F5276C7E2BD}" srcOrd="0" destOrd="0" presId="urn:microsoft.com/office/officeart/2005/8/layout/orgChart1"/>
    <dgm:cxn modelId="{167AD658-7EBC-49E8-85D0-2A80A4084C2F}" type="presParOf" srcId="{9EA95143-6B5D-4710-BED3-4482E6DD2790}" destId="{9CD3EC13-09DA-40C1-A63A-DFEE8BA4B33B}" srcOrd="1" destOrd="0" presId="urn:microsoft.com/office/officeart/2005/8/layout/orgChart1"/>
    <dgm:cxn modelId="{0816879D-EDBB-4C7A-8CAC-7B05F3F0926E}" type="presParOf" srcId="{9CD3EC13-09DA-40C1-A63A-DFEE8BA4B33B}" destId="{74A1C01A-9EEC-4C61-9902-129547E927EB}" srcOrd="0" destOrd="0" presId="urn:microsoft.com/office/officeart/2005/8/layout/orgChart1"/>
    <dgm:cxn modelId="{4433F2C6-C207-45F8-938A-C483C71C552D}" type="presParOf" srcId="{74A1C01A-9EEC-4C61-9902-129547E927EB}" destId="{017E00C4-D5C8-47AD-978E-D58EB200C491}" srcOrd="0" destOrd="0" presId="urn:microsoft.com/office/officeart/2005/8/layout/orgChart1"/>
    <dgm:cxn modelId="{35777A56-B1D0-48B4-82E1-BF2BF38EAC4F}" type="presParOf" srcId="{74A1C01A-9EEC-4C61-9902-129547E927EB}" destId="{429DC4B0-7023-4270-9524-D10F9F9F2A42}" srcOrd="1" destOrd="0" presId="urn:microsoft.com/office/officeart/2005/8/layout/orgChart1"/>
    <dgm:cxn modelId="{42E8895C-40AF-418F-B0F1-335D4C824689}" type="presParOf" srcId="{9CD3EC13-09DA-40C1-A63A-DFEE8BA4B33B}" destId="{9660118B-A276-4C60-BFC8-4BBCA8C71AF7}" srcOrd="1" destOrd="0" presId="urn:microsoft.com/office/officeart/2005/8/layout/orgChart1"/>
    <dgm:cxn modelId="{14461A7E-C5E7-4888-8E40-E8CDCB134095}" type="presParOf" srcId="{9CD3EC13-09DA-40C1-A63A-DFEE8BA4B33B}" destId="{4B780EFB-EBD6-417B-AA1B-0CCBCA2F126D}" srcOrd="2" destOrd="0" presId="urn:microsoft.com/office/officeart/2005/8/layout/orgChart1"/>
    <dgm:cxn modelId="{4BECA8C0-C775-4664-A836-582449B7FEC6}" type="presParOf" srcId="{9EA95143-6B5D-4710-BED3-4482E6DD2790}" destId="{FFD8CAF4-4BAC-4380-B488-983F56EC698D}" srcOrd="2" destOrd="0" presId="urn:microsoft.com/office/officeart/2005/8/layout/orgChart1"/>
    <dgm:cxn modelId="{AD3B862E-0B3C-4823-9DB7-D35853D35B21}" type="presParOf" srcId="{9EA95143-6B5D-4710-BED3-4482E6DD2790}" destId="{E333554C-7F95-4997-8615-FA52B6A02737}" srcOrd="3" destOrd="0" presId="urn:microsoft.com/office/officeart/2005/8/layout/orgChart1"/>
    <dgm:cxn modelId="{6A607411-2F5C-4003-91ED-0DE02100B079}" type="presParOf" srcId="{E333554C-7F95-4997-8615-FA52B6A02737}" destId="{AF8D3B76-7A14-4138-BD53-FBAA0BED1D8C}" srcOrd="0" destOrd="0" presId="urn:microsoft.com/office/officeart/2005/8/layout/orgChart1"/>
    <dgm:cxn modelId="{D459DD3B-8E2F-4F44-BE36-009D0A87A351}" type="presParOf" srcId="{AF8D3B76-7A14-4138-BD53-FBAA0BED1D8C}" destId="{EAAB5029-69CE-4797-AADA-02B27E0E2301}" srcOrd="0" destOrd="0" presId="urn:microsoft.com/office/officeart/2005/8/layout/orgChart1"/>
    <dgm:cxn modelId="{2BFECC6C-75B2-4F9F-860B-CE56BC42C1DE}" type="presParOf" srcId="{AF8D3B76-7A14-4138-BD53-FBAA0BED1D8C}" destId="{B452E069-085D-4B76-AF08-2C1FC81B8586}" srcOrd="1" destOrd="0" presId="urn:microsoft.com/office/officeart/2005/8/layout/orgChart1"/>
    <dgm:cxn modelId="{A0F32281-3E3C-4C84-BF9A-E097A5E5CC8F}" type="presParOf" srcId="{E333554C-7F95-4997-8615-FA52B6A02737}" destId="{8CC562DD-C46F-4175-8173-02C86C909A95}" srcOrd="1" destOrd="0" presId="urn:microsoft.com/office/officeart/2005/8/layout/orgChart1"/>
    <dgm:cxn modelId="{43E1D396-324A-4C78-85AE-9A18929F9DDF}" type="presParOf" srcId="{E333554C-7F95-4997-8615-FA52B6A02737}" destId="{FD32A398-C39E-4E44-A021-3B6DEFA59291}" srcOrd="2" destOrd="0" presId="urn:microsoft.com/office/officeart/2005/8/layout/orgChart1"/>
    <dgm:cxn modelId="{E86E3ED2-5F7E-4BAE-AC16-70FD5550FE47}" type="presParOf" srcId="{9EA95143-6B5D-4710-BED3-4482E6DD2790}" destId="{1B4472EC-DE8F-4286-8868-6B0C50C1CAEC}" srcOrd="4" destOrd="0" presId="urn:microsoft.com/office/officeart/2005/8/layout/orgChart1"/>
    <dgm:cxn modelId="{5C0B6AFA-EFE6-437A-AA7B-0FA329EA1C34}" type="presParOf" srcId="{9EA95143-6B5D-4710-BED3-4482E6DD2790}" destId="{6D9F6359-EDF3-444A-AAB9-C89B1A843C31}" srcOrd="5" destOrd="0" presId="urn:microsoft.com/office/officeart/2005/8/layout/orgChart1"/>
    <dgm:cxn modelId="{965BB3D8-B1B0-43F0-94BC-23734BFF626C}" type="presParOf" srcId="{6D9F6359-EDF3-444A-AAB9-C89B1A843C31}" destId="{81B479CD-BF72-41FB-8BB2-621D1766DEA1}" srcOrd="0" destOrd="0" presId="urn:microsoft.com/office/officeart/2005/8/layout/orgChart1"/>
    <dgm:cxn modelId="{4D7647DB-2C6D-44CD-AC18-EC1EED8B89D8}" type="presParOf" srcId="{81B479CD-BF72-41FB-8BB2-621D1766DEA1}" destId="{0E49050B-1953-44E9-A64A-1D8D23C7F23C}" srcOrd="0" destOrd="0" presId="urn:microsoft.com/office/officeart/2005/8/layout/orgChart1"/>
    <dgm:cxn modelId="{29037877-2AE5-4F3F-B951-3D7BCF5AD140}" type="presParOf" srcId="{81B479CD-BF72-41FB-8BB2-621D1766DEA1}" destId="{6BCF3661-C9A7-4DD3-84EE-F8362195589E}" srcOrd="1" destOrd="0" presId="urn:microsoft.com/office/officeart/2005/8/layout/orgChart1"/>
    <dgm:cxn modelId="{756B4B09-DA96-428F-877D-AC07EBA9F38D}" type="presParOf" srcId="{6D9F6359-EDF3-444A-AAB9-C89B1A843C31}" destId="{1EE83C36-994C-4329-8F10-C51CB4F8EC68}" srcOrd="1" destOrd="0" presId="urn:microsoft.com/office/officeart/2005/8/layout/orgChart1"/>
    <dgm:cxn modelId="{E40E22FF-45B8-4E36-A3C1-57CE0E2970D1}" type="presParOf" srcId="{6D9F6359-EDF3-444A-AAB9-C89B1A843C31}" destId="{F4BF6BF1-FA9F-4B4A-A4B7-F700E76A5C6E}" srcOrd="2" destOrd="0" presId="urn:microsoft.com/office/officeart/2005/8/layout/orgChart1"/>
    <dgm:cxn modelId="{EC6FF56C-6E7D-4A73-842C-58FCF8BAB1AD}" type="presParOf" srcId="{A3220971-09E8-41B2-90E6-39F0BBCABBF9}" destId="{2F26E6C2-FBA6-4D63-9B41-45E78006CCD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7B73B8-839B-46E1-8AA0-969A3EC6E5C1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54401A71-4D2A-4C74-B03F-AC4AE724E8CE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Lietvedības procesa sastāvdaļas</a:t>
          </a:r>
          <a:endParaRPr lang="lv-LV" dirty="0"/>
        </a:p>
      </dgm:t>
    </dgm:pt>
    <dgm:pt modelId="{C9B748BC-B735-4D8E-B213-E780D1C75099}" type="parTrans" cxnId="{C0863C11-8766-4CAD-8FF7-76D8F0A1FD70}">
      <dgm:prSet/>
      <dgm:spPr/>
      <dgm:t>
        <a:bodyPr/>
        <a:lstStyle/>
        <a:p>
          <a:endParaRPr lang="lv-LV"/>
        </a:p>
      </dgm:t>
    </dgm:pt>
    <dgm:pt modelId="{AE1FC790-B06D-425B-804F-94CDF9087E74}" type="sibTrans" cxnId="{C0863C11-8766-4CAD-8FF7-76D8F0A1FD70}">
      <dgm:prSet/>
      <dgm:spPr/>
      <dgm:t>
        <a:bodyPr/>
        <a:lstStyle/>
        <a:p>
          <a:endParaRPr lang="lv-LV"/>
        </a:p>
      </dgm:t>
    </dgm:pt>
    <dgm:pt modelId="{81FA1746-70FF-4539-843B-467432AE2B62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Dokumentu izstrādāšana un noformēšana</a:t>
          </a:r>
          <a:endParaRPr lang="lv-LV" dirty="0"/>
        </a:p>
      </dgm:t>
    </dgm:pt>
    <dgm:pt modelId="{4349B55B-1601-42B9-865F-61AA66AC2379}" type="parTrans" cxnId="{C94D535B-04B5-4D9F-A480-FA44B1D105DA}">
      <dgm:prSet/>
      <dgm:spPr/>
      <dgm:t>
        <a:bodyPr/>
        <a:lstStyle/>
        <a:p>
          <a:endParaRPr lang="lv-LV"/>
        </a:p>
      </dgm:t>
    </dgm:pt>
    <dgm:pt modelId="{089CEE7F-B8EA-495C-9BEA-F223E72E6657}" type="sibTrans" cxnId="{C94D535B-04B5-4D9F-A480-FA44B1D105DA}">
      <dgm:prSet/>
      <dgm:spPr/>
      <dgm:t>
        <a:bodyPr/>
        <a:lstStyle/>
        <a:p>
          <a:endParaRPr lang="lv-LV"/>
        </a:p>
      </dgm:t>
    </dgm:pt>
    <dgm:pt modelId="{385EAA1A-98F9-46F6-9883-CF4FF50C5072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Dokumentu reģistrācija</a:t>
          </a:r>
          <a:endParaRPr lang="lv-LV" dirty="0"/>
        </a:p>
      </dgm:t>
    </dgm:pt>
    <dgm:pt modelId="{A92DE396-C661-45E5-BC6B-E6F9EFD1D640}" type="parTrans" cxnId="{61D81EC1-52D2-41CD-8764-91F4BD243DE9}">
      <dgm:prSet/>
      <dgm:spPr/>
      <dgm:t>
        <a:bodyPr/>
        <a:lstStyle/>
        <a:p>
          <a:endParaRPr lang="lv-LV"/>
        </a:p>
      </dgm:t>
    </dgm:pt>
    <dgm:pt modelId="{63D06604-AAAE-42FE-AD5D-D0DA8F16E085}" type="sibTrans" cxnId="{61D81EC1-52D2-41CD-8764-91F4BD243DE9}">
      <dgm:prSet/>
      <dgm:spPr/>
      <dgm:t>
        <a:bodyPr/>
        <a:lstStyle/>
        <a:p>
          <a:endParaRPr lang="lv-LV"/>
        </a:p>
      </dgm:t>
    </dgm:pt>
    <dgm:pt modelId="{C6C83BE5-5210-4A20-9B4E-0482B1C6DCD7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Dokumentu apgrozības nodrošināšana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7E1A13C9-AFDD-4D2A-812E-E51F7C81ED29}" type="parTrans" cxnId="{7ABB69DE-7E9E-42EB-A8D1-C1E691753D1D}">
      <dgm:prSet/>
      <dgm:spPr/>
      <dgm:t>
        <a:bodyPr/>
        <a:lstStyle/>
        <a:p>
          <a:endParaRPr lang="lv-LV"/>
        </a:p>
      </dgm:t>
    </dgm:pt>
    <dgm:pt modelId="{58E83F01-9A24-4261-9177-81DD114402FA}" type="sibTrans" cxnId="{7ABB69DE-7E9E-42EB-A8D1-C1E691753D1D}">
      <dgm:prSet/>
      <dgm:spPr/>
      <dgm:t>
        <a:bodyPr/>
        <a:lstStyle/>
        <a:p>
          <a:endParaRPr lang="lv-LV"/>
        </a:p>
      </dgm:t>
    </dgm:pt>
    <dgm:pt modelId="{70920CC5-A6C1-412E-8627-0AA2502FB471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Dokumentu izpildes kontrole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7BC45522-287B-481B-A030-1BC94526D748}" type="parTrans" cxnId="{6A7B68FF-B608-4CEA-AF1E-AC48174C80BF}">
      <dgm:prSet/>
      <dgm:spPr/>
      <dgm:t>
        <a:bodyPr/>
        <a:lstStyle/>
        <a:p>
          <a:endParaRPr lang="lv-LV"/>
        </a:p>
      </dgm:t>
    </dgm:pt>
    <dgm:pt modelId="{62EBE261-557E-4516-8EA0-C805F2633FCD}" type="sibTrans" cxnId="{6A7B68FF-B608-4CEA-AF1E-AC48174C80BF}">
      <dgm:prSet/>
      <dgm:spPr/>
      <dgm:t>
        <a:bodyPr/>
        <a:lstStyle/>
        <a:p>
          <a:endParaRPr lang="lv-LV"/>
        </a:p>
      </dgm:t>
    </dgm:pt>
    <dgm:pt modelId="{DE7E17FD-89B4-4DF8-9BCF-21324A2D3B73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Iesniegumu, sūdzību, priekšlikumu izskatīšana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E8109217-7AD3-4CC7-A642-728962E134A0}" type="parTrans" cxnId="{82E8364F-3C47-49EF-AA2C-70EB5B98E011}">
      <dgm:prSet/>
      <dgm:spPr/>
      <dgm:t>
        <a:bodyPr/>
        <a:lstStyle/>
        <a:p>
          <a:endParaRPr lang="lv-LV"/>
        </a:p>
      </dgm:t>
    </dgm:pt>
    <dgm:pt modelId="{4BAB9988-28C7-41C7-B3F2-2776E63BE435}" type="sibTrans" cxnId="{82E8364F-3C47-49EF-AA2C-70EB5B98E011}">
      <dgm:prSet/>
      <dgm:spPr/>
      <dgm:t>
        <a:bodyPr/>
        <a:lstStyle/>
        <a:p>
          <a:endParaRPr lang="lv-LV"/>
        </a:p>
      </dgm:t>
    </dgm:pt>
    <dgm:pt modelId="{D2E52663-710A-4E35-91A6-744BCF10B886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Lietu nomenklatūras sastādīšana un lietu veidošana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ACA68E66-DA2A-413D-A07B-5A5316EB72C9}" type="parTrans" cxnId="{8BAE2D36-905E-4320-96F4-BC0B7404CCB8}">
      <dgm:prSet/>
      <dgm:spPr/>
      <dgm:t>
        <a:bodyPr/>
        <a:lstStyle/>
        <a:p>
          <a:endParaRPr lang="lv-LV"/>
        </a:p>
      </dgm:t>
    </dgm:pt>
    <dgm:pt modelId="{D66A49E9-41B6-43D8-8B40-98E819164156}" type="sibTrans" cxnId="{8BAE2D36-905E-4320-96F4-BC0B7404CCB8}">
      <dgm:prSet/>
      <dgm:spPr/>
      <dgm:t>
        <a:bodyPr/>
        <a:lstStyle/>
        <a:p>
          <a:endParaRPr lang="lv-LV"/>
        </a:p>
      </dgm:t>
    </dgm:pt>
    <dgm:pt modelId="{40EF4C79-3788-4615-8730-9E77AFE87AB8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Lietu sakārtošana glabāšanai un izma</a:t>
          </a:r>
          <a:r>
            <a:rPr lang="lv-LV" dirty="0" smtClean="0"/>
            <a:t>ntošanai</a:t>
          </a:r>
          <a:endParaRPr lang="lv-LV" dirty="0"/>
        </a:p>
      </dgm:t>
    </dgm:pt>
    <dgm:pt modelId="{9CF91AC1-1C64-448B-A0CB-D7C1896697B5}" type="parTrans" cxnId="{A8601567-83AD-4C63-A80F-5373E82FBD04}">
      <dgm:prSet/>
      <dgm:spPr/>
      <dgm:t>
        <a:bodyPr/>
        <a:lstStyle/>
        <a:p>
          <a:endParaRPr lang="lv-LV"/>
        </a:p>
      </dgm:t>
    </dgm:pt>
    <dgm:pt modelId="{A9D57BC0-0C7A-4F59-BFF9-B183431FBF91}" type="sibTrans" cxnId="{A8601567-83AD-4C63-A80F-5373E82FBD04}">
      <dgm:prSet/>
      <dgm:spPr/>
      <dgm:t>
        <a:bodyPr/>
        <a:lstStyle/>
        <a:p>
          <a:endParaRPr lang="lv-LV"/>
        </a:p>
      </dgm:t>
    </dgm:pt>
    <dgm:pt modelId="{7DBF03D6-E23B-4270-8B6D-025D75D64102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Organizācijas arhīva d</a:t>
          </a:r>
          <a:r>
            <a:rPr lang="lv-LV" dirty="0" smtClean="0"/>
            <a:t>arbs</a:t>
          </a:r>
          <a:endParaRPr lang="lv-LV" dirty="0"/>
        </a:p>
      </dgm:t>
    </dgm:pt>
    <dgm:pt modelId="{5736AB93-473B-407B-9FDD-EB084C5190B6}" type="parTrans" cxnId="{44B155EF-D8DB-4198-B7E5-8A341ACBA308}">
      <dgm:prSet/>
      <dgm:spPr/>
      <dgm:t>
        <a:bodyPr/>
        <a:lstStyle/>
        <a:p>
          <a:endParaRPr lang="lv-LV"/>
        </a:p>
      </dgm:t>
    </dgm:pt>
    <dgm:pt modelId="{19316708-81ED-44ED-B68E-8C5CF7372956}" type="sibTrans" cxnId="{44B155EF-D8DB-4198-B7E5-8A341ACBA308}">
      <dgm:prSet/>
      <dgm:spPr/>
      <dgm:t>
        <a:bodyPr/>
        <a:lstStyle/>
        <a:p>
          <a:endParaRPr lang="lv-LV"/>
        </a:p>
      </dgm:t>
    </dgm:pt>
    <dgm:pt modelId="{44BEB0E8-BE20-41C3-8D85-19A78D6C66A0}" type="pres">
      <dgm:prSet presAssocID="{C27B73B8-839B-46E1-8AA0-969A3EC6E5C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685BDDD0-547F-4BD4-B538-C10C3B0B3589}" type="pres">
      <dgm:prSet presAssocID="{54401A71-4D2A-4C74-B03F-AC4AE724E8CE}" presName="root" presStyleCnt="0"/>
      <dgm:spPr/>
    </dgm:pt>
    <dgm:pt modelId="{3669B8B7-72E5-4936-BFCB-C6DF8F4F9899}" type="pres">
      <dgm:prSet presAssocID="{54401A71-4D2A-4C74-B03F-AC4AE724E8CE}" presName="rootComposite" presStyleCnt="0"/>
      <dgm:spPr/>
    </dgm:pt>
    <dgm:pt modelId="{3122D85E-4A86-4F93-98EE-CE89A2B02441}" type="pres">
      <dgm:prSet presAssocID="{54401A71-4D2A-4C74-B03F-AC4AE724E8CE}" presName="rootText" presStyleLbl="node1" presStyleIdx="0" presStyleCnt="1" custScaleX="901042" custScaleY="130588"/>
      <dgm:spPr/>
      <dgm:t>
        <a:bodyPr/>
        <a:lstStyle/>
        <a:p>
          <a:endParaRPr lang="lv-LV"/>
        </a:p>
      </dgm:t>
    </dgm:pt>
    <dgm:pt modelId="{BA218C92-D529-45D8-B33A-526E87FD5EB6}" type="pres">
      <dgm:prSet presAssocID="{54401A71-4D2A-4C74-B03F-AC4AE724E8CE}" presName="rootConnector" presStyleLbl="node1" presStyleIdx="0" presStyleCnt="1"/>
      <dgm:spPr/>
      <dgm:t>
        <a:bodyPr/>
        <a:lstStyle/>
        <a:p>
          <a:endParaRPr lang="lv-LV"/>
        </a:p>
      </dgm:t>
    </dgm:pt>
    <dgm:pt modelId="{56B62C37-EC0D-49ED-A73A-816BB56E3357}" type="pres">
      <dgm:prSet presAssocID="{54401A71-4D2A-4C74-B03F-AC4AE724E8CE}" presName="childShape" presStyleCnt="0"/>
      <dgm:spPr/>
    </dgm:pt>
    <dgm:pt modelId="{B9C15977-B823-4975-8D78-3274C9672405}" type="pres">
      <dgm:prSet presAssocID="{4349B55B-1601-42B9-865F-61AA66AC2379}" presName="Name13" presStyleLbl="parChTrans1D2" presStyleIdx="0" presStyleCnt="8"/>
      <dgm:spPr/>
      <dgm:t>
        <a:bodyPr/>
        <a:lstStyle/>
        <a:p>
          <a:endParaRPr lang="lv-LV"/>
        </a:p>
      </dgm:t>
    </dgm:pt>
    <dgm:pt modelId="{DD9BE44E-8BDC-4274-90CD-DB2D30CF9A88}" type="pres">
      <dgm:prSet presAssocID="{81FA1746-70FF-4539-843B-467432AE2B62}" presName="childText" presStyleLbl="bgAcc1" presStyleIdx="0" presStyleCnt="8" custScaleX="90104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89ACC2BE-D81D-40C8-8889-1982545784B4}" type="pres">
      <dgm:prSet presAssocID="{A92DE396-C661-45E5-BC6B-E6F9EFD1D640}" presName="Name13" presStyleLbl="parChTrans1D2" presStyleIdx="1" presStyleCnt="8"/>
      <dgm:spPr/>
      <dgm:t>
        <a:bodyPr/>
        <a:lstStyle/>
        <a:p>
          <a:endParaRPr lang="lv-LV"/>
        </a:p>
      </dgm:t>
    </dgm:pt>
    <dgm:pt modelId="{9456012D-AF5C-4E90-8665-2D383B04DFDC}" type="pres">
      <dgm:prSet presAssocID="{385EAA1A-98F9-46F6-9883-CF4FF50C5072}" presName="childText" presStyleLbl="bgAcc1" presStyleIdx="1" presStyleCnt="8" custScaleX="90104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DF4909E-A5B2-4CB5-B274-058C22D4BEAE}" type="pres">
      <dgm:prSet presAssocID="{7E1A13C9-AFDD-4D2A-812E-E51F7C81ED29}" presName="Name13" presStyleLbl="parChTrans1D2" presStyleIdx="2" presStyleCnt="8"/>
      <dgm:spPr/>
      <dgm:t>
        <a:bodyPr/>
        <a:lstStyle/>
        <a:p>
          <a:endParaRPr lang="lv-LV"/>
        </a:p>
      </dgm:t>
    </dgm:pt>
    <dgm:pt modelId="{C368EADE-AA78-4B93-8F5F-CA5AA970A907}" type="pres">
      <dgm:prSet presAssocID="{C6C83BE5-5210-4A20-9B4E-0482B1C6DCD7}" presName="childText" presStyleLbl="bgAcc1" presStyleIdx="2" presStyleCnt="8" custScaleX="901043" custLinFactNeighborX="1284" custLinFactNeighborY="699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3D66B65-BF17-4D0D-A487-02FA686BF577}" type="pres">
      <dgm:prSet presAssocID="{7BC45522-287B-481B-A030-1BC94526D748}" presName="Name13" presStyleLbl="parChTrans1D2" presStyleIdx="3" presStyleCnt="8"/>
      <dgm:spPr/>
      <dgm:t>
        <a:bodyPr/>
        <a:lstStyle/>
        <a:p>
          <a:endParaRPr lang="lv-LV"/>
        </a:p>
      </dgm:t>
    </dgm:pt>
    <dgm:pt modelId="{41DB6E9B-3FAB-449B-BE64-AC0483E6A088}" type="pres">
      <dgm:prSet presAssocID="{70920CC5-A6C1-412E-8627-0AA2502FB471}" presName="childText" presStyleLbl="bgAcc1" presStyleIdx="3" presStyleCnt="8" custScaleX="89920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1A0F997-61A5-4820-A489-7EC8B0A85795}" type="pres">
      <dgm:prSet presAssocID="{E8109217-7AD3-4CC7-A642-728962E134A0}" presName="Name13" presStyleLbl="parChTrans1D2" presStyleIdx="4" presStyleCnt="8"/>
      <dgm:spPr/>
      <dgm:t>
        <a:bodyPr/>
        <a:lstStyle/>
        <a:p>
          <a:endParaRPr lang="lv-LV"/>
        </a:p>
      </dgm:t>
    </dgm:pt>
    <dgm:pt modelId="{C6923E70-4507-49CD-A294-3D17459E2F94}" type="pres">
      <dgm:prSet presAssocID="{DE7E17FD-89B4-4DF8-9BCF-21324A2D3B73}" presName="childText" presStyleLbl="bgAcc1" presStyleIdx="4" presStyleCnt="8" custScaleX="89920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E84679B9-B4D9-426B-A697-044F8E47DEE0}" type="pres">
      <dgm:prSet presAssocID="{ACA68E66-DA2A-413D-A07B-5A5316EB72C9}" presName="Name13" presStyleLbl="parChTrans1D2" presStyleIdx="5" presStyleCnt="8"/>
      <dgm:spPr/>
      <dgm:t>
        <a:bodyPr/>
        <a:lstStyle/>
        <a:p>
          <a:endParaRPr lang="lv-LV"/>
        </a:p>
      </dgm:t>
    </dgm:pt>
    <dgm:pt modelId="{8AD7DE1F-55D9-466A-94BE-25FB20E21297}" type="pres">
      <dgm:prSet presAssocID="{D2E52663-710A-4E35-91A6-744BCF10B886}" presName="childText" presStyleLbl="bgAcc1" presStyleIdx="5" presStyleCnt="8" custScaleX="89920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01D6BC5-C89C-476B-8C1C-5443A953FE26}" type="pres">
      <dgm:prSet presAssocID="{9CF91AC1-1C64-448B-A0CB-D7C1896697B5}" presName="Name13" presStyleLbl="parChTrans1D2" presStyleIdx="6" presStyleCnt="8"/>
      <dgm:spPr/>
      <dgm:t>
        <a:bodyPr/>
        <a:lstStyle/>
        <a:p>
          <a:endParaRPr lang="lv-LV"/>
        </a:p>
      </dgm:t>
    </dgm:pt>
    <dgm:pt modelId="{707F405A-61C2-4306-8242-A5CC7C7C982C}" type="pres">
      <dgm:prSet presAssocID="{40EF4C79-3788-4615-8730-9E77AFE87AB8}" presName="childText" presStyleLbl="bgAcc1" presStyleIdx="6" presStyleCnt="8" custScaleX="89920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DEE3820-9D66-4506-9CD7-938105D376CD}" type="pres">
      <dgm:prSet presAssocID="{5736AB93-473B-407B-9FDD-EB084C5190B6}" presName="Name13" presStyleLbl="parChTrans1D2" presStyleIdx="7" presStyleCnt="8"/>
      <dgm:spPr/>
      <dgm:t>
        <a:bodyPr/>
        <a:lstStyle/>
        <a:p>
          <a:endParaRPr lang="lv-LV"/>
        </a:p>
      </dgm:t>
    </dgm:pt>
    <dgm:pt modelId="{3EAF8D4C-72FA-4613-B3B6-C2DA3C69E656}" type="pres">
      <dgm:prSet presAssocID="{7DBF03D6-E23B-4270-8B6D-025D75D64102}" presName="childText" presStyleLbl="bgAcc1" presStyleIdx="7" presStyleCnt="8" custScaleX="89920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C0863C11-8766-4CAD-8FF7-76D8F0A1FD70}" srcId="{C27B73B8-839B-46E1-8AA0-969A3EC6E5C1}" destId="{54401A71-4D2A-4C74-B03F-AC4AE724E8CE}" srcOrd="0" destOrd="0" parTransId="{C9B748BC-B735-4D8E-B213-E780D1C75099}" sibTransId="{AE1FC790-B06D-425B-804F-94CDF9087E74}"/>
    <dgm:cxn modelId="{7BCF31B9-397E-4DE1-AA20-2853934DCB11}" type="presOf" srcId="{54401A71-4D2A-4C74-B03F-AC4AE724E8CE}" destId="{3122D85E-4A86-4F93-98EE-CE89A2B02441}" srcOrd="0" destOrd="0" presId="urn:microsoft.com/office/officeart/2005/8/layout/hierarchy3"/>
    <dgm:cxn modelId="{48A28A8C-D0CA-4891-82DF-C9513EEDE5B2}" type="presOf" srcId="{DE7E17FD-89B4-4DF8-9BCF-21324A2D3B73}" destId="{C6923E70-4507-49CD-A294-3D17459E2F94}" srcOrd="0" destOrd="0" presId="urn:microsoft.com/office/officeart/2005/8/layout/hierarchy3"/>
    <dgm:cxn modelId="{44B155EF-D8DB-4198-B7E5-8A341ACBA308}" srcId="{54401A71-4D2A-4C74-B03F-AC4AE724E8CE}" destId="{7DBF03D6-E23B-4270-8B6D-025D75D64102}" srcOrd="7" destOrd="0" parTransId="{5736AB93-473B-407B-9FDD-EB084C5190B6}" sibTransId="{19316708-81ED-44ED-B68E-8C5CF7372956}"/>
    <dgm:cxn modelId="{F7E2DCB0-A711-48E7-88C2-1761F51B4AF8}" type="presOf" srcId="{54401A71-4D2A-4C74-B03F-AC4AE724E8CE}" destId="{BA218C92-D529-45D8-B33A-526E87FD5EB6}" srcOrd="1" destOrd="0" presId="urn:microsoft.com/office/officeart/2005/8/layout/hierarchy3"/>
    <dgm:cxn modelId="{8BAE2D36-905E-4320-96F4-BC0B7404CCB8}" srcId="{54401A71-4D2A-4C74-B03F-AC4AE724E8CE}" destId="{D2E52663-710A-4E35-91A6-744BCF10B886}" srcOrd="5" destOrd="0" parTransId="{ACA68E66-DA2A-413D-A07B-5A5316EB72C9}" sibTransId="{D66A49E9-41B6-43D8-8B40-98E819164156}"/>
    <dgm:cxn modelId="{9020EB0F-5A53-43BB-9442-392BEA5CED73}" type="presOf" srcId="{385EAA1A-98F9-46F6-9883-CF4FF50C5072}" destId="{9456012D-AF5C-4E90-8665-2D383B04DFDC}" srcOrd="0" destOrd="0" presId="urn:microsoft.com/office/officeart/2005/8/layout/hierarchy3"/>
    <dgm:cxn modelId="{6A7B68FF-B608-4CEA-AF1E-AC48174C80BF}" srcId="{54401A71-4D2A-4C74-B03F-AC4AE724E8CE}" destId="{70920CC5-A6C1-412E-8627-0AA2502FB471}" srcOrd="3" destOrd="0" parTransId="{7BC45522-287B-481B-A030-1BC94526D748}" sibTransId="{62EBE261-557E-4516-8EA0-C805F2633FCD}"/>
    <dgm:cxn modelId="{A8601567-83AD-4C63-A80F-5373E82FBD04}" srcId="{54401A71-4D2A-4C74-B03F-AC4AE724E8CE}" destId="{40EF4C79-3788-4615-8730-9E77AFE87AB8}" srcOrd="6" destOrd="0" parTransId="{9CF91AC1-1C64-448B-A0CB-D7C1896697B5}" sibTransId="{A9D57BC0-0C7A-4F59-BFF9-B183431FBF91}"/>
    <dgm:cxn modelId="{61D81EC1-52D2-41CD-8764-91F4BD243DE9}" srcId="{54401A71-4D2A-4C74-B03F-AC4AE724E8CE}" destId="{385EAA1A-98F9-46F6-9883-CF4FF50C5072}" srcOrd="1" destOrd="0" parTransId="{A92DE396-C661-45E5-BC6B-E6F9EFD1D640}" sibTransId="{63D06604-AAAE-42FE-AD5D-D0DA8F16E085}"/>
    <dgm:cxn modelId="{2F580BF7-FD04-4012-A8AE-3450B513596B}" type="presOf" srcId="{5736AB93-473B-407B-9FDD-EB084C5190B6}" destId="{BDEE3820-9D66-4506-9CD7-938105D376CD}" srcOrd="0" destOrd="0" presId="urn:microsoft.com/office/officeart/2005/8/layout/hierarchy3"/>
    <dgm:cxn modelId="{3271DC7A-228B-40C6-9B58-0B6B6B4B50AA}" type="presOf" srcId="{D2E52663-710A-4E35-91A6-744BCF10B886}" destId="{8AD7DE1F-55D9-466A-94BE-25FB20E21297}" srcOrd="0" destOrd="0" presId="urn:microsoft.com/office/officeart/2005/8/layout/hierarchy3"/>
    <dgm:cxn modelId="{BB2C3C36-0A6C-4B79-A74C-245854CF27E1}" type="presOf" srcId="{E8109217-7AD3-4CC7-A642-728962E134A0}" destId="{71A0F997-61A5-4820-A489-7EC8B0A85795}" srcOrd="0" destOrd="0" presId="urn:microsoft.com/office/officeart/2005/8/layout/hierarchy3"/>
    <dgm:cxn modelId="{99B48FAC-F305-443A-B872-13CB41C8DE49}" type="presOf" srcId="{7BC45522-287B-481B-A030-1BC94526D748}" destId="{13D66B65-BF17-4D0D-A487-02FA686BF577}" srcOrd="0" destOrd="0" presId="urn:microsoft.com/office/officeart/2005/8/layout/hierarchy3"/>
    <dgm:cxn modelId="{AC4C1243-39B1-499F-B061-FADB285D8D5A}" type="presOf" srcId="{ACA68E66-DA2A-413D-A07B-5A5316EB72C9}" destId="{E84679B9-B4D9-426B-A697-044F8E47DEE0}" srcOrd="0" destOrd="0" presId="urn:microsoft.com/office/officeart/2005/8/layout/hierarchy3"/>
    <dgm:cxn modelId="{7ABB69DE-7E9E-42EB-A8D1-C1E691753D1D}" srcId="{54401A71-4D2A-4C74-B03F-AC4AE724E8CE}" destId="{C6C83BE5-5210-4A20-9B4E-0482B1C6DCD7}" srcOrd="2" destOrd="0" parTransId="{7E1A13C9-AFDD-4D2A-812E-E51F7C81ED29}" sibTransId="{58E83F01-9A24-4261-9177-81DD114402FA}"/>
    <dgm:cxn modelId="{C771D5C1-85EB-492C-9E9F-FBAF6DF7CC1E}" type="presOf" srcId="{A92DE396-C661-45E5-BC6B-E6F9EFD1D640}" destId="{89ACC2BE-D81D-40C8-8889-1982545784B4}" srcOrd="0" destOrd="0" presId="urn:microsoft.com/office/officeart/2005/8/layout/hierarchy3"/>
    <dgm:cxn modelId="{82E8364F-3C47-49EF-AA2C-70EB5B98E011}" srcId="{54401A71-4D2A-4C74-B03F-AC4AE724E8CE}" destId="{DE7E17FD-89B4-4DF8-9BCF-21324A2D3B73}" srcOrd="4" destOrd="0" parTransId="{E8109217-7AD3-4CC7-A642-728962E134A0}" sibTransId="{4BAB9988-28C7-41C7-B3F2-2776E63BE435}"/>
    <dgm:cxn modelId="{A0434B45-59A1-4ABF-B6F4-F93247DC3345}" type="presOf" srcId="{81FA1746-70FF-4539-843B-467432AE2B62}" destId="{DD9BE44E-8BDC-4274-90CD-DB2D30CF9A88}" srcOrd="0" destOrd="0" presId="urn:microsoft.com/office/officeart/2005/8/layout/hierarchy3"/>
    <dgm:cxn modelId="{E984F4AD-5F3A-474E-8DE3-2289D0A3FF5D}" type="presOf" srcId="{C27B73B8-839B-46E1-8AA0-969A3EC6E5C1}" destId="{44BEB0E8-BE20-41C3-8D85-19A78D6C66A0}" srcOrd="0" destOrd="0" presId="urn:microsoft.com/office/officeart/2005/8/layout/hierarchy3"/>
    <dgm:cxn modelId="{8FED0CBB-FD53-465A-83D6-80ACAAD3B8A4}" type="presOf" srcId="{40EF4C79-3788-4615-8730-9E77AFE87AB8}" destId="{707F405A-61C2-4306-8242-A5CC7C7C982C}" srcOrd="0" destOrd="0" presId="urn:microsoft.com/office/officeart/2005/8/layout/hierarchy3"/>
    <dgm:cxn modelId="{C5F228A4-EA4E-4AAF-AB60-15FCCC846FFB}" type="presOf" srcId="{7DBF03D6-E23B-4270-8B6D-025D75D64102}" destId="{3EAF8D4C-72FA-4613-B3B6-C2DA3C69E656}" srcOrd="0" destOrd="0" presId="urn:microsoft.com/office/officeart/2005/8/layout/hierarchy3"/>
    <dgm:cxn modelId="{DD8959A6-B21B-4B21-BA46-F36FBCA02DA0}" type="presOf" srcId="{4349B55B-1601-42B9-865F-61AA66AC2379}" destId="{B9C15977-B823-4975-8D78-3274C9672405}" srcOrd="0" destOrd="0" presId="urn:microsoft.com/office/officeart/2005/8/layout/hierarchy3"/>
    <dgm:cxn modelId="{A37592CE-F5E7-46E4-8FB1-C8D1290B9984}" type="presOf" srcId="{9CF91AC1-1C64-448B-A0CB-D7C1896697B5}" destId="{101D6BC5-C89C-476B-8C1C-5443A953FE26}" srcOrd="0" destOrd="0" presId="urn:microsoft.com/office/officeart/2005/8/layout/hierarchy3"/>
    <dgm:cxn modelId="{9396FB63-0889-4DA4-A4EE-93AB32BA6BBD}" type="presOf" srcId="{7E1A13C9-AFDD-4D2A-812E-E51F7C81ED29}" destId="{4DF4909E-A5B2-4CB5-B274-058C22D4BEAE}" srcOrd="0" destOrd="0" presId="urn:microsoft.com/office/officeart/2005/8/layout/hierarchy3"/>
    <dgm:cxn modelId="{E6786864-BB72-414A-8E7E-DB90FE62D3C0}" type="presOf" srcId="{70920CC5-A6C1-412E-8627-0AA2502FB471}" destId="{41DB6E9B-3FAB-449B-BE64-AC0483E6A088}" srcOrd="0" destOrd="0" presId="urn:microsoft.com/office/officeart/2005/8/layout/hierarchy3"/>
    <dgm:cxn modelId="{C94D535B-04B5-4D9F-A480-FA44B1D105DA}" srcId="{54401A71-4D2A-4C74-B03F-AC4AE724E8CE}" destId="{81FA1746-70FF-4539-843B-467432AE2B62}" srcOrd="0" destOrd="0" parTransId="{4349B55B-1601-42B9-865F-61AA66AC2379}" sibTransId="{089CEE7F-B8EA-495C-9BEA-F223E72E6657}"/>
    <dgm:cxn modelId="{9BF0B2D2-4935-4F9B-8EB4-2B2EC56F34F3}" type="presOf" srcId="{C6C83BE5-5210-4A20-9B4E-0482B1C6DCD7}" destId="{C368EADE-AA78-4B93-8F5F-CA5AA970A907}" srcOrd="0" destOrd="0" presId="urn:microsoft.com/office/officeart/2005/8/layout/hierarchy3"/>
    <dgm:cxn modelId="{4D0CDB27-E093-433D-B3F9-5E2B8F70B093}" type="presParOf" srcId="{44BEB0E8-BE20-41C3-8D85-19A78D6C66A0}" destId="{685BDDD0-547F-4BD4-B538-C10C3B0B3589}" srcOrd="0" destOrd="0" presId="urn:microsoft.com/office/officeart/2005/8/layout/hierarchy3"/>
    <dgm:cxn modelId="{7D2EFF58-14B0-4DB1-970A-C3E7EF943636}" type="presParOf" srcId="{685BDDD0-547F-4BD4-B538-C10C3B0B3589}" destId="{3669B8B7-72E5-4936-BFCB-C6DF8F4F9899}" srcOrd="0" destOrd="0" presId="urn:microsoft.com/office/officeart/2005/8/layout/hierarchy3"/>
    <dgm:cxn modelId="{F09D5DF5-E801-4F88-A4BE-F9F5C6BEEA3B}" type="presParOf" srcId="{3669B8B7-72E5-4936-BFCB-C6DF8F4F9899}" destId="{3122D85E-4A86-4F93-98EE-CE89A2B02441}" srcOrd="0" destOrd="0" presId="urn:microsoft.com/office/officeart/2005/8/layout/hierarchy3"/>
    <dgm:cxn modelId="{AEA48908-82E8-424B-B493-06B59D6E39B0}" type="presParOf" srcId="{3669B8B7-72E5-4936-BFCB-C6DF8F4F9899}" destId="{BA218C92-D529-45D8-B33A-526E87FD5EB6}" srcOrd="1" destOrd="0" presId="urn:microsoft.com/office/officeart/2005/8/layout/hierarchy3"/>
    <dgm:cxn modelId="{6A8DAF95-9E93-4C12-AA04-7E90F82E3A61}" type="presParOf" srcId="{685BDDD0-547F-4BD4-B538-C10C3B0B3589}" destId="{56B62C37-EC0D-49ED-A73A-816BB56E3357}" srcOrd="1" destOrd="0" presId="urn:microsoft.com/office/officeart/2005/8/layout/hierarchy3"/>
    <dgm:cxn modelId="{ECBD74F3-8FD1-469A-BF7C-D057AB3FD367}" type="presParOf" srcId="{56B62C37-EC0D-49ED-A73A-816BB56E3357}" destId="{B9C15977-B823-4975-8D78-3274C9672405}" srcOrd="0" destOrd="0" presId="urn:microsoft.com/office/officeart/2005/8/layout/hierarchy3"/>
    <dgm:cxn modelId="{98EB8869-A842-45E3-8177-4C29B47F02E3}" type="presParOf" srcId="{56B62C37-EC0D-49ED-A73A-816BB56E3357}" destId="{DD9BE44E-8BDC-4274-90CD-DB2D30CF9A88}" srcOrd="1" destOrd="0" presId="urn:microsoft.com/office/officeart/2005/8/layout/hierarchy3"/>
    <dgm:cxn modelId="{67CFFA44-F66D-4F5A-9F43-ABEB49A05170}" type="presParOf" srcId="{56B62C37-EC0D-49ED-A73A-816BB56E3357}" destId="{89ACC2BE-D81D-40C8-8889-1982545784B4}" srcOrd="2" destOrd="0" presId="urn:microsoft.com/office/officeart/2005/8/layout/hierarchy3"/>
    <dgm:cxn modelId="{EC1A6FDF-F4CD-4148-826A-CB50B08F7B4D}" type="presParOf" srcId="{56B62C37-EC0D-49ED-A73A-816BB56E3357}" destId="{9456012D-AF5C-4E90-8665-2D383B04DFDC}" srcOrd="3" destOrd="0" presId="urn:microsoft.com/office/officeart/2005/8/layout/hierarchy3"/>
    <dgm:cxn modelId="{EF61A7A7-0FD5-407D-8C40-030E31761600}" type="presParOf" srcId="{56B62C37-EC0D-49ED-A73A-816BB56E3357}" destId="{4DF4909E-A5B2-4CB5-B274-058C22D4BEAE}" srcOrd="4" destOrd="0" presId="urn:microsoft.com/office/officeart/2005/8/layout/hierarchy3"/>
    <dgm:cxn modelId="{52B9D383-E346-4B2D-AC3A-C821900FD28E}" type="presParOf" srcId="{56B62C37-EC0D-49ED-A73A-816BB56E3357}" destId="{C368EADE-AA78-4B93-8F5F-CA5AA970A907}" srcOrd="5" destOrd="0" presId="urn:microsoft.com/office/officeart/2005/8/layout/hierarchy3"/>
    <dgm:cxn modelId="{5E063574-65F1-4614-B590-7E19C1EC4155}" type="presParOf" srcId="{56B62C37-EC0D-49ED-A73A-816BB56E3357}" destId="{13D66B65-BF17-4D0D-A487-02FA686BF577}" srcOrd="6" destOrd="0" presId="urn:microsoft.com/office/officeart/2005/8/layout/hierarchy3"/>
    <dgm:cxn modelId="{49749F81-ADD7-4A2E-95E4-5DFF04A9A4E1}" type="presParOf" srcId="{56B62C37-EC0D-49ED-A73A-816BB56E3357}" destId="{41DB6E9B-3FAB-449B-BE64-AC0483E6A088}" srcOrd="7" destOrd="0" presId="urn:microsoft.com/office/officeart/2005/8/layout/hierarchy3"/>
    <dgm:cxn modelId="{806F2EA9-0D87-42E4-91ED-734C938CCDF6}" type="presParOf" srcId="{56B62C37-EC0D-49ED-A73A-816BB56E3357}" destId="{71A0F997-61A5-4820-A489-7EC8B0A85795}" srcOrd="8" destOrd="0" presId="urn:microsoft.com/office/officeart/2005/8/layout/hierarchy3"/>
    <dgm:cxn modelId="{886F0FE5-3365-4E52-A652-E82A1C4832D4}" type="presParOf" srcId="{56B62C37-EC0D-49ED-A73A-816BB56E3357}" destId="{C6923E70-4507-49CD-A294-3D17459E2F94}" srcOrd="9" destOrd="0" presId="urn:microsoft.com/office/officeart/2005/8/layout/hierarchy3"/>
    <dgm:cxn modelId="{5B87F166-ADFE-43BA-967C-F88C42BF1492}" type="presParOf" srcId="{56B62C37-EC0D-49ED-A73A-816BB56E3357}" destId="{E84679B9-B4D9-426B-A697-044F8E47DEE0}" srcOrd="10" destOrd="0" presId="urn:microsoft.com/office/officeart/2005/8/layout/hierarchy3"/>
    <dgm:cxn modelId="{D4EE3C57-8D3B-418F-9BEF-324ACD5D4B17}" type="presParOf" srcId="{56B62C37-EC0D-49ED-A73A-816BB56E3357}" destId="{8AD7DE1F-55D9-466A-94BE-25FB20E21297}" srcOrd="11" destOrd="0" presId="urn:microsoft.com/office/officeart/2005/8/layout/hierarchy3"/>
    <dgm:cxn modelId="{3ADDCDBC-2732-49CC-A0DD-0D50B8986C6E}" type="presParOf" srcId="{56B62C37-EC0D-49ED-A73A-816BB56E3357}" destId="{101D6BC5-C89C-476B-8C1C-5443A953FE26}" srcOrd="12" destOrd="0" presId="urn:microsoft.com/office/officeart/2005/8/layout/hierarchy3"/>
    <dgm:cxn modelId="{0FB23A2F-F985-454F-800B-01AA84E899AA}" type="presParOf" srcId="{56B62C37-EC0D-49ED-A73A-816BB56E3357}" destId="{707F405A-61C2-4306-8242-A5CC7C7C982C}" srcOrd="13" destOrd="0" presId="urn:microsoft.com/office/officeart/2005/8/layout/hierarchy3"/>
    <dgm:cxn modelId="{8D2AC585-7A27-43F4-9DFF-AF04593AB4F5}" type="presParOf" srcId="{56B62C37-EC0D-49ED-A73A-816BB56E3357}" destId="{BDEE3820-9D66-4506-9CD7-938105D376CD}" srcOrd="14" destOrd="0" presId="urn:microsoft.com/office/officeart/2005/8/layout/hierarchy3"/>
    <dgm:cxn modelId="{51E6A503-B7AB-43D8-A43C-FB3AAA6D73D5}" type="presParOf" srcId="{56B62C37-EC0D-49ED-A73A-816BB56E3357}" destId="{3EAF8D4C-72FA-4613-B3B6-C2DA3C69E656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064DD7-59A9-4849-B9D2-92D8C3452F4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8AC47ED6-DC2D-4F53-8F07-A3B40DEB9445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Lietvedības process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78B24EF2-D213-4EC4-A258-F473BD526278}" type="parTrans" cxnId="{5EE7893F-E105-4D9C-A2C5-EAD9D5175C0D}">
      <dgm:prSet/>
      <dgm:spPr/>
      <dgm:t>
        <a:bodyPr/>
        <a:lstStyle/>
        <a:p>
          <a:endParaRPr lang="lv-LV"/>
        </a:p>
      </dgm:t>
    </dgm:pt>
    <dgm:pt modelId="{46FE437D-5F2B-4F76-95FA-1C98EAD2CD4C}" type="sibTrans" cxnId="{5EE7893F-E105-4D9C-A2C5-EAD9D5175C0D}">
      <dgm:prSet/>
      <dgm:spPr/>
      <dgm:t>
        <a:bodyPr/>
        <a:lstStyle/>
        <a:p>
          <a:endParaRPr lang="lv-LV"/>
        </a:p>
      </dgm:t>
    </dgm:pt>
    <dgm:pt modelId="{01CC8C27-AF3E-4C44-A55D-10CABA932006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Jaukti 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C3857410-F3B5-4D2B-BA4E-7EC1D3D811D9}" type="parTrans" cxnId="{6337A258-EA83-432A-8D28-92F14E70DB1D}">
      <dgm:prSet/>
      <dgm:spPr/>
      <dgm:t>
        <a:bodyPr/>
        <a:lstStyle/>
        <a:p>
          <a:endParaRPr lang="lv-LV"/>
        </a:p>
      </dgm:t>
    </dgm:pt>
    <dgm:pt modelId="{D06BDB77-3D2A-49C6-B413-A982D68414D4}" type="sibTrans" cxnId="{6337A258-EA83-432A-8D28-92F14E70DB1D}">
      <dgm:prSet/>
      <dgm:spPr/>
      <dgm:t>
        <a:bodyPr/>
        <a:lstStyle/>
        <a:p>
          <a:endParaRPr lang="lv-LV"/>
        </a:p>
      </dgm:t>
    </dgm:pt>
    <dgm:pt modelId="{ABFF80AF-D93E-4F27-B867-F0CBEF84E5DE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Decentralizēti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6679B02F-07C1-4D1D-BF5D-EDCEB0311A02}" type="parTrans" cxnId="{5B4C1C1C-DE5E-4A32-9A51-EF762A70C37D}">
      <dgm:prSet/>
      <dgm:spPr/>
      <dgm:t>
        <a:bodyPr/>
        <a:lstStyle/>
        <a:p>
          <a:endParaRPr lang="lv-LV"/>
        </a:p>
      </dgm:t>
    </dgm:pt>
    <dgm:pt modelId="{A3CCAA70-742C-438D-8B1D-63989C382778}" type="sibTrans" cxnId="{5B4C1C1C-DE5E-4A32-9A51-EF762A70C37D}">
      <dgm:prSet/>
      <dgm:spPr/>
      <dgm:t>
        <a:bodyPr/>
        <a:lstStyle/>
        <a:p>
          <a:endParaRPr lang="lv-LV"/>
        </a:p>
      </dgm:t>
    </dgm:pt>
    <dgm:pt modelId="{1736B7AC-FB1C-429E-A0B5-9070F70C9148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Centralizēt</a:t>
          </a:r>
          <a:r>
            <a:rPr lang="lv-LV" dirty="0" smtClean="0"/>
            <a:t>i </a:t>
          </a:r>
          <a:endParaRPr lang="lv-LV" dirty="0"/>
        </a:p>
      </dgm:t>
    </dgm:pt>
    <dgm:pt modelId="{89F99BCD-6E87-487F-9B12-5D91220AB6EE}" type="parTrans" cxnId="{F30A5E97-9614-4905-A686-CF22C633D536}">
      <dgm:prSet/>
      <dgm:spPr/>
      <dgm:t>
        <a:bodyPr/>
        <a:lstStyle/>
        <a:p>
          <a:endParaRPr lang="lv-LV"/>
        </a:p>
      </dgm:t>
    </dgm:pt>
    <dgm:pt modelId="{545ED5C5-AFED-41DB-AA60-8FD756038559}" type="sibTrans" cxnId="{F30A5E97-9614-4905-A686-CF22C633D536}">
      <dgm:prSet/>
      <dgm:spPr/>
      <dgm:t>
        <a:bodyPr/>
        <a:lstStyle/>
        <a:p>
          <a:endParaRPr lang="lv-LV"/>
        </a:p>
      </dgm:t>
    </dgm:pt>
    <dgm:pt modelId="{5649C450-B8B3-4B4B-990C-2E959D837969}" type="pres">
      <dgm:prSet presAssocID="{7F064DD7-59A9-4849-B9D2-92D8C3452F4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9AFAAEE4-EE97-4BA5-BD02-A0A9E644319C}" type="pres">
      <dgm:prSet presAssocID="{8AC47ED6-DC2D-4F53-8F07-A3B40DEB9445}" presName="hierRoot1" presStyleCnt="0"/>
      <dgm:spPr/>
    </dgm:pt>
    <dgm:pt modelId="{854B4237-61A5-453B-9813-C72746078A6D}" type="pres">
      <dgm:prSet presAssocID="{8AC47ED6-DC2D-4F53-8F07-A3B40DEB9445}" presName="composite" presStyleCnt="0"/>
      <dgm:spPr/>
    </dgm:pt>
    <dgm:pt modelId="{0C08815A-E7FD-4542-B198-A9A305A4C4DC}" type="pres">
      <dgm:prSet presAssocID="{8AC47ED6-DC2D-4F53-8F07-A3B40DEB9445}" presName="background" presStyleLbl="node0" presStyleIdx="0" presStyleCnt="1"/>
      <dgm:spPr/>
    </dgm:pt>
    <dgm:pt modelId="{C20DD454-DA31-4EB2-BCDE-62465A841E97}" type="pres">
      <dgm:prSet presAssocID="{8AC47ED6-DC2D-4F53-8F07-A3B40DEB944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69AAB607-7D66-4590-8114-5B93FB34E7D5}" type="pres">
      <dgm:prSet presAssocID="{8AC47ED6-DC2D-4F53-8F07-A3B40DEB9445}" presName="hierChild2" presStyleCnt="0"/>
      <dgm:spPr/>
    </dgm:pt>
    <dgm:pt modelId="{335EE2E3-FFED-4B56-958A-2A90BDCCA85C}" type="pres">
      <dgm:prSet presAssocID="{89F99BCD-6E87-487F-9B12-5D91220AB6EE}" presName="Name10" presStyleLbl="parChTrans1D2" presStyleIdx="0" presStyleCnt="3"/>
      <dgm:spPr/>
      <dgm:t>
        <a:bodyPr/>
        <a:lstStyle/>
        <a:p>
          <a:endParaRPr lang="lv-LV"/>
        </a:p>
      </dgm:t>
    </dgm:pt>
    <dgm:pt modelId="{A592EA6B-CE09-4D3D-B3B9-1CCE538F86C7}" type="pres">
      <dgm:prSet presAssocID="{1736B7AC-FB1C-429E-A0B5-9070F70C9148}" presName="hierRoot2" presStyleCnt="0"/>
      <dgm:spPr/>
    </dgm:pt>
    <dgm:pt modelId="{D678504D-2D34-4C48-8C61-C2DA7EEC1D5F}" type="pres">
      <dgm:prSet presAssocID="{1736B7AC-FB1C-429E-A0B5-9070F70C9148}" presName="composite2" presStyleCnt="0"/>
      <dgm:spPr/>
    </dgm:pt>
    <dgm:pt modelId="{B12AB9BD-95A7-4DB6-BC7B-75374F5E88E8}" type="pres">
      <dgm:prSet presAssocID="{1736B7AC-FB1C-429E-A0B5-9070F70C9148}" presName="background2" presStyleLbl="node2" presStyleIdx="0" presStyleCnt="3"/>
      <dgm:spPr/>
    </dgm:pt>
    <dgm:pt modelId="{899E0BF6-F9AD-42EF-B72F-25B0D9F99205}" type="pres">
      <dgm:prSet presAssocID="{1736B7AC-FB1C-429E-A0B5-9070F70C9148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08044878-B7E5-414B-B002-5EB6C96433DA}" type="pres">
      <dgm:prSet presAssocID="{1736B7AC-FB1C-429E-A0B5-9070F70C9148}" presName="hierChild3" presStyleCnt="0"/>
      <dgm:spPr/>
    </dgm:pt>
    <dgm:pt modelId="{49D7DF34-4FC1-491F-95C2-463EE8236BAC}" type="pres">
      <dgm:prSet presAssocID="{6679B02F-07C1-4D1D-BF5D-EDCEB0311A02}" presName="Name10" presStyleLbl="parChTrans1D2" presStyleIdx="1" presStyleCnt="3"/>
      <dgm:spPr/>
      <dgm:t>
        <a:bodyPr/>
        <a:lstStyle/>
        <a:p>
          <a:endParaRPr lang="lv-LV"/>
        </a:p>
      </dgm:t>
    </dgm:pt>
    <dgm:pt modelId="{58CA3EC8-6424-475D-B60A-5EFC1C28A9C1}" type="pres">
      <dgm:prSet presAssocID="{ABFF80AF-D93E-4F27-B867-F0CBEF84E5DE}" presName="hierRoot2" presStyleCnt="0"/>
      <dgm:spPr/>
    </dgm:pt>
    <dgm:pt modelId="{ABC8EC62-7BA5-4287-91F7-82689DD9E386}" type="pres">
      <dgm:prSet presAssocID="{ABFF80AF-D93E-4F27-B867-F0CBEF84E5DE}" presName="composite2" presStyleCnt="0"/>
      <dgm:spPr/>
    </dgm:pt>
    <dgm:pt modelId="{3D102258-98CE-49B2-947E-EAA604FC7505}" type="pres">
      <dgm:prSet presAssocID="{ABFF80AF-D93E-4F27-B867-F0CBEF84E5DE}" presName="background2" presStyleLbl="node2" presStyleIdx="1" presStyleCnt="3"/>
      <dgm:spPr/>
    </dgm:pt>
    <dgm:pt modelId="{92965317-0079-4814-937A-8F7ABF0E5A8D}" type="pres">
      <dgm:prSet presAssocID="{ABFF80AF-D93E-4F27-B867-F0CBEF84E5DE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336937D1-51A7-4E29-8CAA-D84B675D3A32}" type="pres">
      <dgm:prSet presAssocID="{ABFF80AF-D93E-4F27-B867-F0CBEF84E5DE}" presName="hierChild3" presStyleCnt="0"/>
      <dgm:spPr/>
    </dgm:pt>
    <dgm:pt modelId="{38536326-92E2-4885-A24C-DD26739BF300}" type="pres">
      <dgm:prSet presAssocID="{C3857410-F3B5-4D2B-BA4E-7EC1D3D811D9}" presName="Name10" presStyleLbl="parChTrans1D2" presStyleIdx="2" presStyleCnt="3"/>
      <dgm:spPr/>
      <dgm:t>
        <a:bodyPr/>
        <a:lstStyle/>
        <a:p>
          <a:endParaRPr lang="lv-LV"/>
        </a:p>
      </dgm:t>
    </dgm:pt>
    <dgm:pt modelId="{9E81E901-C586-444F-8D38-B1221F27F67E}" type="pres">
      <dgm:prSet presAssocID="{01CC8C27-AF3E-4C44-A55D-10CABA932006}" presName="hierRoot2" presStyleCnt="0"/>
      <dgm:spPr/>
    </dgm:pt>
    <dgm:pt modelId="{A8214AD6-142D-4B67-8AC0-91F61A16EE4E}" type="pres">
      <dgm:prSet presAssocID="{01CC8C27-AF3E-4C44-A55D-10CABA932006}" presName="composite2" presStyleCnt="0"/>
      <dgm:spPr/>
    </dgm:pt>
    <dgm:pt modelId="{8F2C97F9-B9CD-4117-9850-96004508405C}" type="pres">
      <dgm:prSet presAssocID="{01CC8C27-AF3E-4C44-A55D-10CABA932006}" presName="background2" presStyleLbl="node2" presStyleIdx="2" presStyleCnt="3"/>
      <dgm:spPr/>
    </dgm:pt>
    <dgm:pt modelId="{80D60A77-591B-4780-A448-52BE350C0FA9}" type="pres">
      <dgm:prSet presAssocID="{01CC8C27-AF3E-4C44-A55D-10CABA932006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875A2A17-0D82-4E36-B0CF-17E1EAF861A8}" type="pres">
      <dgm:prSet presAssocID="{01CC8C27-AF3E-4C44-A55D-10CABA932006}" presName="hierChild3" presStyleCnt="0"/>
      <dgm:spPr/>
    </dgm:pt>
  </dgm:ptLst>
  <dgm:cxnLst>
    <dgm:cxn modelId="{5EE7893F-E105-4D9C-A2C5-EAD9D5175C0D}" srcId="{7F064DD7-59A9-4849-B9D2-92D8C3452F4C}" destId="{8AC47ED6-DC2D-4F53-8F07-A3B40DEB9445}" srcOrd="0" destOrd="0" parTransId="{78B24EF2-D213-4EC4-A258-F473BD526278}" sibTransId="{46FE437D-5F2B-4F76-95FA-1C98EAD2CD4C}"/>
    <dgm:cxn modelId="{5B4C1C1C-DE5E-4A32-9A51-EF762A70C37D}" srcId="{8AC47ED6-DC2D-4F53-8F07-A3B40DEB9445}" destId="{ABFF80AF-D93E-4F27-B867-F0CBEF84E5DE}" srcOrd="1" destOrd="0" parTransId="{6679B02F-07C1-4D1D-BF5D-EDCEB0311A02}" sibTransId="{A3CCAA70-742C-438D-8B1D-63989C382778}"/>
    <dgm:cxn modelId="{6337A258-EA83-432A-8D28-92F14E70DB1D}" srcId="{8AC47ED6-DC2D-4F53-8F07-A3B40DEB9445}" destId="{01CC8C27-AF3E-4C44-A55D-10CABA932006}" srcOrd="2" destOrd="0" parTransId="{C3857410-F3B5-4D2B-BA4E-7EC1D3D811D9}" sibTransId="{D06BDB77-3D2A-49C6-B413-A982D68414D4}"/>
    <dgm:cxn modelId="{C5DD3B5C-7D21-4179-8358-2FBF40BD1AEF}" type="presOf" srcId="{C3857410-F3B5-4D2B-BA4E-7EC1D3D811D9}" destId="{38536326-92E2-4885-A24C-DD26739BF300}" srcOrd="0" destOrd="0" presId="urn:microsoft.com/office/officeart/2005/8/layout/hierarchy1"/>
    <dgm:cxn modelId="{FF1ABE5F-8013-4D61-8D57-935C6597CFA4}" type="presOf" srcId="{8AC47ED6-DC2D-4F53-8F07-A3B40DEB9445}" destId="{C20DD454-DA31-4EB2-BCDE-62465A841E97}" srcOrd="0" destOrd="0" presId="urn:microsoft.com/office/officeart/2005/8/layout/hierarchy1"/>
    <dgm:cxn modelId="{C26CB1B1-04F3-4958-A6A2-346181785596}" type="presOf" srcId="{7F064DD7-59A9-4849-B9D2-92D8C3452F4C}" destId="{5649C450-B8B3-4B4B-990C-2E959D837969}" srcOrd="0" destOrd="0" presId="urn:microsoft.com/office/officeart/2005/8/layout/hierarchy1"/>
    <dgm:cxn modelId="{EAD934DB-B4B5-4A31-B079-627FF93651C9}" type="presOf" srcId="{6679B02F-07C1-4D1D-BF5D-EDCEB0311A02}" destId="{49D7DF34-4FC1-491F-95C2-463EE8236BAC}" srcOrd="0" destOrd="0" presId="urn:microsoft.com/office/officeart/2005/8/layout/hierarchy1"/>
    <dgm:cxn modelId="{D7BF3CB0-705D-4642-B775-57112B205CA1}" type="presOf" srcId="{01CC8C27-AF3E-4C44-A55D-10CABA932006}" destId="{80D60A77-591B-4780-A448-52BE350C0FA9}" srcOrd="0" destOrd="0" presId="urn:microsoft.com/office/officeart/2005/8/layout/hierarchy1"/>
    <dgm:cxn modelId="{8F7FD71F-742F-476E-979D-BAEBAE394F92}" type="presOf" srcId="{89F99BCD-6E87-487F-9B12-5D91220AB6EE}" destId="{335EE2E3-FFED-4B56-958A-2A90BDCCA85C}" srcOrd="0" destOrd="0" presId="urn:microsoft.com/office/officeart/2005/8/layout/hierarchy1"/>
    <dgm:cxn modelId="{71F67BEA-7ACA-4109-97BF-D0D3D0137698}" type="presOf" srcId="{1736B7AC-FB1C-429E-A0B5-9070F70C9148}" destId="{899E0BF6-F9AD-42EF-B72F-25B0D9F99205}" srcOrd="0" destOrd="0" presId="urn:microsoft.com/office/officeart/2005/8/layout/hierarchy1"/>
    <dgm:cxn modelId="{F30A5E97-9614-4905-A686-CF22C633D536}" srcId="{8AC47ED6-DC2D-4F53-8F07-A3B40DEB9445}" destId="{1736B7AC-FB1C-429E-A0B5-9070F70C9148}" srcOrd="0" destOrd="0" parTransId="{89F99BCD-6E87-487F-9B12-5D91220AB6EE}" sibTransId="{545ED5C5-AFED-41DB-AA60-8FD756038559}"/>
    <dgm:cxn modelId="{BED53D3A-78E2-4E8E-8E91-964C9AD8265E}" type="presOf" srcId="{ABFF80AF-D93E-4F27-B867-F0CBEF84E5DE}" destId="{92965317-0079-4814-937A-8F7ABF0E5A8D}" srcOrd="0" destOrd="0" presId="urn:microsoft.com/office/officeart/2005/8/layout/hierarchy1"/>
    <dgm:cxn modelId="{868B30EB-37A4-4B39-9B66-1EDD9B1292AF}" type="presParOf" srcId="{5649C450-B8B3-4B4B-990C-2E959D837969}" destId="{9AFAAEE4-EE97-4BA5-BD02-A0A9E644319C}" srcOrd="0" destOrd="0" presId="urn:microsoft.com/office/officeart/2005/8/layout/hierarchy1"/>
    <dgm:cxn modelId="{86135FF5-B760-4B08-863E-6301F34D975A}" type="presParOf" srcId="{9AFAAEE4-EE97-4BA5-BD02-A0A9E644319C}" destId="{854B4237-61A5-453B-9813-C72746078A6D}" srcOrd="0" destOrd="0" presId="urn:microsoft.com/office/officeart/2005/8/layout/hierarchy1"/>
    <dgm:cxn modelId="{C9FFB3CA-243D-49A3-9635-3D9AEF914342}" type="presParOf" srcId="{854B4237-61A5-453B-9813-C72746078A6D}" destId="{0C08815A-E7FD-4542-B198-A9A305A4C4DC}" srcOrd="0" destOrd="0" presId="urn:microsoft.com/office/officeart/2005/8/layout/hierarchy1"/>
    <dgm:cxn modelId="{72662DD0-777F-43F7-BDFC-1EEC963910AC}" type="presParOf" srcId="{854B4237-61A5-453B-9813-C72746078A6D}" destId="{C20DD454-DA31-4EB2-BCDE-62465A841E97}" srcOrd="1" destOrd="0" presId="urn:microsoft.com/office/officeart/2005/8/layout/hierarchy1"/>
    <dgm:cxn modelId="{83727E4D-9EED-499E-9374-583619D39948}" type="presParOf" srcId="{9AFAAEE4-EE97-4BA5-BD02-A0A9E644319C}" destId="{69AAB607-7D66-4590-8114-5B93FB34E7D5}" srcOrd="1" destOrd="0" presId="urn:microsoft.com/office/officeart/2005/8/layout/hierarchy1"/>
    <dgm:cxn modelId="{174CE2A3-BB62-4E27-A082-C2E508BE4D76}" type="presParOf" srcId="{69AAB607-7D66-4590-8114-5B93FB34E7D5}" destId="{335EE2E3-FFED-4B56-958A-2A90BDCCA85C}" srcOrd="0" destOrd="0" presId="urn:microsoft.com/office/officeart/2005/8/layout/hierarchy1"/>
    <dgm:cxn modelId="{C2CB921E-5B5E-4E7C-BFE5-489074BBF338}" type="presParOf" srcId="{69AAB607-7D66-4590-8114-5B93FB34E7D5}" destId="{A592EA6B-CE09-4D3D-B3B9-1CCE538F86C7}" srcOrd="1" destOrd="0" presId="urn:microsoft.com/office/officeart/2005/8/layout/hierarchy1"/>
    <dgm:cxn modelId="{B10C1305-8DE6-4399-B0EA-7D7FDE270A67}" type="presParOf" srcId="{A592EA6B-CE09-4D3D-B3B9-1CCE538F86C7}" destId="{D678504D-2D34-4C48-8C61-C2DA7EEC1D5F}" srcOrd="0" destOrd="0" presId="urn:microsoft.com/office/officeart/2005/8/layout/hierarchy1"/>
    <dgm:cxn modelId="{EB093FB6-7FB2-428D-B2D1-5F934546B65C}" type="presParOf" srcId="{D678504D-2D34-4C48-8C61-C2DA7EEC1D5F}" destId="{B12AB9BD-95A7-4DB6-BC7B-75374F5E88E8}" srcOrd="0" destOrd="0" presId="urn:microsoft.com/office/officeart/2005/8/layout/hierarchy1"/>
    <dgm:cxn modelId="{A668EE9F-2E6B-4EE9-A023-B63B2ED8BB45}" type="presParOf" srcId="{D678504D-2D34-4C48-8C61-C2DA7EEC1D5F}" destId="{899E0BF6-F9AD-42EF-B72F-25B0D9F99205}" srcOrd="1" destOrd="0" presId="urn:microsoft.com/office/officeart/2005/8/layout/hierarchy1"/>
    <dgm:cxn modelId="{4ABC796C-72AE-4A9E-A252-BEEE073F10FB}" type="presParOf" srcId="{A592EA6B-CE09-4D3D-B3B9-1CCE538F86C7}" destId="{08044878-B7E5-414B-B002-5EB6C96433DA}" srcOrd="1" destOrd="0" presId="urn:microsoft.com/office/officeart/2005/8/layout/hierarchy1"/>
    <dgm:cxn modelId="{DAC3CB27-BA02-49B2-8096-652D9FECB34B}" type="presParOf" srcId="{69AAB607-7D66-4590-8114-5B93FB34E7D5}" destId="{49D7DF34-4FC1-491F-95C2-463EE8236BAC}" srcOrd="2" destOrd="0" presId="urn:microsoft.com/office/officeart/2005/8/layout/hierarchy1"/>
    <dgm:cxn modelId="{DBF7EF6A-FC5C-415D-A28F-41842047718B}" type="presParOf" srcId="{69AAB607-7D66-4590-8114-5B93FB34E7D5}" destId="{58CA3EC8-6424-475D-B60A-5EFC1C28A9C1}" srcOrd="3" destOrd="0" presId="urn:microsoft.com/office/officeart/2005/8/layout/hierarchy1"/>
    <dgm:cxn modelId="{4682CD67-B9A5-4EB9-8DB7-3247F2D4EBF7}" type="presParOf" srcId="{58CA3EC8-6424-475D-B60A-5EFC1C28A9C1}" destId="{ABC8EC62-7BA5-4287-91F7-82689DD9E386}" srcOrd="0" destOrd="0" presId="urn:microsoft.com/office/officeart/2005/8/layout/hierarchy1"/>
    <dgm:cxn modelId="{DA1BEACC-5A0B-4757-B9D4-21DD9717C192}" type="presParOf" srcId="{ABC8EC62-7BA5-4287-91F7-82689DD9E386}" destId="{3D102258-98CE-49B2-947E-EAA604FC7505}" srcOrd="0" destOrd="0" presId="urn:microsoft.com/office/officeart/2005/8/layout/hierarchy1"/>
    <dgm:cxn modelId="{92A26159-438F-4F3F-BCDC-CB9052EF1A75}" type="presParOf" srcId="{ABC8EC62-7BA5-4287-91F7-82689DD9E386}" destId="{92965317-0079-4814-937A-8F7ABF0E5A8D}" srcOrd="1" destOrd="0" presId="urn:microsoft.com/office/officeart/2005/8/layout/hierarchy1"/>
    <dgm:cxn modelId="{6310CA03-D950-4222-98A0-A1F4F4D401D4}" type="presParOf" srcId="{58CA3EC8-6424-475D-B60A-5EFC1C28A9C1}" destId="{336937D1-51A7-4E29-8CAA-D84B675D3A32}" srcOrd="1" destOrd="0" presId="urn:microsoft.com/office/officeart/2005/8/layout/hierarchy1"/>
    <dgm:cxn modelId="{99D3896E-3EA4-4A63-A4E1-D48248A72BA4}" type="presParOf" srcId="{69AAB607-7D66-4590-8114-5B93FB34E7D5}" destId="{38536326-92E2-4885-A24C-DD26739BF300}" srcOrd="4" destOrd="0" presId="urn:microsoft.com/office/officeart/2005/8/layout/hierarchy1"/>
    <dgm:cxn modelId="{75C0624D-9589-42B3-ABCA-2C00FF5FE738}" type="presParOf" srcId="{69AAB607-7D66-4590-8114-5B93FB34E7D5}" destId="{9E81E901-C586-444F-8D38-B1221F27F67E}" srcOrd="5" destOrd="0" presId="urn:microsoft.com/office/officeart/2005/8/layout/hierarchy1"/>
    <dgm:cxn modelId="{ECCBED20-0A14-41F7-83A7-B9D590346CFE}" type="presParOf" srcId="{9E81E901-C586-444F-8D38-B1221F27F67E}" destId="{A8214AD6-142D-4B67-8AC0-91F61A16EE4E}" srcOrd="0" destOrd="0" presId="urn:microsoft.com/office/officeart/2005/8/layout/hierarchy1"/>
    <dgm:cxn modelId="{2385B36B-1EF8-46FD-860A-ABDED4A1EDA5}" type="presParOf" srcId="{A8214AD6-142D-4B67-8AC0-91F61A16EE4E}" destId="{8F2C97F9-B9CD-4117-9850-96004508405C}" srcOrd="0" destOrd="0" presId="urn:microsoft.com/office/officeart/2005/8/layout/hierarchy1"/>
    <dgm:cxn modelId="{B12D24B9-6CBC-4EB4-A924-C333C6C9D888}" type="presParOf" srcId="{A8214AD6-142D-4B67-8AC0-91F61A16EE4E}" destId="{80D60A77-591B-4780-A448-52BE350C0FA9}" srcOrd="1" destOrd="0" presId="urn:microsoft.com/office/officeart/2005/8/layout/hierarchy1"/>
    <dgm:cxn modelId="{B34477B3-5A32-4F29-8732-E5AA3CF66C14}" type="presParOf" srcId="{9E81E901-C586-444F-8D38-B1221F27F67E}" destId="{875A2A17-0D82-4E36-B0CF-17E1EAF861A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CF9A27C-C78B-4920-8E9D-FAF770EC1AD8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70009797-4339-4312-806B-A26377031375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Drīkst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22DFFFE6-BD6C-4131-A2F8-8B7ED0B79331}" type="parTrans" cxnId="{01D32179-BF37-4F6E-B911-4611D4E47470}">
      <dgm:prSet/>
      <dgm:spPr/>
      <dgm:t>
        <a:bodyPr/>
        <a:lstStyle/>
        <a:p>
          <a:endParaRPr lang="lv-LV"/>
        </a:p>
      </dgm:t>
    </dgm:pt>
    <dgm:pt modelId="{44CA76CE-1DED-4097-81D3-9E4E6BF8D9E0}" type="sibTrans" cxnId="{01D32179-BF37-4F6E-B911-4611D4E47470}">
      <dgm:prSet/>
      <dgm:spPr/>
      <dgm:t>
        <a:bodyPr/>
        <a:lstStyle/>
        <a:p>
          <a:endParaRPr lang="lv-LV"/>
        </a:p>
      </dgm:t>
    </dgm:pt>
    <dgm:pt modelId="{1C366CB0-652C-4D20-BF29-1357DD2D2480}">
      <dgm:prSet phldrT="[Text]"/>
      <dgm:spPr/>
      <dgm:t>
        <a:bodyPr/>
        <a:lstStyle/>
        <a:p>
          <a:pPr algn="l"/>
          <a:r>
            <a:rPr lang="lv-LV" dirty="0" smtClean="0">
              <a:latin typeface="Times New Roman" pitchFamily="18" charset="0"/>
              <a:cs typeface="Times New Roman" pitchFamily="18" charset="0"/>
            </a:rPr>
            <a:t>Būt noformēts nekārtīgi, uz izplēstas lapas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F68E6899-DBD4-4865-B795-E3F117FAEF18}" type="parTrans" cxnId="{D8BCACF7-AAD6-40C2-AD55-8B3595C24FD3}">
      <dgm:prSet/>
      <dgm:spPr/>
      <dgm:t>
        <a:bodyPr/>
        <a:lstStyle/>
        <a:p>
          <a:endParaRPr lang="lv-LV"/>
        </a:p>
      </dgm:t>
    </dgm:pt>
    <dgm:pt modelId="{F7FFC7CE-DA9B-4311-847E-4A425E8F3A52}" type="sibTrans" cxnId="{D8BCACF7-AAD6-40C2-AD55-8B3595C24FD3}">
      <dgm:prSet/>
      <dgm:spPr/>
      <dgm:t>
        <a:bodyPr/>
        <a:lstStyle/>
        <a:p>
          <a:endParaRPr lang="lv-LV"/>
        </a:p>
      </dgm:t>
    </dgm:pt>
    <dgm:pt modelId="{6AE65C27-4BBC-4E5B-AE62-35D757FAB2E2}">
      <dgm:prSet phldrT="[Text]"/>
      <dgm:spPr/>
      <dgm:t>
        <a:bodyPr/>
        <a:lstStyle/>
        <a:p>
          <a:pPr algn="l"/>
          <a:r>
            <a:rPr lang="lv-LV" dirty="0" smtClean="0">
              <a:latin typeface="Times New Roman" pitchFamily="18" charset="0"/>
              <a:cs typeface="Times New Roman" pitchFamily="18" charset="0"/>
            </a:rPr>
            <a:t>Būt noformēts salasāmā rokrakstā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24069637-1D9C-4A2A-81BE-E5E66EDA7B0B}" type="parTrans" cxnId="{A8233352-D02D-48C9-9E82-FDE453AB6C44}">
      <dgm:prSet/>
      <dgm:spPr/>
      <dgm:t>
        <a:bodyPr/>
        <a:lstStyle/>
        <a:p>
          <a:endParaRPr lang="lv-LV"/>
        </a:p>
      </dgm:t>
    </dgm:pt>
    <dgm:pt modelId="{EE106787-F89A-4B9C-A2FE-7B5371F3FE09}" type="sibTrans" cxnId="{A8233352-D02D-48C9-9E82-FDE453AB6C44}">
      <dgm:prSet/>
      <dgm:spPr/>
      <dgm:t>
        <a:bodyPr/>
        <a:lstStyle/>
        <a:p>
          <a:endParaRPr lang="lv-LV"/>
        </a:p>
      </dgm:t>
    </dgm:pt>
    <dgm:pt modelId="{B97EA82B-4000-43F4-ABA8-662EDAA34D29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Nedrīks</a:t>
          </a:r>
          <a:r>
            <a:rPr lang="lv-LV" dirty="0" smtClean="0"/>
            <a:t>t</a:t>
          </a:r>
          <a:endParaRPr lang="lv-LV" dirty="0"/>
        </a:p>
      </dgm:t>
    </dgm:pt>
    <dgm:pt modelId="{E22E4D72-5582-4B04-9391-63A7BBB3AC31}" type="parTrans" cxnId="{7BC4DE32-DABC-4DA1-9AEE-5A84DC7D258C}">
      <dgm:prSet/>
      <dgm:spPr/>
      <dgm:t>
        <a:bodyPr/>
        <a:lstStyle/>
        <a:p>
          <a:endParaRPr lang="lv-LV"/>
        </a:p>
      </dgm:t>
    </dgm:pt>
    <dgm:pt modelId="{B79BFFDA-7F5A-4300-B1FF-3C89CDEBCEC1}" type="sibTrans" cxnId="{7BC4DE32-DABC-4DA1-9AEE-5A84DC7D258C}">
      <dgm:prSet/>
      <dgm:spPr/>
      <dgm:t>
        <a:bodyPr/>
        <a:lstStyle/>
        <a:p>
          <a:endParaRPr lang="lv-LV"/>
        </a:p>
      </dgm:t>
    </dgm:pt>
    <dgm:pt modelId="{A271FF12-D304-4ED7-8DB5-EC447452D0D5}">
      <dgm:prSet phldrT="[Text]"/>
      <dgm:spPr/>
      <dgm:t>
        <a:bodyPr/>
        <a:lstStyle/>
        <a:p>
          <a:pPr algn="l"/>
          <a:r>
            <a:rPr lang="lv-LV" dirty="0" smtClean="0">
              <a:latin typeface="Times New Roman" pitchFamily="18" charset="0"/>
              <a:cs typeface="Times New Roman" pitchFamily="18" charset="0"/>
            </a:rPr>
            <a:t>Būt bez obligātajiem rekvizītiem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CD3E5DA9-FEA1-463F-9779-C10383A74671}" type="parTrans" cxnId="{8ABE70CA-E45D-408F-A0BE-E8C1389BCD43}">
      <dgm:prSet/>
      <dgm:spPr/>
      <dgm:t>
        <a:bodyPr/>
        <a:lstStyle/>
        <a:p>
          <a:endParaRPr lang="lv-LV"/>
        </a:p>
      </dgm:t>
    </dgm:pt>
    <dgm:pt modelId="{5D2ACD20-7015-4FFF-B3D0-470DD8631773}" type="sibTrans" cxnId="{8ABE70CA-E45D-408F-A0BE-E8C1389BCD43}">
      <dgm:prSet/>
      <dgm:spPr/>
      <dgm:t>
        <a:bodyPr/>
        <a:lstStyle/>
        <a:p>
          <a:endParaRPr lang="lv-LV"/>
        </a:p>
      </dgm:t>
    </dgm:pt>
    <dgm:pt modelId="{2A83926B-E4BD-4409-A998-9AC5D3D5621D}">
      <dgm:prSet phldrT="[Text]"/>
      <dgm:spPr/>
      <dgm:t>
        <a:bodyPr/>
        <a:lstStyle/>
        <a:p>
          <a:pPr algn="l"/>
          <a:r>
            <a:rPr lang="lv-LV" dirty="0" smtClean="0">
              <a:latin typeface="Times New Roman" pitchFamily="18" charset="0"/>
              <a:cs typeface="Times New Roman" pitchFamily="18" charset="0"/>
            </a:rPr>
            <a:t>Būt krāsās, kuru salikums apgrūtina kopijas izgatavošanu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65DD9D56-DF7B-4CAA-95EF-71B506F5445A}" type="parTrans" cxnId="{880B5D22-B81D-419C-AA0D-DA4866BB9F83}">
      <dgm:prSet/>
      <dgm:spPr/>
      <dgm:t>
        <a:bodyPr/>
        <a:lstStyle/>
        <a:p>
          <a:endParaRPr lang="lv-LV"/>
        </a:p>
      </dgm:t>
    </dgm:pt>
    <dgm:pt modelId="{484D721D-FDE3-44DC-AEBA-3B0278ABE18C}" type="sibTrans" cxnId="{880B5D22-B81D-419C-AA0D-DA4866BB9F83}">
      <dgm:prSet/>
      <dgm:spPr/>
      <dgm:t>
        <a:bodyPr/>
        <a:lstStyle/>
        <a:p>
          <a:endParaRPr lang="lv-LV"/>
        </a:p>
      </dgm:t>
    </dgm:pt>
    <dgm:pt modelId="{0B655BBB-8376-45BC-9C81-B4D46DCA1CA4}">
      <dgm:prSet/>
      <dgm:spPr/>
      <dgm:t>
        <a:bodyPr/>
        <a:lstStyle/>
        <a:p>
          <a:pPr algn="l"/>
          <a:r>
            <a:rPr lang="lv-LV" dirty="0" smtClean="0">
              <a:latin typeface="Times New Roman" pitchFamily="18" charset="0"/>
              <a:cs typeface="Times New Roman" pitchFamily="18" charset="0"/>
            </a:rPr>
            <a:t>Būt noformēts sarkanā vai citā krāsā  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63AAA9A1-C09D-442B-A7B4-3DC06EF08B0E}" type="parTrans" cxnId="{1C0CC25A-D0C0-47F7-A8E9-21CA59E11AB3}">
      <dgm:prSet/>
      <dgm:spPr/>
      <dgm:t>
        <a:bodyPr/>
        <a:lstStyle/>
        <a:p>
          <a:endParaRPr lang="lv-LV"/>
        </a:p>
      </dgm:t>
    </dgm:pt>
    <dgm:pt modelId="{20BA86F4-0CDD-4F50-9593-70C8C3890E16}" type="sibTrans" cxnId="{1C0CC25A-D0C0-47F7-A8E9-21CA59E11AB3}">
      <dgm:prSet/>
      <dgm:spPr/>
      <dgm:t>
        <a:bodyPr/>
        <a:lstStyle/>
        <a:p>
          <a:endParaRPr lang="lv-LV"/>
        </a:p>
      </dgm:t>
    </dgm:pt>
    <dgm:pt modelId="{03B5A584-DFD7-4AD2-82D2-B02E38196CAC}">
      <dgm:prSet/>
      <dgm:spPr/>
      <dgm:t>
        <a:bodyPr/>
        <a:lstStyle/>
        <a:p>
          <a:pPr algn="l"/>
          <a:r>
            <a:rPr lang="lv-LV" dirty="0" smtClean="0">
              <a:latin typeface="Times New Roman" pitchFamily="18" charset="0"/>
              <a:cs typeface="Times New Roman" pitchFamily="18" charset="0"/>
            </a:rPr>
            <a:t>Būt ar dzēsumiem, aizkrāsojumiem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4B83C6B0-B453-4247-BD3F-7B965167C2D2}" type="parTrans" cxnId="{63E77E71-CEAF-43E6-B238-00E88933A02B}">
      <dgm:prSet/>
      <dgm:spPr/>
      <dgm:t>
        <a:bodyPr/>
        <a:lstStyle/>
        <a:p>
          <a:endParaRPr lang="lv-LV"/>
        </a:p>
      </dgm:t>
    </dgm:pt>
    <dgm:pt modelId="{97C223AA-DF4F-4EFC-B9CF-66A87E13152C}" type="sibTrans" cxnId="{63E77E71-CEAF-43E6-B238-00E88933A02B}">
      <dgm:prSet/>
      <dgm:spPr/>
      <dgm:t>
        <a:bodyPr/>
        <a:lstStyle/>
        <a:p>
          <a:endParaRPr lang="lv-LV"/>
        </a:p>
      </dgm:t>
    </dgm:pt>
    <dgm:pt modelId="{F8EF9A6E-49C4-487B-B38E-6216836C2C25}">
      <dgm:prSet/>
      <dgm:spPr/>
      <dgm:t>
        <a:bodyPr/>
        <a:lstStyle/>
        <a:p>
          <a:pPr algn="l"/>
          <a:r>
            <a:rPr lang="lv-LV" dirty="0" smtClean="0">
              <a:latin typeface="Times New Roman" pitchFamily="18" charset="0"/>
              <a:cs typeface="Times New Roman" pitchFamily="18" charset="0"/>
            </a:rPr>
            <a:t>Būt noformēts ar zīmuli vai citā viegli pārlabojamā veidā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250C3A43-6F7A-453F-B0D3-283CA6E94677}" type="parTrans" cxnId="{66D10F59-E13E-4997-835F-4FA06A113B33}">
      <dgm:prSet/>
      <dgm:spPr/>
      <dgm:t>
        <a:bodyPr/>
        <a:lstStyle/>
        <a:p>
          <a:endParaRPr lang="lv-LV"/>
        </a:p>
      </dgm:t>
    </dgm:pt>
    <dgm:pt modelId="{EECE06C1-EFCC-4A52-AF91-20EF930DF83F}" type="sibTrans" cxnId="{66D10F59-E13E-4997-835F-4FA06A113B33}">
      <dgm:prSet/>
      <dgm:spPr/>
      <dgm:t>
        <a:bodyPr/>
        <a:lstStyle/>
        <a:p>
          <a:endParaRPr lang="lv-LV"/>
        </a:p>
      </dgm:t>
    </dgm:pt>
    <dgm:pt modelId="{E347953F-85D8-4B0D-A493-83EE1035751B}" type="pres">
      <dgm:prSet presAssocID="{BCF9A27C-C78B-4920-8E9D-FAF770EC1AD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D03FFA9C-0A3B-437F-88FD-697CEB69D10E}" type="pres">
      <dgm:prSet presAssocID="{70009797-4339-4312-806B-A26377031375}" presName="root" presStyleCnt="0"/>
      <dgm:spPr/>
    </dgm:pt>
    <dgm:pt modelId="{BF101744-D454-44F0-B6C3-E48FEF2BFCCA}" type="pres">
      <dgm:prSet presAssocID="{70009797-4339-4312-806B-A26377031375}" presName="rootComposite" presStyleCnt="0"/>
      <dgm:spPr/>
    </dgm:pt>
    <dgm:pt modelId="{9E1E5E93-6C4C-4FCD-BF7D-AC66C7DACBA9}" type="pres">
      <dgm:prSet presAssocID="{70009797-4339-4312-806B-A26377031375}" presName="rootText" presStyleLbl="node1" presStyleIdx="0" presStyleCnt="2" custScaleX="175118"/>
      <dgm:spPr/>
      <dgm:t>
        <a:bodyPr/>
        <a:lstStyle/>
        <a:p>
          <a:endParaRPr lang="lv-LV"/>
        </a:p>
      </dgm:t>
    </dgm:pt>
    <dgm:pt modelId="{F5C321FD-FF6F-4BEB-8846-B990C53F729A}" type="pres">
      <dgm:prSet presAssocID="{70009797-4339-4312-806B-A26377031375}" presName="rootConnector" presStyleLbl="node1" presStyleIdx="0" presStyleCnt="2"/>
      <dgm:spPr/>
      <dgm:t>
        <a:bodyPr/>
        <a:lstStyle/>
        <a:p>
          <a:endParaRPr lang="lv-LV"/>
        </a:p>
      </dgm:t>
    </dgm:pt>
    <dgm:pt modelId="{31885625-711D-43B0-A23F-3E8748BE5298}" type="pres">
      <dgm:prSet presAssocID="{70009797-4339-4312-806B-A26377031375}" presName="childShape" presStyleCnt="0"/>
      <dgm:spPr/>
    </dgm:pt>
    <dgm:pt modelId="{3AE9AA77-454C-4B8D-BB18-D7A1CA10EDA7}" type="pres">
      <dgm:prSet presAssocID="{F68E6899-DBD4-4865-B795-E3F117FAEF18}" presName="Name13" presStyleLbl="parChTrans1D2" presStyleIdx="0" presStyleCnt="7"/>
      <dgm:spPr/>
      <dgm:t>
        <a:bodyPr/>
        <a:lstStyle/>
        <a:p>
          <a:endParaRPr lang="lv-LV"/>
        </a:p>
      </dgm:t>
    </dgm:pt>
    <dgm:pt modelId="{631D3BFB-B1C1-430D-BB0A-FF2AA16EA31F}" type="pres">
      <dgm:prSet presAssocID="{1C366CB0-652C-4D20-BF29-1357DD2D2480}" presName="childText" presStyleLbl="bgAcc1" presStyleIdx="0" presStyleCnt="7" custScaleX="34679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06A5EE4-54E7-4C8F-9F81-31EB99AC9FDB}" type="pres">
      <dgm:prSet presAssocID="{24069637-1D9C-4A2A-81BE-E5E66EDA7B0B}" presName="Name13" presStyleLbl="parChTrans1D2" presStyleIdx="1" presStyleCnt="7"/>
      <dgm:spPr/>
      <dgm:t>
        <a:bodyPr/>
        <a:lstStyle/>
        <a:p>
          <a:endParaRPr lang="lv-LV"/>
        </a:p>
      </dgm:t>
    </dgm:pt>
    <dgm:pt modelId="{35CD5456-5B04-48B8-9C00-B02E12F53345}" type="pres">
      <dgm:prSet presAssocID="{6AE65C27-4BBC-4E5B-AE62-35D757FAB2E2}" presName="childText" presStyleLbl="bgAcc1" presStyleIdx="1" presStyleCnt="7" custScaleX="347424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A391AD2-1925-4257-B1CB-2D9793024638}" type="pres">
      <dgm:prSet presAssocID="{63AAA9A1-C09D-442B-A7B4-3DC06EF08B0E}" presName="Name13" presStyleLbl="parChTrans1D2" presStyleIdx="2" presStyleCnt="7"/>
      <dgm:spPr/>
      <dgm:t>
        <a:bodyPr/>
        <a:lstStyle/>
        <a:p>
          <a:endParaRPr lang="lv-LV"/>
        </a:p>
      </dgm:t>
    </dgm:pt>
    <dgm:pt modelId="{7A3DD23F-FD31-4CDF-B2D8-D22BA1F25BD0}" type="pres">
      <dgm:prSet presAssocID="{0B655BBB-8376-45BC-9C81-B4D46DCA1CA4}" presName="childText" presStyleLbl="bgAcc1" presStyleIdx="2" presStyleCnt="7" custScaleX="347424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8887BB6-36CD-4C0D-8611-B2611D2E8DC8}" type="pres">
      <dgm:prSet presAssocID="{B97EA82B-4000-43F4-ABA8-662EDAA34D29}" presName="root" presStyleCnt="0"/>
      <dgm:spPr/>
    </dgm:pt>
    <dgm:pt modelId="{9D229306-F3E9-487B-9D6A-F1FF80FA22FE}" type="pres">
      <dgm:prSet presAssocID="{B97EA82B-4000-43F4-ABA8-662EDAA34D29}" presName="rootComposite" presStyleCnt="0"/>
      <dgm:spPr/>
    </dgm:pt>
    <dgm:pt modelId="{B5AAFE92-EE37-4268-9D6C-1F459B81FAF9}" type="pres">
      <dgm:prSet presAssocID="{B97EA82B-4000-43F4-ABA8-662EDAA34D29}" presName="rootText" presStyleLbl="node1" presStyleIdx="1" presStyleCnt="2" custScaleX="148999"/>
      <dgm:spPr/>
      <dgm:t>
        <a:bodyPr/>
        <a:lstStyle/>
        <a:p>
          <a:endParaRPr lang="lv-LV"/>
        </a:p>
      </dgm:t>
    </dgm:pt>
    <dgm:pt modelId="{B23E6922-8675-4BE9-9DC7-CFAD3AD6235C}" type="pres">
      <dgm:prSet presAssocID="{B97EA82B-4000-43F4-ABA8-662EDAA34D29}" presName="rootConnector" presStyleLbl="node1" presStyleIdx="1" presStyleCnt="2"/>
      <dgm:spPr/>
      <dgm:t>
        <a:bodyPr/>
        <a:lstStyle/>
        <a:p>
          <a:endParaRPr lang="lv-LV"/>
        </a:p>
      </dgm:t>
    </dgm:pt>
    <dgm:pt modelId="{9E2689F2-53E4-443C-8A18-6554828BD486}" type="pres">
      <dgm:prSet presAssocID="{B97EA82B-4000-43F4-ABA8-662EDAA34D29}" presName="childShape" presStyleCnt="0"/>
      <dgm:spPr/>
    </dgm:pt>
    <dgm:pt modelId="{F3CC83A6-1B86-4760-8C44-690B8A43FA12}" type="pres">
      <dgm:prSet presAssocID="{CD3E5DA9-FEA1-463F-9779-C10383A74671}" presName="Name13" presStyleLbl="parChTrans1D2" presStyleIdx="3" presStyleCnt="7"/>
      <dgm:spPr/>
      <dgm:t>
        <a:bodyPr/>
        <a:lstStyle/>
        <a:p>
          <a:endParaRPr lang="lv-LV"/>
        </a:p>
      </dgm:t>
    </dgm:pt>
    <dgm:pt modelId="{958D0E10-8B93-4F1E-826A-D4E1B28FE80F}" type="pres">
      <dgm:prSet presAssocID="{A271FF12-D304-4ED7-8DB5-EC447452D0D5}" presName="childText" presStyleLbl="bgAcc1" presStyleIdx="3" presStyleCnt="7" custScaleX="320495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2FEEBFE-7E4B-4850-B8A9-5B713FBE1537}" type="pres">
      <dgm:prSet presAssocID="{250C3A43-6F7A-453F-B0D3-283CA6E94677}" presName="Name13" presStyleLbl="parChTrans1D2" presStyleIdx="4" presStyleCnt="7"/>
      <dgm:spPr/>
      <dgm:t>
        <a:bodyPr/>
        <a:lstStyle/>
        <a:p>
          <a:endParaRPr lang="lv-LV"/>
        </a:p>
      </dgm:t>
    </dgm:pt>
    <dgm:pt modelId="{FC748E4C-6005-459A-A481-A6881001C47E}" type="pres">
      <dgm:prSet presAssocID="{F8EF9A6E-49C4-487B-B38E-6216836C2C25}" presName="childText" presStyleLbl="bgAcc1" presStyleIdx="4" presStyleCnt="7" custScaleX="32167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63015552-B6AD-45EB-8768-61CC5A589E49}" type="pres">
      <dgm:prSet presAssocID="{4B83C6B0-B453-4247-BD3F-7B965167C2D2}" presName="Name13" presStyleLbl="parChTrans1D2" presStyleIdx="5" presStyleCnt="7"/>
      <dgm:spPr/>
      <dgm:t>
        <a:bodyPr/>
        <a:lstStyle/>
        <a:p>
          <a:endParaRPr lang="lv-LV"/>
        </a:p>
      </dgm:t>
    </dgm:pt>
    <dgm:pt modelId="{312CB462-833D-4F70-B69B-406C4566614F}" type="pres">
      <dgm:prSet presAssocID="{03B5A584-DFD7-4AD2-82D2-B02E38196CAC}" presName="childText" presStyleLbl="bgAcc1" presStyleIdx="5" presStyleCnt="7" custScaleX="320186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0BBEA79-9FBE-4F24-BDC7-2C9306B195E2}" type="pres">
      <dgm:prSet presAssocID="{65DD9D56-DF7B-4CAA-95EF-71B506F5445A}" presName="Name13" presStyleLbl="parChTrans1D2" presStyleIdx="6" presStyleCnt="7"/>
      <dgm:spPr/>
      <dgm:t>
        <a:bodyPr/>
        <a:lstStyle/>
        <a:p>
          <a:endParaRPr lang="lv-LV"/>
        </a:p>
      </dgm:t>
    </dgm:pt>
    <dgm:pt modelId="{7F5525BF-6488-4D14-8404-310C14C8F96B}" type="pres">
      <dgm:prSet presAssocID="{2A83926B-E4BD-4409-A998-9AC5D3D5621D}" presName="childText" presStyleLbl="bgAcc1" presStyleIdx="6" presStyleCnt="7" custScaleX="320186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BB10E150-03B6-451E-958C-DCAA2191E907}" type="presOf" srcId="{0B655BBB-8376-45BC-9C81-B4D46DCA1CA4}" destId="{7A3DD23F-FD31-4CDF-B2D8-D22BA1F25BD0}" srcOrd="0" destOrd="0" presId="urn:microsoft.com/office/officeart/2005/8/layout/hierarchy3"/>
    <dgm:cxn modelId="{66D10F59-E13E-4997-835F-4FA06A113B33}" srcId="{B97EA82B-4000-43F4-ABA8-662EDAA34D29}" destId="{F8EF9A6E-49C4-487B-B38E-6216836C2C25}" srcOrd="1" destOrd="0" parTransId="{250C3A43-6F7A-453F-B0D3-283CA6E94677}" sibTransId="{EECE06C1-EFCC-4A52-AF91-20EF930DF83F}"/>
    <dgm:cxn modelId="{C4F3854A-BE7F-4D3B-8248-DA1821442DD0}" type="presOf" srcId="{B97EA82B-4000-43F4-ABA8-662EDAA34D29}" destId="{B23E6922-8675-4BE9-9DC7-CFAD3AD6235C}" srcOrd="1" destOrd="0" presId="urn:microsoft.com/office/officeart/2005/8/layout/hierarchy3"/>
    <dgm:cxn modelId="{8F91111F-D123-4839-94EC-431A997C771E}" type="presOf" srcId="{6AE65C27-4BBC-4E5B-AE62-35D757FAB2E2}" destId="{35CD5456-5B04-48B8-9C00-B02E12F53345}" srcOrd="0" destOrd="0" presId="urn:microsoft.com/office/officeart/2005/8/layout/hierarchy3"/>
    <dgm:cxn modelId="{F6C9DCE9-3513-4869-A3E0-11FB167B99BF}" type="presOf" srcId="{2A83926B-E4BD-4409-A998-9AC5D3D5621D}" destId="{7F5525BF-6488-4D14-8404-310C14C8F96B}" srcOrd="0" destOrd="0" presId="urn:microsoft.com/office/officeart/2005/8/layout/hierarchy3"/>
    <dgm:cxn modelId="{D8BCACF7-AAD6-40C2-AD55-8B3595C24FD3}" srcId="{70009797-4339-4312-806B-A26377031375}" destId="{1C366CB0-652C-4D20-BF29-1357DD2D2480}" srcOrd="0" destOrd="0" parTransId="{F68E6899-DBD4-4865-B795-E3F117FAEF18}" sibTransId="{F7FFC7CE-DA9B-4311-847E-4A425E8F3A52}"/>
    <dgm:cxn modelId="{15107227-3EA0-4CE7-A87F-9F118820F900}" type="presOf" srcId="{A271FF12-D304-4ED7-8DB5-EC447452D0D5}" destId="{958D0E10-8B93-4F1E-826A-D4E1B28FE80F}" srcOrd="0" destOrd="0" presId="urn:microsoft.com/office/officeart/2005/8/layout/hierarchy3"/>
    <dgm:cxn modelId="{1C0CC25A-D0C0-47F7-A8E9-21CA59E11AB3}" srcId="{70009797-4339-4312-806B-A26377031375}" destId="{0B655BBB-8376-45BC-9C81-B4D46DCA1CA4}" srcOrd="2" destOrd="0" parTransId="{63AAA9A1-C09D-442B-A7B4-3DC06EF08B0E}" sibTransId="{20BA86F4-0CDD-4F50-9593-70C8C3890E16}"/>
    <dgm:cxn modelId="{119D93EC-0780-4F09-B975-444DBE2D5D44}" type="presOf" srcId="{24069637-1D9C-4A2A-81BE-E5E66EDA7B0B}" destId="{706A5EE4-54E7-4C8F-9F81-31EB99AC9FDB}" srcOrd="0" destOrd="0" presId="urn:microsoft.com/office/officeart/2005/8/layout/hierarchy3"/>
    <dgm:cxn modelId="{01D32179-BF37-4F6E-B911-4611D4E47470}" srcId="{BCF9A27C-C78B-4920-8E9D-FAF770EC1AD8}" destId="{70009797-4339-4312-806B-A26377031375}" srcOrd="0" destOrd="0" parTransId="{22DFFFE6-BD6C-4131-A2F8-8B7ED0B79331}" sibTransId="{44CA76CE-1DED-4097-81D3-9E4E6BF8D9E0}"/>
    <dgm:cxn modelId="{880B5D22-B81D-419C-AA0D-DA4866BB9F83}" srcId="{B97EA82B-4000-43F4-ABA8-662EDAA34D29}" destId="{2A83926B-E4BD-4409-A998-9AC5D3D5621D}" srcOrd="3" destOrd="0" parTransId="{65DD9D56-DF7B-4CAA-95EF-71B506F5445A}" sibTransId="{484D721D-FDE3-44DC-AEBA-3B0278ABE18C}"/>
    <dgm:cxn modelId="{8ABE70CA-E45D-408F-A0BE-E8C1389BCD43}" srcId="{B97EA82B-4000-43F4-ABA8-662EDAA34D29}" destId="{A271FF12-D304-4ED7-8DB5-EC447452D0D5}" srcOrd="0" destOrd="0" parTransId="{CD3E5DA9-FEA1-463F-9779-C10383A74671}" sibTransId="{5D2ACD20-7015-4FFF-B3D0-470DD8631773}"/>
    <dgm:cxn modelId="{5DE0466E-C993-4525-854D-68E22C5030D9}" type="presOf" srcId="{70009797-4339-4312-806B-A26377031375}" destId="{9E1E5E93-6C4C-4FCD-BF7D-AC66C7DACBA9}" srcOrd="0" destOrd="0" presId="urn:microsoft.com/office/officeart/2005/8/layout/hierarchy3"/>
    <dgm:cxn modelId="{4A00791F-2CE7-4B2F-A291-FAFAC3F54C61}" type="presOf" srcId="{4B83C6B0-B453-4247-BD3F-7B965167C2D2}" destId="{63015552-B6AD-45EB-8768-61CC5A589E49}" srcOrd="0" destOrd="0" presId="urn:microsoft.com/office/officeart/2005/8/layout/hierarchy3"/>
    <dgm:cxn modelId="{63E77E71-CEAF-43E6-B238-00E88933A02B}" srcId="{B97EA82B-4000-43F4-ABA8-662EDAA34D29}" destId="{03B5A584-DFD7-4AD2-82D2-B02E38196CAC}" srcOrd="2" destOrd="0" parTransId="{4B83C6B0-B453-4247-BD3F-7B965167C2D2}" sibTransId="{97C223AA-DF4F-4EFC-B9CF-66A87E13152C}"/>
    <dgm:cxn modelId="{1B95C220-F1A2-4BE8-9C21-3A17FF4D4F6D}" type="presOf" srcId="{03B5A584-DFD7-4AD2-82D2-B02E38196CAC}" destId="{312CB462-833D-4F70-B69B-406C4566614F}" srcOrd="0" destOrd="0" presId="urn:microsoft.com/office/officeart/2005/8/layout/hierarchy3"/>
    <dgm:cxn modelId="{F715522F-16DA-4FDD-B9C7-686692F193BD}" type="presOf" srcId="{65DD9D56-DF7B-4CAA-95EF-71B506F5445A}" destId="{20BBEA79-9FBE-4F24-BDC7-2C9306B195E2}" srcOrd="0" destOrd="0" presId="urn:microsoft.com/office/officeart/2005/8/layout/hierarchy3"/>
    <dgm:cxn modelId="{2774C27F-7656-4807-A5EF-F952AD1D7D8D}" type="presOf" srcId="{F68E6899-DBD4-4865-B795-E3F117FAEF18}" destId="{3AE9AA77-454C-4B8D-BB18-D7A1CA10EDA7}" srcOrd="0" destOrd="0" presId="urn:microsoft.com/office/officeart/2005/8/layout/hierarchy3"/>
    <dgm:cxn modelId="{A8233352-D02D-48C9-9E82-FDE453AB6C44}" srcId="{70009797-4339-4312-806B-A26377031375}" destId="{6AE65C27-4BBC-4E5B-AE62-35D757FAB2E2}" srcOrd="1" destOrd="0" parTransId="{24069637-1D9C-4A2A-81BE-E5E66EDA7B0B}" sibTransId="{EE106787-F89A-4B9C-A2FE-7B5371F3FE09}"/>
    <dgm:cxn modelId="{972F30F5-0AB8-483E-B79E-314C55829F6E}" type="presOf" srcId="{63AAA9A1-C09D-442B-A7B4-3DC06EF08B0E}" destId="{2A391AD2-1925-4257-B1CB-2D9793024638}" srcOrd="0" destOrd="0" presId="urn:microsoft.com/office/officeart/2005/8/layout/hierarchy3"/>
    <dgm:cxn modelId="{AE12D3A9-42C4-4878-89EE-FBB6A781E777}" type="presOf" srcId="{BCF9A27C-C78B-4920-8E9D-FAF770EC1AD8}" destId="{E347953F-85D8-4B0D-A493-83EE1035751B}" srcOrd="0" destOrd="0" presId="urn:microsoft.com/office/officeart/2005/8/layout/hierarchy3"/>
    <dgm:cxn modelId="{4A65B739-1F8B-4022-A272-46843526A393}" type="presOf" srcId="{250C3A43-6F7A-453F-B0D3-283CA6E94677}" destId="{42FEEBFE-7E4B-4850-B8A9-5B713FBE1537}" srcOrd="0" destOrd="0" presId="urn:microsoft.com/office/officeart/2005/8/layout/hierarchy3"/>
    <dgm:cxn modelId="{AE13E501-2410-4329-BC98-81364BD76DF7}" type="presOf" srcId="{1C366CB0-652C-4D20-BF29-1357DD2D2480}" destId="{631D3BFB-B1C1-430D-BB0A-FF2AA16EA31F}" srcOrd="0" destOrd="0" presId="urn:microsoft.com/office/officeart/2005/8/layout/hierarchy3"/>
    <dgm:cxn modelId="{74D19518-B9F1-4C07-B998-7B813C7B82B9}" type="presOf" srcId="{B97EA82B-4000-43F4-ABA8-662EDAA34D29}" destId="{B5AAFE92-EE37-4268-9D6C-1F459B81FAF9}" srcOrd="0" destOrd="0" presId="urn:microsoft.com/office/officeart/2005/8/layout/hierarchy3"/>
    <dgm:cxn modelId="{BDDF95C1-998E-46DC-9D5B-D4B4D836F928}" type="presOf" srcId="{CD3E5DA9-FEA1-463F-9779-C10383A74671}" destId="{F3CC83A6-1B86-4760-8C44-690B8A43FA12}" srcOrd="0" destOrd="0" presId="urn:microsoft.com/office/officeart/2005/8/layout/hierarchy3"/>
    <dgm:cxn modelId="{AEB0F0B1-A445-48E1-A239-70F91736EFCB}" type="presOf" srcId="{F8EF9A6E-49C4-487B-B38E-6216836C2C25}" destId="{FC748E4C-6005-459A-A481-A6881001C47E}" srcOrd="0" destOrd="0" presId="urn:microsoft.com/office/officeart/2005/8/layout/hierarchy3"/>
    <dgm:cxn modelId="{337CDDEE-B662-4945-B17E-D6DB6194BF6B}" type="presOf" srcId="{70009797-4339-4312-806B-A26377031375}" destId="{F5C321FD-FF6F-4BEB-8846-B990C53F729A}" srcOrd="1" destOrd="0" presId="urn:microsoft.com/office/officeart/2005/8/layout/hierarchy3"/>
    <dgm:cxn modelId="{7BC4DE32-DABC-4DA1-9AEE-5A84DC7D258C}" srcId="{BCF9A27C-C78B-4920-8E9D-FAF770EC1AD8}" destId="{B97EA82B-4000-43F4-ABA8-662EDAA34D29}" srcOrd="1" destOrd="0" parTransId="{E22E4D72-5582-4B04-9391-63A7BBB3AC31}" sibTransId="{B79BFFDA-7F5A-4300-B1FF-3C89CDEBCEC1}"/>
    <dgm:cxn modelId="{DB94A031-49E1-40E8-B171-FB0A1FC79C30}" type="presParOf" srcId="{E347953F-85D8-4B0D-A493-83EE1035751B}" destId="{D03FFA9C-0A3B-437F-88FD-697CEB69D10E}" srcOrd="0" destOrd="0" presId="urn:microsoft.com/office/officeart/2005/8/layout/hierarchy3"/>
    <dgm:cxn modelId="{FB978472-8480-4946-8C67-9C3C47F9A13E}" type="presParOf" srcId="{D03FFA9C-0A3B-437F-88FD-697CEB69D10E}" destId="{BF101744-D454-44F0-B6C3-E48FEF2BFCCA}" srcOrd="0" destOrd="0" presId="urn:microsoft.com/office/officeart/2005/8/layout/hierarchy3"/>
    <dgm:cxn modelId="{CAB4991E-825C-43E3-935E-CBF1DBAFA411}" type="presParOf" srcId="{BF101744-D454-44F0-B6C3-E48FEF2BFCCA}" destId="{9E1E5E93-6C4C-4FCD-BF7D-AC66C7DACBA9}" srcOrd="0" destOrd="0" presId="urn:microsoft.com/office/officeart/2005/8/layout/hierarchy3"/>
    <dgm:cxn modelId="{2BA564A8-5D1F-4C1E-B2C2-144E6C638946}" type="presParOf" srcId="{BF101744-D454-44F0-B6C3-E48FEF2BFCCA}" destId="{F5C321FD-FF6F-4BEB-8846-B990C53F729A}" srcOrd="1" destOrd="0" presId="urn:microsoft.com/office/officeart/2005/8/layout/hierarchy3"/>
    <dgm:cxn modelId="{7C3FE366-A28D-4E78-96E8-6E0A6A737583}" type="presParOf" srcId="{D03FFA9C-0A3B-437F-88FD-697CEB69D10E}" destId="{31885625-711D-43B0-A23F-3E8748BE5298}" srcOrd="1" destOrd="0" presId="urn:microsoft.com/office/officeart/2005/8/layout/hierarchy3"/>
    <dgm:cxn modelId="{E8154BE8-9781-4186-8A01-CA6C90F91C96}" type="presParOf" srcId="{31885625-711D-43B0-A23F-3E8748BE5298}" destId="{3AE9AA77-454C-4B8D-BB18-D7A1CA10EDA7}" srcOrd="0" destOrd="0" presId="urn:microsoft.com/office/officeart/2005/8/layout/hierarchy3"/>
    <dgm:cxn modelId="{D018E03F-A1A9-4542-8619-B42D848B924E}" type="presParOf" srcId="{31885625-711D-43B0-A23F-3E8748BE5298}" destId="{631D3BFB-B1C1-430D-BB0A-FF2AA16EA31F}" srcOrd="1" destOrd="0" presId="urn:microsoft.com/office/officeart/2005/8/layout/hierarchy3"/>
    <dgm:cxn modelId="{ED740DE8-BBD9-4C6C-9696-5BE6B2430801}" type="presParOf" srcId="{31885625-711D-43B0-A23F-3E8748BE5298}" destId="{706A5EE4-54E7-4C8F-9F81-31EB99AC9FDB}" srcOrd="2" destOrd="0" presId="urn:microsoft.com/office/officeart/2005/8/layout/hierarchy3"/>
    <dgm:cxn modelId="{9C523DB0-A05D-4995-B01A-A1A3B6154034}" type="presParOf" srcId="{31885625-711D-43B0-A23F-3E8748BE5298}" destId="{35CD5456-5B04-48B8-9C00-B02E12F53345}" srcOrd="3" destOrd="0" presId="urn:microsoft.com/office/officeart/2005/8/layout/hierarchy3"/>
    <dgm:cxn modelId="{D1647E34-F0EB-471C-9B4A-C0EAEB4F9D35}" type="presParOf" srcId="{31885625-711D-43B0-A23F-3E8748BE5298}" destId="{2A391AD2-1925-4257-B1CB-2D9793024638}" srcOrd="4" destOrd="0" presId="urn:microsoft.com/office/officeart/2005/8/layout/hierarchy3"/>
    <dgm:cxn modelId="{74214B8C-A92B-4E9C-B9F1-074D201FE914}" type="presParOf" srcId="{31885625-711D-43B0-A23F-3E8748BE5298}" destId="{7A3DD23F-FD31-4CDF-B2D8-D22BA1F25BD0}" srcOrd="5" destOrd="0" presId="urn:microsoft.com/office/officeart/2005/8/layout/hierarchy3"/>
    <dgm:cxn modelId="{7749826A-E345-485A-BF93-F8FE1DE3FA82}" type="presParOf" srcId="{E347953F-85D8-4B0D-A493-83EE1035751B}" destId="{78887BB6-36CD-4C0D-8611-B2611D2E8DC8}" srcOrd="1" destOrd="0" presId="urn:microsoft.com/office/officeart/2005/8/layout/hierarchy3"/>
    <dgm:cxn modelId="{3C026297-C765-4A7B-991B-70605CCDA05C}" type="presParOf" srcId="{78887BB6-36CD-4C0D-8611-B2611D2E8DC8}" destId="{9D229306-F3E9-487B-9D6A-F1FF80FA22FE}" srcOrd="0" destOrd="0" presId="urn:microsoft.com/office/officeart/2005/8/layout/hierarchy3"/>
    <dgm:cxn modelId="{B06795DF-E63E-45EE-874F-EF8DF25410E1}" type="presParOf" srcId="{9D229306-F3E9-487B-9D6A-F1FF80FA22FE}" destId="{B5AAFE92-EE37-4268-9D6C-1F459B81FAF9}" srcOrd="0" destOrd="0" presId="urn:microsoft.com/office/officeart/2005/8/layout/hierarchy3"/>
    <dgm:cxn modelId="{723F90FC-440F-4B51-AF2D-ED6B88D6C3FE}" type="presParOf" srcId="{9D229306-F3E9-487B-9D6A-F1FF80FA22FE}" destId="{B23E6922-8675-4BE9-9DC7-CFAD3AD6235C}" srcOrd="1" destOrd="0" presId="urn:microsoft.com/office/officeart/2005/8/layout/hierarchy3"/>
    <dgm:cxn modelId="{5EDDF046-F2D7-4976-8C53-B58DB4566278}" type="presParOf" srcId="{78887BB6-36CD-4C0D-8611-B2611D2E8DC8}" destId="{9E2689F2-53E4-443C-8A18-6554828BD486}" srcOrd="1" destOrd="0" presId="urn:microsoft.com/office/officeart/2005/8/layout/hierarchy3"/>
    <dgm:cxn modelId="{50F95601-EE62-426E-AF8A-C30B6DF75987}" type="presParOf" srcId="{9E2689F2-53E4-443C-8A18-6554828BD486}" destId="{F3CC83A6-1B86-4760-8C44-690B8A43FA12}" srcOrd="0" destOrd="0" presId="urn:microsoft.com/office/officeart/2005/8/layout/hierarchy3"/>
    <dgm:cxn modelId="{616B2B65-0F2B-4378-807C-A8938B998596}" type="presParOf" srcId="{9E2689F2-53E4-443C-8A18-6554828BD486}" destId="{958D0E10-8B93-4F1E-826A-D4E1B28FE80F}" srcOrd="1" destOrd="0" presId="urn:microsoft.com/office/officeart/2005/8/layout/hierarchy3"/>
    <dgm:cxn modelId="{8046A59B-2835-4F6D-8C45-2691208901A7}" type="presParOf" srcId="{9E2689F2-53E4-443C-8A18-6554828BD486}" destId="{42FEEBFE-7E4B-4850-B8A9-5B713FBE1537}" srcOrd="2" destOrd="0" presId="urn:microsoft.com/office/officeart/2005/8/layout/hierarchy3"/>
    <dgm:cxn modelId="{F14EEB53-DD28-473D-8AC3-A2951F189B22}" type="presParOf" srcId="{9E2689F2-53E4-443C-8A18-6554828BD486}" destId="{FC748E4C-6005-459A-A481-A6881001C47E}" srcOrd="3" destOrd="0" presId="urn:microsoft.com/office/officeart/2005/8/layout/hierarchy3"/>
    <dgm:cxn modelId="{2A4EEE13-074F-4F64-878B-2B1B0904A6CD}" type="presParOf" srcId="{9E2689F2-53E4-443C-8A18-6554828BD486}" destId="{63015552-B6AD-45EB-8768-61CC5A589E49}" srcOrd="4" destOrd="0" presId="urn:microsoft.com/office/officeart/2005/8/layout/hierarchy3"/>
    <dgm:cxn modelId="{09233CAD-8FA2-4757-8C1A-41E6718C18CC}" type="presParOf" srcId="{9E2689F2-53E4-443C-8A18-6554828BD486}" destId="{312CB462-833D-4F70-B69B-406C4566614F}" srcOrd="5" destOrd="0" presId="urn:microsoft.com/office/officeart/2005/8/layout/hierarchy3"/>
    <dgm:cxn modelId="{CDB64BC1-19B7-4679-ABC2-DF22EFD5F546}" type="presParOf" srcId="{9E2689F2-53E4-443C-8A18-6554828BD486}" destId="{20BBEA79-9FBE-4F24-BDC7-2C9306B195E2}" srcOrd="6" destOrd="0" presId="urn:microsoft.com/office/officeart/2005/8/layout/hierarchy3"/>
    <dgm:cxn modelId="{718C977E-3BBF-4621-9C54-079D5FB55EDE}" type="presParOf" srcId="{9E2689F2-53E4-443C-8A18-6554828BD486}" destId="{7F5525BF-6488-4D14-8404-310C14C8F96B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4472EC-DE8F-4286-8868-6B0C50C1CAEC}">
      <dsp:nvSpPr>
        <dsp:cNvPr id="0" name=""/>
        <dsp:cNvSpPr/>
      </dsp:nvSpPr>
      <dsp:spPr>
        <a:xfrm>
          <a:off x="4103347" y="1471039"/>
          <a:ext cx="2923256" cy="5006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8009"/>
              </a:lnTo>
              <a:lnTo>
                <a:pt x="2923256" y="248009"/>
              </a:lnTo>
              <a:lnTo>
                <a:pt x="2923256" y="5006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D8CAF4-4BAC-4380-B488-983F56EC698D}">
      <dsp:nvSpPr>
        <dsp:cNvPr id="0" name=""/>
        <dsp:cNvSpPr/>
      </dsp:nvSpPr>
      <dsp:spPr>
        <a:xfrm>
          <a:off x="4057627" y="1471039"/>
          <a:ext cx="91440" cy="4926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0057"/>
              </a:lnTo>
              <a:lnTo>
                <a:pt x="57172" y="240057"/>
              </a:lnTo>
              <a:lnTo>
                <a:pt x="57172" y="4926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BE0BDC-A366-44C7-AAA6-8F5276C7E2BD}">
      <dsp:nvSpPr>
        <dsp:cNvPr id="0" name=""/>
        <dsp:cNvSpPr/>
      </dsp:nvSpPr>
      <dsp:spPr>
        <a:xfrm>
          <a:off x="1203548" y="1471039"/>
          <a:ext cx="2899798" cy="492687"/>
        </a:xfrm>
        <a:custGeom>
          <a:avLst/>
          <a:gdLst/>
          <a:ahLst/>
          <a:cxnLst/>
          <a:rect l="0" t="0" r="0" b="0"/>
          <a:pathLst>
            <a:path>
              <a:moveTo>
                <a:pt x="2899798" y="0"/>
              </a:moveTo>
              <a:lnTo>
                <a:pt x="2899798" y="240057"/>
              </a:lnTo>
              <a:lnTo>
                <a:pt x="0" y="240057"/>
              </a:lnTo>
              <a:lnTo>
                <a:pt x="0" y="4926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04E8DA-85BA-4CE9-803B-F38E6A2B235F}">
      <dsp:nvSpPr>
        <dsp:cNvPr id="0" name=""/>
        <dsp:cNvSpPr/>
      </dsp:nvSpPr>
      <dsp:spPr>
        <a:xfrm>
          <a:off x="2448818" y="268043"/>
          <a:ext cx="3309057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Lietvedības pamatuzdevumi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8818" y="268043"/>
        <a:ext cx="3309057" cy="1202996"/>
      </dsp:txXfrm>
    </dsp:sp>
    <dsp:sp modelId="{017E00C4-D5C8-47AD-978E-D58EB200C491}">
      <dsp:nvSpPr>
        <dsp:cNvPr id="0" name=""/>
        <dsp:cNvSpPr/>
      </dsp:nvSpPr>
      <dsp:spPr>
        <a:xfrm>
          <a:off x="552" y="1963726"/>
          <a:ext cx="2405992" cy="17527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Dokumentu sagatavošana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2" y="1963726"/>
        <a:ext cx="2405992" cy="1752741"/>
      </dsp:txXfrm>
    </dsp:sp>
    <dsp:sp modelId="{EAAB5029-69CE-4797-AADA-02B27E0E2301}">
      <dsp:nvSpPr>
        <dsp:cNvPr id="0" name=""/>
        <dsp:cNvSpPr/>
      </dsp:nvSpPr>
      <dsp:spPr>
        <a:xfrm>
          <a:off x="2911803" y="1963726"/>
          <a:ext cx="2405992" cy="16921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Uzdevumu izpildes termiņu ievērošanas kontrole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11803" y="1963726"/>
        <a:ext cx="2405992" cy="1692182"/>
      </dsp:txXfrm>
    </dsp:sp>
    <dsp:sp modelId="{0E49050B-1953-44E9-A64A-1D8D23C7F23C}">
      <dsp:nvSpPr>
        <dsp:cNvPr id="0" name=""/>
        <dsp:cNvSpPr/>
      </dsp:nvSpPr>
      <dsp:spPr>
        <a:xfrm>
          <a:off x="5823607" y="1971678"/>
          <a:ext cx="2405992" cy="16762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Dokumentu saglabāšana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3607" y="1971678"/>
        <a:ext cx="2405992" cy="167627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22D85E-4A86-4F93-98EE-CE89A2B02441}">
      <dsp:nvSpPr>
        <dsp:cNvPr id="0" name=""/>
        <dsp:cNvSpPr/>
      </dsp:nvSpPr>
      <dsp:spPr>
        <a:xfrm>
          <a:off x="471456" y="263"/>
          <a:ext cx="7286680" cy="5280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000" kern="1200" dirty="0" smtClean="0">
              <a:latin typeface="Times New Roman" pitchFamily="18" charset="0"/>
              <a:cs typeface="Times New Roman" pitchFamily="18" charset="0"/>
            </a:rPr>
            <a:t>Lietvedības procesa sastāvdaļas</a:t>
          </a:r>
          <a:endParaRPr lang="lv-LV" sz="3000" kern="1200" dirty="0"/>
        </a:p>
      </dsp:txBody>
      <dsp:txXfrm>
        <a:off x="471456" y="263"/>
        <a:ext cx="7286680" cy="528029"/>
      </dsp:txXfrm>
    </dsp:sp>
    <dsp:sp modelId="{B9C15977-B823-4975-8D78-3274C9672405}">
      <dsp:nvSpPr>
        <dsp:cNvPr id="0" name=""/>
        <dsp:cNvSpPr/>
      </dsp:nvSpPr>
      <dsp:spPr>
        <a:xfrm>
          <a:off x="1200124" y="528293"/>
          <a:ext cx="728668" cy="3032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260"/>
              </a:lnTo>
              <a:lnTo>
                <a:pt x="728668" y="3032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9BE44E-8BDC-4274-90CD-DB2D30CF9A88}">
      <dsp:nvSpPr>
        <dsp:cNvPr id="0" name=""/>
        <dsp:cNvSpPr/>
      </dsp:nvSpPr>
      <dsp:spPr>
        <a:xfrm>
          <a:off x="1928792" y="629379"/>
          <a:ext cx="5829344" cy="4043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100" kern="1200" dirty="0" smtClean="0">
              <a:latin typeface="Times New Roman" pitchFamily="18" charset="0"/>
              <a:cs typeface="Times New Roman" pitchFamily="18" charset="0"/>
            </a:rPr>
            <a:t>Dokumentu izstrādāšana un noformēšana</a:t>
          </a:r>
          <a:endParaRPr lang="lv-LV" sz="2100" kern="1200" dirty="0"/>
        </a:p>
      </dsp:txBody>
      <dsp:txXfrm>
        <a:off x="1928792" y="629379"/>
        <a:ext cx="5829344" cy="404347"/>
      </dsp:txXfrm>
    </dsp:sp>
    <dsp:sp modelId="{89ACC2BE-D81D-40C8-8889-1982545784B4}">
      <dsp:nvSpPr>
        <dsp:cNvPr id="0" name=""/>
        <dsp:cNvSpPr/>
      </dsp:nvSpPr>
      <dsp:spPr>
        <a:xfrm>
          <a:off x="1200124" y="528293"/>
          <a:ext cx="728668" cy="8086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8694"/>
              </a:lnTo>
              <a:lnTo>
                <a:pt x="728668" y="8086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56012D-AF5C-4E90-8665-2D383B04DFDC}">
      <dsp:nvSpPr>
        <dsp:cNvPr id="0" name=""/>
        <dsp:cNvSpPr/>
      </dsp:nvSpPr>
      <dsp:spPr>
        <a:xfrm>
          <a:off x="1928792" y="1134814"/>
          <a:ext cx="5829350" cy="4043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100" kern="1200" dirty="0" smtClean="0">
              <a:latin typeface="Times New Roman" pitchFamily="18" charset="0"/>
              <a:cs typeface="Times New Roman" pitchFamily="18" charset="0"/>
            </a:rPr>
            <a:t>Dokumentu reģistrācija</a:t>
          </a:r>
          <a:endParaRPr lang="lv-LV" sz="2100" kern="1200" dirty="0"/>
        </a:p>
      </dsp:txBody>
      <dsp:txXfrm>
        <a:off x="1928792" y="1134814"/>
        <a:ext cx="5829350" cy="404347"/>
      </dsp:txXfrm>
    </dsp:sp>
    <dsp:sp modelId="{4DF4909E-A5B2-4CB5-B274-058C22D4BEAE}">
      <dsp:nvSpPr>
        <dsp:cNvPr id="0" name=""/>
        <dsp:cNvSpPr/>
      </dsp:nvSpPr>
      <dsp:spPr>
        <a:xfrm>
          <a:off x="1200124" y="528293"/>
          <a:ext cx="736974" cy="13169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6955"/>
              </a:lnTo>
              <a:lnTo>
                <a:pt x="736974" y="13169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68EADE-AA78-4B93-8F5F-CA5AA970A907}">
      <dsp:nvSpPr>
        <dsp:cNvPr id="0" name=""/>
        <dsp:cNvSpPr/>
      </dsp:nvSpPr>
      <dsp:spPr>
        <a:xfrm>
          <a:off x="1937099" y="1643074"/>
          <a:ext cx="5829350" cy="4043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100" kern="1200" dirty="0" smtClean="0">
              <a:latin typeface="Times New Roman" pitchFamily="18" charset="0"/>
              <a:cs typeface="Times New Roman" pitchFamily="18" charset="0"/>
            </a:rPr>
            <a:t>Dokumentu apgrozības nodrošināšana</a:t>
          </a:r>
          <a:endParaRPr lang="lv-LV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37099" y="1643074"/>
        <a:ext cx="5829350" cy="404347"/>
      </dsp:txXfrm>
    </dsp:sp>
    <dsp:sp modelId="{13D66B65-BF17-4D0D-A487-02FA686BF577}">
      <dsp:nvSpPr>
        <dsp:cNvPr id="0" name=""/>
        <dsp:cNvSpPr/>
      </dsp:nvSpPr>
      <dsp:spPr>
        <a:xfrm>
          <a:off x="1200124" y="528293"/>
          <a:ext cx="728668" cy="18195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9563"/>
              </a:lnTo>
              <a:lnTo>
                <a:pt x="728668" y="18195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DB6E9B-3FAB-449B-BE64-AC0483E6A088}">
      <dsp:nvSpPr>
        <dsp:cNvPr id="0" name=""/>
        <dsp:cNvSpPr/>
      </dsp:nvSpPr>
      <dsp:spPr>
        <a:xfrm>
          <a:off x="1928792" y="2145682"/>
          <a:ext cx="5817440" cy="4043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100" kern="1200" dirty="0" smtClean="0">
              <a:latin typeface="Times New Roman" pitchFamily="18" charset="0"/>
              <a:cs typeface="Times New Roman" pitchFamily="18" charset="0"/>
            </a:rPr>
            <a:t>Dokumentu izpildes kontrole</a:t>
          </a:r>
          <a:endParaRPr lang="lv-LV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28792" y="2145682"/>
        <a:ext cx="5817440" cy="404347"/>
      </dsp:txXfrm>
    </dsp:sp>
    <dsp:sp modelId="{71A0F997-61A5-4820-A489-7EC8B0A85795}">
      <dsp:nvSpPr>
        <dsp:cNvPr id="0" name=""/>
        <dsp:cNvSpPr/>
      </dsp:nvSpPr>
      <dsp:spPr>
        <a:xfrm>
          <a:off x="1200124" y="528293"/>
          <a:ext cx="728668" cy="23249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4997"/>
              </a:lnTo>
              <a:lnTo>
                <a:pt x="728668" y="23249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923E70-4507-49CD-A294-3D17459E2F94}">
      <dsp:nvSpPr>
        <dsp:cNvPr id="0" name=""/>
        <dsp:cNvSpPr/>
      </dsp:nvSpPr>
      <dsp:spPr>
        <a:xfrm>
          <a:off x="1928792" y="2651116"/>
          <a:ext cx="5817440" cy="4043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100" kern="1200" dirty="0" smtClean="0">
              <a:latin typeface="Times New Roman" pitchFamily="18" charset="0"/>
              <a:cs typeface="Times New Roman" pitchFamily="18" charset="0"/>
            </a:rPr>
            <a:t>Iesniegumu, sūdzību, priekšlikumu izskatīšana</a:t>
          </a:r>
          <a:endParaRPr lang="lv-LV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28792" y="2651116"/>
        <a:ext cx="5817440" cy="404347"/>
      </dsp:txXfrm>
    </dsp:sp>
    <dsp:sp modelId="{E84679B9-B4D9-426B-A697-044F8E47DEE0}">
      <dsp:nvSpPr>
        <dsp:cNvPr id="0" name=""/>
        <dsp:cNvSpPr/>
      </dsp:nvSpPr>
      <dsp:spPr>
        <a:xfrm>
          <a:off x="1200124" y="528293"/>
          <a:ext cx="728668" cy="28304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0431"/>
              </a:lnTo>
              <a:lnTo>
                <a:pt x="728668" y="28304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7DE1F-55D9-466A-94BE-25FB20E21297}">
      <dsp:nvSpPr>
        <dsp:cNvPr id="0" name=""/>
        <dsp:cNvSpPr/>
      </dsp:nvSpPr>
      <dsp:spPr>
        <a:xfrm>
          <a:off x="1928792" y="3156551"/>
          <a:ext cx="5817440" cy="4043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100" kern="1200" dirty="0" smtClean="0">
              <a:latin typeface="Times New Roman" pitchFamily="18" charset="0"/>
              <a:cs typeface="Times New Roman" pitchFamily="18" charset="0"/>
            </a:rPr>
            <a:t>Lietu nomenklatūras sastādīšana un lietu veidošana</a:t>
          </a:r>
          <a:endParaRPr lang="lv-LV" sz="2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28792" y="3156551"/>
        <a:ext cx="5817440" cy="404347"/>
      </dsp:txXfrm>
    </dsp:sp>
    <dsp:sp modelId="{101D6BC5-C89C-476B-8C1C-5443A953FE26}">
      <dsp:nvSpPr>
        <dsp:cNvPr id="0" name=""/>
        <dsp:cNvSpPr/>
      </dsp:nvSpPr>
      <dsp:spPr>
        <a:xfrm>
          <a:off x="1200124" y="528293"/>
          <a:ext cx="728668" cy="33358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35866"/>
              </a:lnTo>
              <a:lnTo>
                <a:pt x="728668" y="33358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7F405A-61C2-4306-8242-A5CC7C7C982C}">
      <dsp:nvSpPr>
        <dsp:cNvPr id="0" name=""/>
        <dsp:cNvSpPr/>
      </dsp:nvSpPr>
      <dsp:spPr>
        <a:xfrm>
          <a:off x="1928792" y="3661985"/>
          <a:ext cx="5817440" cy="4043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100" kern="1200" dirty="0" smtClean="0">
              <a:latin typeface="Times New Roman" pitchFamily="18" charset="0"/>
              <a:cs typeface="Times New Roman" pitchFamily="18" charset="0"/>
            </a:rPr>
            <a:t>Lietu sakārtošana glabāšanai un izma</a:t>
          </a:r>
          <a:r>
            <a:rPr lang="lv-LV" sz="2100" kern="1200" dirty="0" smtClean="0"/>
            <a:t>ntošanai</a:t>
          </a:r>
          <a:endParaRPr lang="lv-LV" sz="2100" kern="1200" dirty="0"/>
        </a:p>
      </dsp:txBody>
      <dsp:txXfrm>
        <a:off x="1928792" y="3661985"/>
        <a:ext cx="5817440" cy="404347"/>
      </dsp:txXfrm>
    </dsp:sp>
    <dsp:sp modelId="{BDEE3820-9D66-4506-9CD7-938105D376CD}">
      <dsp:nvSpPr>
        <dsp:cNvPr id="0" name=""/>
        <dsp:cNvSpPr/>
      </dsp:nvSpPr>
      <dsp:spPr>
        <a:xfrm>
          <a:off x="1200124" y="528293"/>
          <a:ext cx="728668" cy="38413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1300"/>
              </a:lnTo>
              <a:lnTo>
                <a:pt x="728668" y="38413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AF8D4C-72FA-4613-B3B6-C2DA3C69E656}">
      <dsp:nvSpPr>
        <dsp:cNvPr id="0" name=""/>
        <dsp:cNvSpPr/>
      </dsp:nvSpPr>
      <dsp:spPr>
        <a:xfrm>
          <a:off x="1928792" y="4167419"/>
          <a:ext cx="5817440" cy="4043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100" kern="1200" dirty="0" smtClean="0">
              <a:latin typeface="Times New Roman" pitchFamily="18" charset="0"/>
              <a:cs typeface="Times New Roman" pitchFamily="18" charset="0"/>
            </a:rPr>
            <a:t>Organizācijas arhīva d</a:t>
          </a:r>
          <a:r>
            <a:rPr lang="lv-LV" sz="2100" kern="1200" dirty="0" smtClean="0"/>
            <a:t>arbs</a:t>
          </a:r>
          <a:endParaRPr lang="lv-LV" sz="2100" kern="1200" dirty="0"/>
        </a:p>
      </dsp:txBody>
      <dsp:txXfrm>
        <a:off x="1928792" y="4167419"/>
        <a:ext cx="5817440" cy="40434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536326-92E2-4885-A24C-DD26739BF300}">
      <dsp:nvSpPr>
        <dsp:cNvPr id="0" name=""/>
        <dsp:cNvSpPr/>
      </dsp:nvSpPr>
      <dsp:spPr>
        <a:xfrm>
          <a:off x="3986212" y="1755842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735"/>
              </a:lnTo>
              <a:lnTo>
                <a:pt x="2828925" y="458735"/>
              </a:lnTo>
              <a:lnTo>
                <a:pt x="2828925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D7DF34-4FC1-491F-95C2-463EE8236BAC}">
      <dsp:nvSpPr>
        <dsp:cNvPr id="0" name=""/>
        <dsp:cNvSpPr/>
      </dsp:nvSpPr>
      <dsp:spPr>
        <a:xfrm>
          <a:off x="3940492" y="1755842"/>
          <a:ext cx="91440" cy="6731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5EE2E3-FFED-4B56-958A-2A90BDCCA85C}">
      <dsp:nvSpPr>
        <dsp:cNvPr id="0" name=""/>
        <dsp:cNvSpPr/>
      </dsp:nvSpPr>
      <dsp:spPr>
        <a:xfrm>
          <a:off x="1157287" y="1755842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2828925" y="0"/>
              </a:moveTo>
              <a:lnTo>
                <a:pt x="2828925" y="458735"/>
              </a:lnTo>
              <a:lnTo>
                <a:pt x="0" y="458735"/>
              </a:lnTo>
              <a:lnTo>
                <a:pt x="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08815A-E7FD-4542-B198-A9A305A4C4DC}">
      <dsp:nvSpPr>
        <dsp:cNvPr id="0" name=""/>
        <dsp:cNvSpPr/>
      </dsp:nvSpPr>
      <dsp:spPr>
        <a:xfrm>
          <a:off x="2828924" y="286086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0DD454-DA31-4EB2-BCDE-62465A841E97}">
      <dsp:nvSpPr>
        <dsp:cNvPr id="0" name=""/>
        <dsp:cNvSpPr/>
      </dsp:nvSpPr>
      <dsp:spPr>
        <a:xfrm>
          <a:off x="3086099" y="530403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Lietvedības process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86099" y="530403"/>
        <a:ext cx="2314575" cy="1469755"/>
      </dsp:txXfrm>
    </dsp:sp>
    <dsp:sp modelId="{B12AB9BD-95A7-4DB6-BC7B-75374F5E88E8}">
      <dsp:nvSpPr>
        <dsp:cNvPr id="0" name=""/>
        <dsp:cNvSpPr/>
      </dsp:nvSpPr>
      <dsp:spPr>
        <a:xfrm>
          <a:off x="0" y="2428997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9E0BF6-F9AD-42EF-B72F-25B0D9F99205}">
      <dsp:nvSpPr>
        <dsp:cNvPr id="0" name=""/>
        <dsp:cNvSpPr/>
      </dsp:nvSpPr>
      <dsp:spPr>
        <a:xfrm>
          <a:off x="257174" y="2673313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Centralizēt</a:t>
          </a:r>
          <a:r>
            <a:rPr lang="lv-LV" sz="2800" kern="1200" dirty="0" smtClean="0"/>
            <a:t>i </a:t>
          </a:r>
          <a:endParaRPr lang="lv-LV" sz="2800" kern="1200" dirty="0"/>
        </a:p>
      </dsp:txBody>
      <dsp:txXfrm>
        <a:off x="257174" y="2673313"/>
        <a:ext cx="2314575" cy="1469755"/>
      </dsp:txXfrm>
    </dsp:sp>
    <dsp:sp modelId="{3D102258-98CE-49B2-947E-EAA604FC7505}">
      <dsp:nvSpPr>
        <dsp:cNvPr id="0" name=""/>
        <dsp:cNvSpPr/>
      </dsp:nvSpPr>
      <dsp:spPr>
        <a:xfrm>
          <a:off x="2828924" y="2428997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965317-0079-4814-937A-8F7ABF0E5A8D}">
      <dsp:nvSpPr>
        <dsp:cNvPr id="0" name=""/>
        <dsp:cNvSpPr/>
      </dsp:nvSpPr>
      <dsp:spPr>
        <a:xfrm>
          <a:off x="3086099" y="2673313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Decentralizēti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86099" y="2673313"/>
        <a:ext cx="2314575" cy="1469755"/>
      </dsp:txXfrm>
    </dsp:sp>
    <dsp:sp modelId="{8F2C97F9-B9CD-4117-9850-96004508405C}">
      <dsp:nvSpPr>
        <dsp:cNvPr id="0" name=""/>
        <dsp:cNvSpPr/>
      </dsp:nvSpPr>
      <dsp:spPr>
        <a:xfrm>
          <a:off x="5657850" y="2428997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D60A77-591B-4780-A448-52BE350C0FA9}">
      <dsp:nvSpPr>
        <dsp:cNvPr id="0" name=""/>
        <dsp:cNvSpPr/>
      </dsp:nvSpPr>
      <dsp:spPr>
        <a:xfrm>
          <a:off x="5915024" y="2673313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Jaukti 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15024" y="2673313"/>
        <a:ext cx="2314575" cy="146975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1E5E93-6C4C-4FCD-BF7D-AC66C7DACBA9}">
      <dsp:nvSpPr>
        <dsp:cNvPr id="0" name=""/>
        <dsp:cNvSpPr/>
      </dsp:nvSpPr>
      <dsp:spPr>
        <a:xfrm>
          <a:off x="305" y="38649"/>
          <a:ext cx="2248393" cy="6419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kern="1200" dirty="0" smtClean="0">
              <a:latin typeface="Times New Roman" pitchFamily="18" charset="0"/>
              <a:cs typeface="Times New Roman" pitchFamily="18" charset="0"/>
            </a:rPr>
            <a:t>Drīkst</a:t>
          </a:r>
          <a:endParaRPr lang="lv-LV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5" y="38649"/>
        <a:ext cx="2248393" cy="641965"/>
      </dsp:txXfrm>
    </dsp:sp>
    <dsp:sp modelId="{3AE9AA77-454C-4B8D-BB18-D7A1CA10EDA7}">
      <dsp:nvSpPr>
        <dsp:cNvPr id="0" name=""/>
        <dsp:cNvSpPr/>
      </dsp:nvSpPr>
      <dsp:spPr>
        <a:xfrm>
          <a:off x="225145" y="680614"/>
          <a:ext cx="224839" cy="481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1473"/>
              </a:lnTo>
              <a:lnTo>
                <a:pt x="224839" y="4814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1D3BFB-B1C1-430D-BB0A-FF2AA16EA31F}">
      <dsp:nvSpPr>
        <dsp:cNvPr id="0" name=""/>
        <dsp:cNvSpPr/>
      </dsp:nvSpPr>
      <dsp:spPr>
        <a:xfrm>
          <a:off x="449984" y="841105"/>
          <a:ext cx="3562044" cy="641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Būt noformēts nekārtīgi, uz izplēstas lapas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9984" y="841105"/>
        <a:ext cx="3562044" cy="641965"/>
      </dsp:txXfrm>
    </dsp:sp>
    <dsp:sp modelId="{706A5EE4-54E7-4C8F-9F81-31EB99AC9FDB}">
      <dsp:nvSpPr>
        <dsp:cNvPr id="0" name=""/>
        <dsp:cNvSpPr/>
      </dsp:nvSpPr>
      <dsp:spPr>
        <a:xfrm>
          <a:off x="225145" y="680614"/>
          <a:ext cx="224839" cy="12839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3930"/>
              </a:lnTo>
              <a:lnTo>
                <a:pt x="224839" y="12839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CD5456-5B04-48B8-9C00-B02E12F53345}">
      <dsp:nvSpPr>
        <dsp:cNvPr id="0" name=""/>
        <dsp:cNvSpPr/>
      </dsp:nvSpPr>
      <dsp:spPr>
        <a:xfrm>
          <a:off x="449984" y="1643562"/>
          <a:ext cx="3568546" cy="641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Būt noformēts salasāmā rokrakstā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9984" y="1643562"/>
        <a:ext cx="3568546" cy="641965"/>
      </dsp:txXfrm>
    </dsp:sp>
    <dsp:sp modelId="{2A391AD2-1925-4257-B1CB-2D9793024638}">
      <dsp:nvSpPr>
        <dsp:cNvPr id="0" name=""/>
        <dsp:cNvSpPr/>
      </dsp:nvSpPr>
      <dsp:spPr>
        <a:xfrm>
          <a:off x="225145" y="680614"/>
          <a:ext cx="224839" cy="2086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6387"/>
              </a:lnTo>
              <a:lnTo>
                <a:pt x="224839" y="20863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3DD23F-FD31-4CDF-B2D8-D22BA1F25BD0}">
      <dsp:nvSpPr>
        <dsp:cNvPr id="0" name=""/>
        <dsp:cNvSpPr/>
      </dsp:nvSpPr>
      <dsp:spPr>
        <a:xfrm>
          <a:off x="449984" y="2446018"/>
          <a:ext cx="3568546" cy="641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Būt noformēts sarkanā vai citā krāsā  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9984" y="2446018"/>
        <a:ext cx="3568546" cy="641965"/>
      </dsp:txXfrm>
    </dsp:sp>
    <dsp:sp modelId="{B5AAFE92-EE37-4268-9D6C-1F459B81FAF9}">
      <dsp:nvSpPr>
        <dsp:cNvPr id="0" name=""/>
        <dsp:cNvSpPr/>
      </dsp:nvSpPr>
      <dsp:spPr>
        <a:xfrm>
          <a:off x="3956904" y="38649"/>
          <a:ext cx="1913043" cy="6419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kern="1200" dirty="0" smtClean="0">
              <a:latin typeface="Times New Roman" pitchFamily="18" charset="0"/>
              <a:cs typeface="Times New Roman" pitchFamily="18" charset="0"/>
            </a:rPr>
            <a:t>Nedrīks</a:t>
          </a:r>
          <a:r>
            <a:rPr lang="lv-LV" sz="3600" kern="1200" dirty="0" smtClean="0"/>
            <a:t>t</a:t>
          </a:r>
          <a:endParaRPr lang="lv-LV" sz="3600" kern="1200" dirty="0"/>
        </a:p>
      </dsp:txBody>
      <dsp:txXfrm>
        <a:off x="3956904" y="38649"/>
        <a:ext cx="1913043" cy="641965"/>
      </dsp:txXfrm>
    </dsp:sp>
    <dsp:sp modelId="{F3CC83A6-1B86-4760-8C44-690B8A43FA12}">
      <dsp:nvSpPr>
        <dsp:cNvPr id="0" name=""/>
        <dsp:cNvSpPr/>
      </dsp:nvSpPr>
      <dsp:spPr>
        <a:xfrm>
          <a:off x="4148209" y="680614"/>
          <a:ext cx="191304" cy="481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1473"/>
              </a:lnTo>
              <a:lnTo>
                <a:pt x="191304" y="4814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8D0E10-8B93-4F1E-826A-D4E1B28FE80F}">
      <dsp:nvSpPr>
        <dsp:cNvPr id="0" name=""/>
        <dsp:cNvSpPr/>
      </dsp:nvSpPr>
      <dsp:spPr>
        <a:xfrm>
          <a:off x="4339513" y="841105"/>
          <a:ext cx="3291946" cy="641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Būt bez obligātajiem rekvizītiem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39513" y="841105"/>
        <a:ext cx="3291946" cy="641965"/>
      </dsp:txXfrm>
    </dsp:sp>
    <dsp:sp modelId="{42FEEBFE-7E4B-4850-B8A9-5B713FBE1537}">
      <dsp:nvSpPr>
        <dsp:cNvPr id="0" name=""/>
        <dsp:cNvSpPr/>
      </dsp:nvSpPr>
      <dsp:spPr>
        <a:xfrm>
          <a:off x="4148209" y="680614"/>
          <a:ext cx="191304" cy="12839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3930"/>
              </a:lnTo>
              <a:lnTo>
                <a:pt x="191304" y="12839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48E4C-6005-459A-A481-A6881001C47E}">
      <dsp:nvSpPr>
        <dsp:cNvPr id="0" name=""/>
        <dsp:cNvSpPr/>
      </dsp:nvSpPr>
      <dsp:spPr>
        <a:xfrm>
          <a:off x="4339513" y="1643562"/>
          <a:ext cx="3304046" cy="641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Būt noformēts ar zīmuli vai citā viegli pārlabojamā veidā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39513" y="1643562"/>
        <a:ext cx="3304046" cy="641965"/>
      </dsp:txXfrm>
    </dsp:sp>
    <dsp:sp modelId="{63015552-B6AD-45EB-8768-61CC5A589E49}">
      <dsp:nvSpPr>
        <dsp:cNvPr id="0" name=""/>
        <dsp:cNvSpPr/>
      </dsp:nvSpPr>
      <dsp:spPr>
        <a:xfrm>
          <a:off x="4148209" y="680614"/>
          <a:ext cx="191304" cy="2086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6387"/>
              </a:lnTo>
              <a:lnTo>
                <a:pt x="191304" y="20863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2CB462-833D-4F70-B69B-406C4566614F}">
      <dsp:nvSpPr>
        <dsp:cNvPr id="0" name=""/>
        <dsp:cNvSpPr/>
      </dsp:nvSpPr>
      <dsp:spPr>
        <a:xfrm>
          <a:off x="4339513" y="2446018"/>
          <a:ext cx="3288772" cy="641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Būt ar dzēsumiem, aizkrāsojumiem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39513" y="2446018"/>
        <a:ext cx="3288772" cy="641965"/>
      </dsp:txXfrm>
    </dsp:sp>
    <dsp:sp modelId="{20BBEA79-9FBE-4F24-BDC7-2C9306B195E2}">
      <dsp:nvSpPr>
        <dsp:cNvPr id="0" name=""/>
        <dsp:cNvSpPr/>
      </dsp:nvSpPr>
      <dsp:spPr>
        <a:xfrm>
          <a:off x="4148209" y="680614"/>
          <a:ext cx="191304" cy="28888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8843"/>
              </a:lnTo>
              <a:lnTo>
                <a:pt x="191304" y="288884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5525BF-6488-4D14-8404-310C14C8F96B}">
      <dsp:nvSpPr>
        <dsp:cNvPr id="0" name=""/>
        <dsp:cNvSpPr/>
      </dsp:nvSpPr>
      <dsp:spPr>
        <a:xfrm>
          <a:off x="4339513" y="3248475"/>
          <a:ext cx="3288772" cy="6419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Būt krāsās, kuru salikums apgrūtina kopijas izgatavošanu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39513" y="3248475"/>
        <a:ext cx="3288772" cy="6419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ED2D1-0E59-449B-94E2-1D7309ECAE2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FB276-4313-4DE8-98D9-C475603C4710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FB276-4313-4DE8-98D9-C475603C4710}" type="slidenum">
              <a:rPr lang="lv-LV" smtClean="0"/>
              <a:pPr/>
              <a:t>5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0C23-79E1-46CD-B0CE-9A41D5E1F85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8E44A-29FB-44D9-B519-3ABBFD4322E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0C23-79E1-46CD-B0CE-9A41D5E1F85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8E44A-29FB-44D9-B519-3ABBFD4322E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0C23-79E1-46CD-B0CE-9A41D5E1F85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8E44A-29FB-44D9-B519-3ABBFD4322E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0C23-79E1-46CD-B0CE-9A41D5E1F85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8E44A-29FB-44D9-B519-3ABBFD4322E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0C23-79E1-46CD-B0CE-9A41D5E1F85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8E44A-29FB-44D9-B519-3ABBFD4322E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0C23-79E1-46CD-B0CE-9A41D5E1F85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8E44A-29FB-44D9-B519-3ABBFD4322E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0C23-79E1-46CD-B0CE-9A41D5E1F85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8E44A-29FB-44D9-B519-3ABBFD4322E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0C23-79E1-46CD-B0CE-9A41D5E1F85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8E44A-29FB-44D9-B519-3ABBFD4322E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0C23-79E1-46CD-B0CE-9A41D5E1F85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8E44A-29FB-44D9-B519-3ABBFD4322E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0C23-79E1-46CD-B0CE-9A41D5E1F85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8E44A-29FB-44D9-B519-3ABBFD4322E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0C23-79E1-46CD-B0CE-9A41D5E1F85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8E44A-29FB-44D9-B519-3ABBFD4322ED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00C23-79E1-46CD-B0CE-9A41D5E1F85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8E44A-29FB-44D9-B519-3ABBFD4322ED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.gi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500174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LIETVEDĪBAS PROCESA BŪTĪBA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3357563"/>
            <a:ext cx="6400800" cy="2281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Dokumenta juridiskais spēks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Dokumenta juridiskais spē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ks ir dokumenta īpašība, kas nodrošina iespēju izmantot to kādas darbības veikšanai, tiesību īstenošanai un likumīgo interešu aizstāvībai (ir jāzina, kādas prasības jāizpilda, noformējot dokumentu).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Dokumenta juridiskais spēks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43378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Darbojoties ar dokumentiem, ir jābūt skaidrai atbildei uz diviem jautājumiem:</a:t>
            </a:r>
          </a:p>
          <a:p>
            <a:pPr marL="1371600" lvl="2" indent="-457200">
              <a:buFont typeface="+mj-lt"/>
              <a:buAutoNum type="arabicPeriod"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Vai man ir tiesības (pilnvaras) izstrādāt vai parakstīt šo dokumentu?</a:t>
            </a:r>
          </a:p>
          <a:p>
            <a:pPr marL="1371600" lvl="2" indent="-457200">
              <a:buFont typeface="+mj-lt"/>
              <a:buAutoNum type="arabicPeriod"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Kādam jāizskatās dokumentam, lai  būtu skaidrs, ka tas jārespektē (jāpilda) arī citiem, un ka tam ir juridisks spēks?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>
                <a:latin typeface="Times New Roman" pitchFamily="18" charset="0"/>
                <a:cs typeface="Times New Roman" pitchFamily="18" charset="0"/>
              </a:rPr>
              <a:t>Dokumenta juridiskais spēks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4714908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Lai dokumentam būtu juridiskais spēks, tas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				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642910" y="1857364"/>
          <a:ext cx="7643866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4900" dirty="0" smtClean="0">
                <a:latin typeface="Times New Roman" pitchFamily="18" charset="0"/>
                <a:cs typeface="Times New Roman" pitchFamily="18" charset="0"/>
              </a:rPr>
              <a:t>Elektroniskie dokumenti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433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Tiesiskumu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elektroniskajam dokumentam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(ED) piešķir šādi faktori: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dokuments ir noformēts atbilstīgi likumu un citu normatīvo aktu prasībām;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dokumentu ir parakstījusi persona, kurai ir	 attiecīgas pilnvaras;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dokuments ir sagatavots, parakstīts, nosūtīts un saņemts saskaņā ar kontrolētu procedūru.	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Elektroniskais paraksts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un laika zīmogs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433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Par elektronisko parakstu netiek uzskatīts cilvēka vārds un uzvārds, kas uzrakstīts dokumenta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beigās.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Elektroniskais paraksts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ED pievienoti vai loģiski saistīti elektroniskie dati, kuri nodrošina parakstītāja personas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identifikāciju.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Laika zīmogs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informācija par to, kad dokuments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parakstīts.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>
                <a:latin typeface="Times New Roman" pitchFamily="18" charset="0"/>
                <a:cs typeface="Times New Roman" pitchFamily="18" charset="0"/>
              </a:rPr>
              <a:t>Iespējamie informācijas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57626"/>
          </a:xfrm>
        </p:spPr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1. M. Ābele. Lietvedība. Latvijas Uzņēmējdarbības un menedžmenta akadēmija, 2003.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2. G.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Pelše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Uzņēmēja rokasgrāmata. Rīga: apgāds “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Jumava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”, 2009.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3.  G.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Pelše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Mazā biznesa kurss. Rīga: apgāds “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Jumava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”, 2009.</a:t>
            </a: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43312"/>
          </a:xfrm>
        </p:spPr>
        <p:txBody>
          <a:bodyPr/>
          <a:lstStyle/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86188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</a:p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Ja ir kārtība dokumentos – var atrast visu nepieciešamo, būs mazāk problēmu brīžos, kad tie nepieciešami kā pierādījums.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Kas ir lietvedība?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7194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Lietvedība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organizācijas (iestādes, uzņēmuma, nodibinājuma utt.) darba dokumentēšana un darbs ar dokumentiem.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endParaRPr lang="lv-LV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Organizācijas ir atbildīgas par to, lai tiktu dokumentāli fiksēta un saglabāta sabiedrībai vērtīga informācija.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Lietvedības pamatuzdevumi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3971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Lietvedības procesa sastāvdaļas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229600" cy="4572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Lietvedības procesa organizācija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57299"/>
          <a:ext cx="8229600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Lietvedības dienests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57626"/>
          </a:xfrm>
        </p:spPr>
        <p:txBody>
          <a:bodyPr/>
          <a:lstStyle/>
          <a:p>
            <a:pPr lvl="1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  		      </a:t>
            </a:r>
            <a:r>
              <a:rPr lang="lv-LV" sz="3200" dirty="0" smtClean="0">
                <a:latin typeface="Times New Roman" pitchFamily="18" charset="0"/>
                <a:cs typeface="Times New Roman" pitchFamily="18" charset="0"/>
              </a:rPr>
              <a:t>Lietvedības dienests atkarīgs no organizācijas lieluma: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lietvedības departaments;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lietvedības nodaļa;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kanceleja;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atsevišķa darbinieku  grupa;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lietvedis, vadītājs, sekretārs, arhivārs.</a:t>
            </a:r>
          </a:p>
        </p:txBody>
      </p:sp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Lietvedību reglamentējošie dokumenti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57626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Lietvedību reglamentē likumi un saskaņā ar tiem augstākā likumdevēja, augstākās izpildvaras un to institūciju izdotie lēmumi, noteikumi, nolikumi, ieteikumi, instrukcijas.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Lietvedību reglamentējošie dokumenti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78634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Likums “Par arhīviem”, pieņemts 26.03.1991.</a:t>
            </a:r>
          </a:p>
          <a:p>
            <a:pPr>
              <a:spcBef>
                <a:spcPts val="0"/>
              </a:spcBef>
              <a:buNone/>
            </a:pPr>
            <a:endParaRPr lang="lv-LV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“Elektronisko dokumentu likums”, pieņemts 01.07.2002.</a:t>
            </a:r>
          </a:p>
          <a:p>
            <a:pPr>
              <a:spcBef>
                <a:spcPts val="0"/>
              </a:spcBef>
              <a:buNone/>
            </a:pPr>
            <a:endParaRPr lang="lv-LV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Likums “Iesniegumu, sūdzību un priekšlikumu izskatīšanas kārtība valsts un pašvaldību institūcijās”, pieņemts 27.10.1994.</a:t>
            </a:r>
          </a:p>
          <a:p>
            <a:pPr>
              <a:spcBef>
                <a:spcPts val="0"/>
              </a:spcBef>
              <a:buNone/>
            </a:pPr>
            <a:endParaRPr lang="lv-LV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Likums “Par pašvaldībām”, pieņemts 19.05.1994.</a:t>
            </a:r>
          </a:p>
          <a:p>
            <a:pPr>
              <a:spcBef>
                <a:spcPts val="0"/>
              </a:spcBef>
              <a:buNone/>
            </a:pPr>
            <a:endParaRPr lang="lv-LV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“Valsts valodas likums”, pieņemts 09.12.1999.</a:t>
            </a:r>
          </a:p>
          <a:p>
            <a:pPr>
              <a:spcBef>
                <a:spcPts val="0"/>
              </a:spcBef>
              <a:buNone/>
            </a:pPr>
            <a:endParaRPr lang="lv-LV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LR ministru kabineta 23.04.1996. noteikumi Nr.154 “Dokumentu izstrādāšanas un noformēšanas noteikumi”</a:t>
            </a: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278</Words>
  <Application>Microsoft Office PowerPoint</Application>
  <PresentationFormat>On-screen Show (4:3)</PresentationFormat>
  <Paragraphs>92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LIETVEDĪBAS PROCESA BŪTĪBA</vt:lpstr>
      <vt:lpstr>Slide 2</vt:lpstr>
      <vt:lpstr>Kas ir lietvedība?</vt:lpstr>
      <vt:lpstr>Lietvedības pamatuzdevumi</vt:lpstr>
      <vt:lpstr>Lietvedības procesa sastāvdaļas</vt:lpstr>
      <vt:lpstr>Lietvedības procesa organizācija</vt:lpstr>
      <vt:lpstr>Lietvedības dienests</vt:lpstr>
      <vt:lpstr>Lietvedību reglamentējošie dokumenti</vt:lpstr>
      <vt:lpstr>Lietvedību reglamentējošie dokumenti</vt:lpstr>
      <vt:lpstr>Dokumenta juridiskais spēks</vt:lpstr>
      <vt:lpstr>Dokumenta juridiskais spēks</vt:lpstr>
      <vt:lpstr>Dokumenta juridiskais spēks</vt:lpstr>
      <vt:lpstr>Elektroniskie dokumenti</vt:lpstr>
      <vt:lpstr>Elektroniskais paraksts  un laika zīmogs</vt:lpstr>
      <vt:lpstr>Iespējamie informācijas resursi</vt:lpstr>
      <vt:lpstr>Slide 16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LIETVEDĪBAS PROCESA BŪTĪBA</dc:title>
  <dc:creator> </dc:creator>
  <cp:lastModifiedBy> </cp:lastModifiedBy>
  <cp:revision>60</cp:revision>
  <dcterms:created xsi:type="dcterms:W3CDTF">2012-01-12T08:39:27Z</dcterms:created>
  <dcterms:modified xsi:type="dcterms:W3CDTF">2012-06-25T13:11:59Z</dcterms:modified>
</cp:coreProperties>
</file>