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9" r:id="rId12"/>
    <p:sldId id="270" r:id="rId13"/>
    <p:sldId id="271" r:id="rId14"/>
    <p:sldId id="272" r:id="rId15"/>
    <p:sldId id="273" r:id="rId16"/>
    <p:sldId id="275" r:id="rId17"/>
    <p:sldId id="277" r:id="rId18"/>
    <p:sldId id="266" r:id="rId19"/>
    <p:sldId id="267" r:id="rId20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C2A5A3-00B4-4BDF-8DFF-9A1819B83E6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EF85BF7-D741-401A-A149-2791BDD29A04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Fiziskās personas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726F1AF6-86AD-421A-BE7E-523846ADBBA8}" type="parTrans" cxnId="{003EEEA4-B815-481D-AE5E-425BFE63306A}">
      <dgm:prSet/>
      <dgm:spPr/>
      <dgm:t>
        <a:bodyPr/>
        <a:lstStyle/>
        <a:p>
          <a:endParaRPr lang="lv-LV"/>
        </a:p>
      </dgm:t>
    </dgm:pt>
    <dgm:pt modelId="{FC04B59D-90FD-41DD-BF83-75D47CF880E6}" type="sibTrans" cxnId="{003EEEA4-B815-481D-AE5E-425BFE63306A}">
      <dgm:prSet/>
      <dgm:spPr/>
      <dgm:t>
        <a:bodyPr/>
        <a:lstStyle/>
        <a:p>
          <a:endParaRPr lang="lv-LV"/>
        </a:p>
      </dgm:t>
    </dgm:pt>
    <dgm:pt modelId="{90CAA2B3-48E0-43F6-AA7F-AC40FBEE13F8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Juridiskās personas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D6362252-8FB8-42BD-A6D0-3B5A88CF5098}" type="parTrans" cxnId="{C8FB9392-F535-4491-AFB2-48E0B7A11AA5}">
      <dgm:prSet/>
      <dgm:spPr/>
      <dgm:t>
        <a:bodyPr/>
        <a:lstStyle/>
        <a:p>
          <a:endParaRPr lang="lv-LV"/>
        </a:p>
      </dgm:t>
    </dgm:pt>
    <dgm:pt modelId="{6FCC16D9-85F7-43F6-87A5-373632956CEF}" type="sibTrans" cxnId="{C8FB9392-F535-4491-AFB2-48E0B7A11AA5}">
      <dgm:prSet/>
      <dgm:spPr/>
      <dgm:t>
        <a:bodyPr/>
        <a:lstStyle/>
        <a:p>
          <a:endParaRPr lang="lv-LV"/>
        </a:p>
      </dgm:t>
    </dgm:pt>
    <dgm:pt modelId="{C72E8C48-070F-43E2-8D8F-601D717A60A6}" type="pres">
      <dgm:prSet presAssocID="{AEC2A5A3-00B4-4BDF-8DFF-9A1819B83E6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007224AF-04BE-4712-808E-527D2C9282E6}" type="pres">
      <dgm:prSet presAssocID="{1EF85BF7-D741-401A-A149-2791BDD29A04}" presName="parentLin" presStyleCnt="0"/>
      <dgm:spPr/>
    </dgm:pt>
    <dgm:pt modelId="{296CACBC-495B-40AD-85CE-DD8AA8C37405}" type="pres">
      <dgm:prSet presAssocID="{1EF85BF7-D741-401A-A149-2791BDD29A04}" presName="parentLeftMargin" presStyleLbl="node1" presStyleIdx="0" presStyleCnt="2"/>
      <dgm:spPr/>
      <dgm:t>
        <a:bodyPr/>
        <a:lstStyle/>
        <a:p>
          <a:endParaRPr lang="lv-LV"/>
        </a:p>
      </dgm:t>
    </dgm:pt>
    <dgm:pt modelId="{09B58658-1CEB-4FC5-8689-F6654864FE62}" type="pres">
      <dgm:prSet presAssocID="{1EF85BF7-D741-401A-A149-2791BDD29A0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652DFA5-9A58-4AAB-8C19-63B4F1254A20}" type="pres">
      <dgm:prSet presAssocID="{1EF85BF7-D741-401A-A149-2791BDD29A04}" presName="negativeSpace" presStyleCnt="0"/>
      <dgm:spPr/>
    </dgm:pt>
    <dgm:pt modelId="{A9A496BE-B0E8-4C20-9EF5-03830EAD4A65}" type="pres">
      <dgm:prSet presAssocID="{1EF85BF7-D741-401A-A149-2791BDD29A04}" presName="childText" presStyleLbl="conFgAcc1" presStyleIdx="0" presStyleCnt="2">
        <dgm:presLayoutVars>
          <dgm:bulletEnabled val="1"/>
        </dgm:presLayoutVars>
      </dgm:prSet>
      <dgm:spPr/>
    </dgm:pt>
    <dgm:pt modelId="{00D394B9-B79A-4BF2-8FA4-77AF39D12956}" type="pres">
      <dgm:prSet presAssocID="{FC04B59D-90FD-41DD-BF83-75D47CF880E6}" presName="spaceBetweenRectangles" presStyleCnt="0"/>
      <dgm:spPr/>
    </dgm:pt>
    <dgm:pt modelId="{19C106D4-EE1A-4BA2-815D-57B64916DF1C}" type="pres">
      <dgm:prSet presAssocID="{90CAA2B3-48E0-43F6-AA7F-AC40FBEE13F8}" presName="parentLin" presStyleCnt="0"/>
      <dgm:spPr/>
    </dgm:pt>
    <dgm:pt modelId="{0AF7BA39-341D-4B71-BC36-AA0C5891B133}" type="pres">
      <dgm:prSet presAssocID="{90CAA2B3-48E0-43F6-AA7F-AC40FBEE13F8}" presName="parentLeftMargin" presStyleLbl="node1" presStyleIdx="0" presStyleCnt="2"/>
      <dgm:spPr/>
      <dgm:t>
        <a:bodyPr/>
        <a:lstStyle/>
        <a:p>
          <a:endParaRPr lang="lv-LV"/>
        </a:p>
      </dgm:t>
    </dgm:pt>
    <dgm:pt modelId="{E3CB3CBE-2D7D-4878-A2C9-4E946E6129F2}" type="pres">
      <dgm:prSet presAssocID="{90CAA2B3-48E0-43F6-AA7F-AC40FBEE13F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76AE9D3-0869-4720-ADD4-26A0FB30453B}" type="pres">
      <dgm:prSet presAssocID="{90CAA2B3-48E0-43F6-AA7F-AC40FBEE13F8}" presName="negativeSpace" presStyleCnt="0"/>
      <dgm:spPr/>
    </dgm:pt>
    <dgm:pt modelId="{C93B94DC-4895-4BDC-A9AF-69FE6FC20807}" type="pres">
      <dgm:prSet presAssocID="{90CAA2B3-48E0-43F6-AA7F-AC40FBEE13F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B463D3F2-8641-4AD0-8831-7731C4257676}" type="presOf" srcId="{AEC2A5A3-00B4-4BDF-8DFF-9A1819B83E6C}" destId="{C72E8C48-070F-43E2-8D8F-601D717A60A6}" srcOrd="0" destOrd="0" presId="urn:microsoft.com/office/officeart/2005/8/layout/list1"/>
    <dgm:cxn modelId="{1E6B8E95-B7EF-498A-9508-7DC636EF2B4D}" type="presOf" srcId="{1EF85BF7-D741-401A-A149-2791BDD29A04}" destId="{296CACBC-495B-40AD-85CE-DD8AA8C37405}" srcOrd="0" destOrd="0" presId="urn:microsoft.com/office/officeart/2005/8/layout/list1"/>
    <dgm:cxn modelId="{E5012F9D-7249-4708-A36D-2E8C9C7BC4C1}" type="presOf" srcId="{90CAA2B3-48E0-43F6-AA7F-AC40FBEE13F8}" destId="{E3CB3CBE-2D7D-4878-A2C9-4E946E6129F2}" srcOrd="1" destOrd="0" presId="urn:microsoft.com/office/officeart/2005/8/layout/list1"/>
    <dgm:cxn modelId="{50257AD1-2DA1-4BE1-8DFA-BCE6412D53A5}" type="presOf" srcId="{1EF85BF7-D741-401A-A149-2791BDD29A04}" destId="{09B58658-1CEB-4FC5-8689-F6654864FE62}" srcOrd="1" destOrd="0" presId="urn:microsoft.com/office/officeart/2005/8/layout/list1"/>
    <dgm:cxn modelId="{003EEEA4-B815-481D-AE5E-425BFE63306A}" srcId="{AEC2A5A3-00B4-4BDF-8DFF-9A1819B83E6C}" destId="{1EF85BF7-D741-401A-A149-2791BDD29A04}" srcOrd="0" destOrd="0" parTransId="{726F1AF6-86AD-421A-BE7E-523846ADBBA8}" sibTransId="{FC04B59D-90FD-41DD-BF83-75D47CF880E6}"/>
    <dgm:cxn modelId="{C8FB9392-F535-4491-AFB2-48E0B7A11AA5}" srcId="{AEC2A5A3-00B4-4BDF-8DFF-9A1819B83E6C}" destId="{90CAA2B3-48E0-43F6-AA7F-AC40FBEE13F8}" srcOrd="1" destOrd="0" parTransId="{D6362252-8FB8-42BD-A6D0-3B5A88CF5098}" sibTransId="{6FCC16D9-85F7-43F6-87A5-373632956CEF}"/>
    <dgm:cxn modelId="{05F35F39-B2A6-4FA8-9F53-656813705FC7}" type="presOf" srcId="{90CAA2B3-48E0-43F6-AA7F-AC40FBEE13F8}" destId="{0AF7BA39-341D-4B71-BC36-AA0C5891B133}" srcOrd="0" destOrd="0" presId="urn:microsoft.com/office/officeart/2005/8/layout/list1"/>
    <dgm:cxn modelId="{EC409F4C-E9D7-45F5-9163-8C7547935681}" type="presParOf" srcId="{C72E8C48-070F-43E2-8D8F-601D717A60A6}" destId="{007224AF-04BE-4712-808E-527D2C9282E6}" srcOrd="0" destOrd="0" presId="urn:microsoft.com/office/officeart/2005/8/layout/list1"/>
    <dgm:cxn modelId="{9944CE71-8873-4780-BCC6-885AF72BF984}" type="presParOf" srcId="{007224AF-04BE-4712-808E-527D2C9282E6}" destId="{296CACBC-495B-40AD-85CE-DD8AA8C37405}" srcOrd="0" destOrd="0" presId="urn:microsoft.com/office/officeart/2005/8/layout/list1"/>
    <dgm:cxn modelId="{AE019BAD-7FCD-4D6E-814E-370DCEE94B23}" type="presParOf" srcId="{007224AF-04BE-4712-808E-527D2C9282E6}" destId="{09B58658-1CEB-4FC5-8689-F6654864FE62}" srcOrd="1" destOrd="0" presId="urn:microsoft.com/office/officeart/2005/8/layout/list1"/>
    <dgm:cxn modelId="{B7087FDF-E7E6-4584-9302-DE2366F7D00F}" type="presParOf" srcId="{C72E8C48-070F-43E2-8D8F-601D717A60A6}" destId="{0652DFA5-9A58-4AAB-8C19-63B4F1254A20}" srcOrd="1" destOrd="0" presId="urn:microsoft.com/office/officeart/2005/8/layout/list1"/>
    <dgm:cxn modelId="{26993D37-D82D-4399-A351-4435B9F2019C}" type="presParOf" srcId="{C72E8C48-070F-43E2-8D8F-601D717A60A6}" destId="{A9A496BE-B0E8-4C20-9EF5-03830EAD4A65}" srcOrd="2" destOrd="0" presId="urn:microsoft.com/office/officeart/2005/8/layout/list1"/>
    <dgm:cxn modelId="{BBE04745-89B1-4D2F-B9D1-B0465B8E6B15}" type="presParOf" srcId="{C72E8C48-070F-43E2-8D8F-601D717A60A6}" destId="{00D394B9-B79A-4BF2-8FA4-77AF39D12956}" srcOrd="3" destOrd="0" presId="urn:microsoft.com/office/officeart/2005/8/layout/list1"/>
    <dgm:cxn modelId="{FFF872DE-A1E9-486B-9D39-EC0DBE75309F}" type="presParOf" srcId="{C72E8C48-070F-43E2-8D8F-601D717A60A6}" destId="{19C106D4-EE1A-4BA2-815D-57B64916DF1C}" srcOrd="4" destOrd="0" presId="urn:microsoft.com/office/officeart/2005/8/layout/list1"/>
    <dgm:cxn modelId="{3894F1C1-BA7F-4EB1-8CFE-9C8D1553B0D2}" type="presParOf" srcId="{19C106D4-EE1A-4BA2-815D-57B64916DF1C}" destId="{0AF7BA39-341D-4B71-BC36-AA0C5891B133}" srcOrd="0" destOrd="0" presId="urn:microsoft.com/office/officeart/2005/8/layout/list1"/>
    <dgm:cxn modelId="{EC6BA77B-72FB-4AAA-AECA-85C1AF7BE1E2}" type="presParOf" srcId="{19C106D4-EE1A-4BA2-815D-57B64916DF1C}" destId="{E3CB3CBE-2D7D-4878-A2C9-4E946E6129F2}" srcOrd="1" destOrd="0" presId="urn:microsoft.com/office/officeart/2005/8/layout/list1"/>
    <dgm:cxn modelId="{EE0441AD-FA8D-4298-BD54-19338BB85DD0}" type="presParOf" srcId="{C72E8C48-070F-43E2-8D8F-601D717A60A6}" destId="{076AE9D3-0869-4720-ADD4-26A0FB30453B}" srcOrd="5" destOrd="0" presId="urn:microsoft.com/office/officeart/2005/8/layout/list1"/>
    <dgm:cxn modelId="{3EF38947-E1FD-44B8-A808-30A4902EB661}" type="presParOf" srcId="{C72E8C48-070F-43E2-8D8F-601D717A60A6}" destId="{C93B94DC-4895-4BDC-A9AF-69FE6FC2080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B27327-3122-454F-9639-F23105487FD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0DCB105F-F9D5-41D8-BDF3-5CEFA0AD286F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Ieņēmumi</a:t>
          </a:r>
          <a:r>
            <a:rPr lang="lv-LV" sz="3400" dirty="0" smtClean="0"/>
            <a:t> </a:t>
          </a:r>
          <a:endParaRPr lang="lv-LV" sz="3400" dirty="0"/>
        </a:p>
      </dgm:t>
    </dgm:pt>
    <dgm:pt modelId="{79A6DE67-43FD-4F7B-BB00-16D58D9E36BA}" type="parTrans" cxnId="{CA89D064-FFC8-4950-867C-DC00FD8EA360}">
      <dgm:prSet/>
      <dgm:spPr/>
      <dgm:t>
        <a:bodyPr/>
        <a:lstStyle/>
        <a:p>
          <a:endParaRPr lang="lv-LV"/>
        </a:p>
      </dgm:t>
    </dgm:pt>
    <dgm:pt modelId="{F74F76A8-208D-4069-B1C5-681468971725}" type="sibTrans" cxnId="{CA89D064-FFC8-4950-867C-DC00FD8EA360}">
      <dgm:prSet/>
      <dgm:spPr/>
      <dgm:t>
        <a:bodyPr/>
        <a:lstStyle/>
        <a:p>
          <a:endParaRPr lang="lv-LV"/>
        </a:p>
      </dgm:t>
    </dgm:pt>
    <dgm:pt modelId="{002F7853-4188-4FDF-A2ED-1A1E0A9A0415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Īpašums</a:t>
          </a:r>
          <a:r>
            <a:rPr lang="lv-LV" dirty="0" smtClean="0"/>
            <a:t> </a:t>
          </a:r>
          <a:endParaRPr lang="lv-LV" dirty="0"/>
        </a:p>
      </dgm:t>
    </dgm:pt>
    <dgm:pt modelId="{F65FB5AE-13FD-4D38-B8E6-8296FBFE6A2A}" type="parTrans" cxnId="{7532CC96-3FF6-40FC-BA3C-66C68122F4E4}">
      <dgm:prSet/>
      <dgm:spPr/>
      <dgm:t>
        <a:bodyPr/>
        <a:lstStyle/>
        <a:p>
          <a:endParaRPr lang="lv-LV"/>
        </a:p>
      </dgm:t>
    </dgm:pt>
    <dgm:pt modelId="{FEB4A4AF-BA12-47C5-9CB0-A84C6A3A4995}" type="sibTrans" cxnId="{7532CC96-3FF6-40FC-BA3C-66C68122F4E4}">
      <dgm:prSet/>
      <dgm:spPr/>
      <dgm:t>
        <a:bodyPr/>
        <a:lstStyle/>
        <a:p>
          <a:endParaRPr lang="lv-LV"/>
        </a:p>
      </dgm:t>
    </dgm:pt>
    <dgm:pt modelId="{ED668882-C715-4C19-A3D5-615F79E57935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Izdevumi jeb patēriņš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B7192EED-475C-4B5E-9547-34EF1DEA314F}" type="parTrans" cxnId="{7339CBE9-DD92-491E-98A5-035FB956D53D}">
      <dgm:prSet/>
      <dgm:spPr/>
      <dgm:t>
        <a:bodyPr/>
        <a:lstStyle/>
        <a:p>
          <a:endParaRPr lang="lv-LV"/>
        </a:p>
      </dgm:t>
    </dgm:pt>
    <dgm:pt modelId="{D2CFAFC0-DEE7-48D0-8DEB-4552383CEFE8}" type="sibTrans" cxnId="{7339CBE9-DD92-491E-98A5-035FB956D53D}">
      <dgm:prSet/>
      <dgm:spPr/>
      <dgm:t>
        <a:bodyPr/>
        <a:lstStyle/>
        <a:p>
          <a:endParaRPr lang="lv-LV"/>
        </a:p>
      </dgm:t>
    </dgm:pt>
    <dgm:pt modelId="{841AE97E-B151-4FE6-A44F-A8A551ABE84C}" type="pres">
      <dgm:prSet presAssocID="{3EB27327-3122-454F-9639-F23105487F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4B1776AB-A424-42EA-B5F0-F5CB774B7D21}" type="pres">
      <dgm:prSet presAssocID="{0DCB105F-F9D5-41D8-BDF3-5CEFA0AD286F}" presName="parentLin" presStyleCnt="0"/>
      <dgm:spPr/>
    </dgm:pt>
    <dgm:pt modelId="{E25834E0-9585-40C1-9EB8-A9A07A708B3A}" type="pres">
      <dgm:prSet presAssocID="{0DCB105F-F9D5-41D8-BDF3-5CEFA0AD286F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E7B0F21A-A950-4707-B7D3-A7B3E9FE7495}" type="pres">
      <dgm:prSet presAssocID="{0DCB105F-F9D5-41D8-BDF3-5CEFA0AD286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D184B36-30E6-495F-9063-3A4F62207044}" type="pres">
      <dgm:prSet presAssocID="{0DCB105F-F9D5-41D8-BDF3-5CEFA0AD286F}" presName="negativeSpace" presStyleCnt="0"/>
      <dgm:spPr/>
    </dgm:pt>
    <dgm:pt modelId="{6F86885D-BB39-45FA-9708-843472DEFB01}" type="pres">
      <dgm:prSet presAssocID="{0DCB105F-F9D5-41D8-BDF3-5CEFA0AD286F}" presName="childText" presStyleLbl="conFgAcc1" presStyleIdx="0" presStyleCnt="3">
        <dgm:presLayoutVars>
          <dgm:bulletEnabled val="1"/>
        </dgm:presLayoutVars>
      </dgm:prSet>
      <dgm:spPr/>
    </dgm:pt>
    <dgm:pt modelId="{91E660B3-E35A-4521-86D7-3762247FC021}" type="pres">
      <dgm:prSet presAssocID="{F74F76A8-208D-4069-B1C5-681468971725}" presName="spaceBetweenRectangles" presStyleCnt="0"/>
      <dgm:spPr/>
    </dgm:pt>
    <dgm:pt modelId="{B5D735A8-C62A-40F8-BDC1-4C3C1C56DAC6}" type="pres">
      <dgm:prSet presAssocID="{002F7853-4188-4FDF-A2ED-1A1E0A9A0415}" presName="parentLin" presStyleCnt="0"/>
      <dgm:spPr/>
    </dgm:pt>
    <dgm:pt modelId="{D9B740F9-8A49-4493-8AB1-A619852A323C}" type="pres">
      <dgm:prSet presAssocID="{002F7853-4188-4FDF-A2ED-1A1E0A9A0415}" presName="parentLeftMargin" presStyleLbl="node1" presStyleIdx="0" presStyleCnt="3"/>
      <dgm:spPr/>
      <dgm:t>
        <a:bodyPr/>
        <a:lstStyle/>
        <a:p>
          <a:endParaRPr lang="lv-LV"/>
        </a:p>
      </dgm:t>
    </dgm:pt>
    <dgm:pt modelId="{AFDB06ED-A09E-4B9F-BEFE-24A9DF6706BA}" type="pres">
      <dgm:prSet presAssocID="{002F7853-4188-4FDF-A2ED-1A1E0A9A041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9117284-A393-45CD-A407-FF669D49E273}" type="pres">
      <dgm:prSet presAssocID="{002F7853-4188-4FDF-A2ED-1A1E0A9A0415}" presName="negativeSpace" presStyleCnt="0"/>
      <dgm:spPr/>
    </dgm:pt>
    <dgm:pt modelId="{8AAF27D4-EEA4-4E4E-9403-D9E1F524C372}" type="pres">
      <dgm:prSet presAssocID="{002F7853-4188-4FDF-A2ED-1A1E0A9A0415}" presName="childText" presStyleLbl="conFgAcc1" presStyleIdx="1" presStyleCnt="3">
        <dgm:presLayoutVars>
          <dgm:bulletEnabled val="1"/>
        </dgm:presLayoutVars>
      </dgm:prSet>
      <dgm:spPr/>
    </dgm:pt>
    <dgm:pt modelId="{946C9D6E-2EC3-4921-9062-24240E9D903F}" type="pres">
      <dgm:prSet presAssocID="{FEB4A4AF-BA12-47C5-9CB0-A84C6A3A4995}" presName="spaceBetweenRectangles" presStyleCnt="0"/>
      <dgm:spPr/>
    </dgm:pt>
    <dgm:pt modelId="{D93486C8-1658-484A-84DB-BB5AB3D02325}" type="pres">
      <dgm:prSet presAssocID="{ED668882-C715-4C19-A3D5-615F79E57935}" presName="parentLin" presStyleCnt="0"/>
      <dgm:spPr/>
    </dgm:pt>
    <dgm:pt modelId="{9C8150BE-1D54-4920-925F-13802539F337}" type="pres">
      <dgm:prSet presAssocID="{ED668882-C715-4C19-A3D5-615F79E57935}" presName="parentLeftMargin" presStyleLbl="node1" presStyleIdx="1" presStyleCnt="3"/>
      <dgm:spPr/>
      <dgm:t>
        <a:bodyPr/>
        <a:lstStyle/>
        <a:p>
          <a:endParaRPr lang="lv-LV"/>
        </a:p>
      </dgm:t>
    </dgm:pt>
    <dgm:pt modelId="{E3D04465-9690-4B5B-8D2D-E464754692D3}" type="pres">
      <dgm:prSet presAssocID="{ED668882-C715-4C19-A3D5-615F79E5793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BF8D174-9B37-4F82-9954-338984AB1F38}" type="pres">
      <dgm:prSet presAssocID="{ED668882-C715-4C19-A3D5-615F79E57935}" presName="negativeSpace" presStyleCnt="0"/>
      <dgm:spPr/>
    </dgm:pt>
    <dgm:pt modelId="{313EB2B8-FF89-48E8-83F8-D259FD3988AF}" type="pres">
      <dgm:prSet presAssocID="{ED668882-C715-4C19-A3D5-615F79E5793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241D717-A85A-4667-A593-68E3C86D4148}" type="presOf" srcId="{0DCB105F-F9D5-41D8-BDF3-5CEFA0AD286F}" destId="{E25834E0-9585-40C1-9EB8-A9A07A708B3A}" srcOrd="0" destOrd="0" presId="urn:microsoft.com/office/officeart/2005/8/layout/list1"/>
    <dgm:cxn modelId="{D82D5C67-FE9A-4909-8DDB-2358F9C57F4D}" type="presOf" srcId="{ED668882-C715-4C19-A3D5-615F79E57935}" destId="{E3D04465-9690-4B5B-8D2D-E464754692D3}" srcOrd="1" destOrd="0" presId="urn:microsoft.com/office/officeart/2005/8/layout/list1"/>
    <dgm:cxn modelId="{7532CC96-3FF6-40FC-BA3C-66C68122F4E4}" srcId="{3EB27327-3122-454F-9639-F23105487FD2}" destId="{002F7853-4188-4FDF-A2ED-1A1E0A9A0415}" srcOrd="1" destOrd="0" parTransId="{F65FB5AE-13FD-4D38-B8E6-8296FBFE6A2A}" sibTransId="{FEB4A4AF-BA12-47C5-9CB0-A84C6A3A4995}"/>
    <dgm:cxn modelId="{A3AEA1EC-DF4B-4697-8747-433E41C69DBE}" type="presOf" srcId="{002F7853-4188-4FDF-A2ED-1A1E0A9A0415}" destId="{D9B740F9-8A49-4493-8AB1-A619852A323C}" srcOrd="0" destOrd="0" presId="urn:microsoft.com/office/officeart/2005/8/layout/list1"/>
    <dgm:cxn modelId="{7339CBE9-DD92-491E-98A5-035FB956D53D}" srcId="{3EB27327-3122-454F-9639-F23105487FD2}" destId="{ED668882-C715-4C19-A3D5-615F79E57935}" srcOrd="2" destOrd="0" parTransId="{B7192EED-475C-4B5E-9547-34EF1DEA314F}" sibTransId="{D2CFAFC0-DEE7-48D0-8DEB-4552383CEFE8}"/>
    <dgm:cxn modelId="{CA89D064-FFC8-4950-867C-DC00FD8EA360}" srcId="{3EB27327-3122-454F-9639-F23105487FD2}" destId="{0DCB105F-F9D5-41D8-BDF3-5CEFA0AD286F}" srcOrd="0" destOrd="0" parTransId="{79A6DE67-43FD-4F7B-BB00-16D58D9E36BA}" sibTransId="{F74F76A8-208D-4069-B1C5-681468971725}"/>
    <dgm:cxn modelId="{C2B2687F-D751-4EAA-A3A6-E2E29CBF8F55}" type="presOf" srcId="{ED668882-C715-4C19-A3D5-615F79E57935}" destId="{9C8150BE-1D54-4920-925F-13802539F337}" srcOrd="0" destOrd="0" presId="urn:microsoft.com/office/officeart/2005/8/layout/list1"/>
    <dgm:cxn modelId="{F73D1861-4278-4A84-B171-DFC7F746D949}" type="presOf" srcId="{0DCB105F-F9D5-41D8-BDF3-5CEFA0AD286F}" destId="{E7B0F21A-A950-4707-B7D3-A7B3E9FE7495}" srcOrd="1" destOrd="0" presId="urn:microsoft.com/office/officeart/2005/8/layout/list1"/>
    <dgm:cxn modelId="{2A80A663-FCA7-444A-A595-12F9D5B89F3E}" type="presOf" srcId="{002F7853-4188-4FDF-A2ED-1A1E0A9A0415}" destId="{AFDB06ED-A09E-4B9F-BEFE-24A9DF6706BA}" srcOrd="1" destOrd="0" presId="urn:microsoft.com/office/officeart/2005/8/layout/list1"/>
    <dgm:cxn modelId="{E705F30E-F562-4234-BB15-1F7E8C00FE3C}" type="presOf" srcId="{3EB27327-3122-454F-9639-F23105487FD2}" destId="{841AE97E-B151-4FE6-A44F-A8A551ABE84C}" srcOrd="0" destOrd="0" presId="urn:microsoft.com/office/officeart/2005/8/layout/list1"/>
    <dgm:cxn modelId="{F11B2856-C067-4814-BABA-B7ECB71A466E}" type="presParOf" srcId="{841AE97E-B151-4FE6-A44F-A8A551ABE84C}" destId="{4B1776AB-A424-42EA-B5F0-F5CB774B7D21}" srcOrd="0" destOrd="0" presId="urn:microsoft.com/office/officeart/2005/8/layout/list1"/>
    <dgm:cxn modelId="{F67FCBCC-2765-40A7-807C-E3F11D82F603}" type="presParOf" srcId="{4B1776AB-A424-42EA-B5F0-F5CB774B7D21}" destId="{E25834E0-9585-40C1-9EB8-A9A07A708B3A}" srcOrd="0" destOrd="0" presId="urn:microsoft.com/office/officeart/2005/8/layout/list1"/>
    <dgm:cxn modelId="{34CC2C72-5BCD-43A7-A108-4666D883ED32}" type="presParOf" srcId="{4B1776AB-A424-42EA-B5F0-F5CB774B7D21}" destId="{E7B0F21A-A950-4707-B7D3-A7B3E9FE7495}" srcOrd="1" destOrd="0" presId="urn:microsoft.com/office/officeart/2005/8/layout/list1"/>
    <dgm:cxn modelId="{E719420A-040C-4A79-A58A-F9C4A58ECDBE}" type="presParOf" srcId="{841AE97E-B151-4FE6-A44F-A8A551ABE84C}" destId="{7D184B36-30E6-495F-9063-3A4F62207044}" srcOrd="1" destOrd="0" presId="urn:microsoft.com/office/officeart/2005/8/layout/list1"/>
    <dgm:cxn modelId="{44817CAC-8EEA-4DF4-A479-BFF765F71E86}" type="presParOf" srcId="{841AE97E-B151-4FE6-A44F-A8A551ABE84C}" destId="{6F86885D-BB39-45FA-9708-843472DEFB01}" srcOrd="2" destOrd="0" presId="urn:microsoft.com/office/officeart/2005/8/layout/list1"/>
    <dgm:cxn modelId="{DBE193C0-60AB-4031-9D2E-53A0A674B580}" type="presParOf" srcId="{841AE97E-B151-4FE6-A44F-A8A551ABE84C}" destId="{91E660B3-E35A-4521-86D7-3762247FC021}" srcOrd="3" destOrd="0" presId="urn:microsoft.com/office/officeart/2005/8/layout/list1"/>
    <dgm:cxn modelId="{843E1D1A-46B6-492E-A810-EE3E038D7118}" type="presParOf" srcId="{841AE97E-B151-4FE6-A44F-A8A551ABE84C}" destId="{B5D735A8-C62A-40F8-BDC1-4C3C1C56DAC6}" srcOrd="4" destOrd="0" presId="urn:microsoft.com/office/officeart/2005/8/layout/list1"/>
    <dgm:cxn modelId="{13B6C3E6-968D-40EE-B64E-A4E3FE166A8E}" type="presParOf" srcId="{B5D735A8-C62A-40F8-BDC1-4C3C1C56DAC6}" destId="{D9B740F9-8A49-4493-8AB1-A619852A323C}" srcOrd="0" destOrd="0" presId="urn:microsoft.com/office/officeart/2005/8/layout/list1"/>
    <dgm:cxn modelId="{E4EA70E6-3A89-4BBB-9B59-0FA92F4C6A96}" type="presParOf" srcId="{B5D735A8-C62A-40F8-BDC1-4C3C1C56DAC6}" destId="{AFDB06ED-A09E-4B9F-BEFE-24A9DF6706BA}" srcOrd="1" destOrd="0" presId="urn:microsoft.com/office/officeart/2005/8/layout/list1"/>
    <dgm:cxn modelId="{415CD4B7-58F4-40A1-982D-57FF0B97438B}" type="presParOf" srcId="{841AE97E-B151-4FE6-A44F-A8A551ABE84C}" destId="{D9117284-A393-45CD-A407-FF669D49E273}" srcOrd="5" destOrd="0" presId="urn:microsoft.com/office/officeart/2005/8/layout/list1"/>
    <dgm:cxn modelId="{86CAE94C-8CE5-4D03-93B2-3F3FFEC79624}" type="presParOf" srcId="{841AE97E-B151-4FE6-A44F-A8A551ABE84C}" destId="{8AAF27D4-EEA4-4E4E-9403-D9E1F524C372}" srcOrd="6" destOrd="0" presId="urn:microsoft.com/office/officeart/2005/8/layout/list1"/>
    <dgm:cxn modelId="{FCF2E6DE-632A-41DA-AC46-3EA3BD502045}" type="presParOf" srcId="{841AE97E-B151-4FE6-A44F-A8A551ABE84C}" destId="{946C9D6E-2EC3-4921-9062-24240E9D903F}" srcOrd="7" destOrd="0" presId="urn:microsoft.com/office/officeart/2005/8/layout/list1"/>
    <dgm:cxn modelId="{94489C48-A492-43E4-839B-BC3087D5EA27}" type="presParOf" srcId="{841AE97E-B151-4FE6-A44F-A8A551ABE84C}" destId="{D93486C8-1658-484A-84DB-BB5AB3D02325}" srcOrd="8" destOrd="0" presId="urn:microsoft.com/office/officeart/2005/8/layout/list1"/>
    <dgm:cxn modelId="{0316E1E0-0D9B-451F-8CD9-3679D96FFC74}" type="presParOf" srcId="{D93486C8-1658-484A-84DB-BB5AB3D02325}" destId="{9C8150BE-1D54-4920-925F-13802539F337}" srcOrd="0" destOrd="0" presId="urn:microsoft.com/office/officeart/2005/8/layout/list1"/>
    <dgm:cxn modelId="{C328423F-A7EA-4AB0-96F1-F0DE7E65573C}" type="presParOf" srcId="{D93486C8-1658-484A-84DB-BB5AB3D02325}" destId="{E3D04465-9690-4B5B-8D2D-E464754692D3}" srcOrd="1" destOrd="0" presId="urn:microsoft.com/office/officeart/2005/8/layout/list1"/>
    <dgm:cxn modelId="{8E411856-2FD1-461A-AD83-1E0DFD0DC40F}" type="presParOf" srcId="{841AE97E-B151-4FE6-A44F-A8A551ABE84C}" destId="{0BF8D174-9B37-4F82-9954-338984AB1F38}" srcOrd="9" destOrd="0" presId="urn:microsoft.com/office/officeart/2005/8/layout/list1"/>
    <dgm:cxn modelId="{42313DD7-D7A2-4331-8B5C-84ADC483BBDB}" type="presParOf" srcId="{841AE97E-B151-4FE6-A44F-A8A551ABE84C}" destId="{313EB2B8-FF89-48E8-83F8-D259FD3988A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63273E-5DF0-42F4-B941-1DBA2C79B33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AC35B231-E888-4B06-8523-76883C90E606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Progresīvās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6C4B95C-65E6-4E3A-8EB3-A1F6B578066E}" type="parTrans" cxnId="{42BFF4AD-1896-40E9-95CB-F8BC835EC3E1}">
      <dgm:prSet/>
      <dgm:spPr/>
      <dgm:t>
        <a:bodyPr/>
        <a:lstStyle/>
        <a:p>
          <a:endParaRPr lang="lv-LV"/>
        </a:p>
      </dgm:t>
    </dgm:pt>
    <dgm:pt modelId="{5EB3FB8E-AD8E-4262-B78C-C362CC37041B}" type="sibTrans" cxnId="{42BFF4AD-1896-40E9-95CB-F8BC835EC3E1}">
      <dgm:prSet/>
      <dgm:spPr/>
      <dgm:t>
        <a:bodyPr/>
        <a:lstStyle/>
        <a:p>
          <a:endParaRPr lang="lv-LV"/>
        </a:p>
      </dgm:t>
    </dgm:pt>
    <dgm:pt modelId="{7B56076E-F041-4943-86A5-491FB559717B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Likme pieaug, palielinoties ar nodokli apliekamajai bāzei.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438B909E-019F-4051-ADA5-3835442200A8}" type="parTrans" cxnId="{93BE2720-90AC-4574-832B-EAE052EA33AB}">
      <dgm:prSet/>
      <dgm:spPr/>
      <dgm:t>
        <a:bodyPr/>
        <a:lstStyle/>
        <a:p>
          <a:endParaRPr lang="lv-LV"/>
        </a:p>
      </dgm:t>
    </dgm:pt>
    <dgm:pt modelId="{71BF3406-2178-489C-95F6-6BABD272C182}" type="sibTrans" cxnId="{93BE2720-90AC-4574-832B-EAE052EA33AB}">
      <dgm:prSet/>
      <dgm:spPr/>
      <dgm:t>
        <a:bodyPr/>
        <a:lstStyle/>
        <a:p>
          <a:endParaRPr lang="lv-LV"/>
        </a:p>
      </dgm:t>
    </dgm:pt>
    <dgm:pt modelId="{1ECAFC52-823E-4F7F-AA33-59C3C8072E95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Regresīvās 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372D8335-495D-4EA5-8675-9147F43B7040}" type="parTrans" cxnId="{87B40CDC-063E-4DC7-9511-562255BEF602}">
      <dgm:prSet/>
      <dgm:spPr/>
      <dgm:t>
        <a:bodyPr/>
        <a:lstStyle/>
        <a:p>
          <a:endParaRPr lang="lv-LV"/>
        </a:p>
      </dgm:t>
    </dgm:pt>
    <dgm:pt modelId="{F8AA5517-D387-4DE2-A6BF-9BBA997754DE}" type="sibTrans" cxnId="{87B40CDC-063E-4DC7-9511-562255BEF602}">
      <dgm:prSet/>
      <dgm:spPr/>
      <dgm:t>
        <a:bodyPr/>
        <a:lstStyle/>
        <a:p>
          <a:endParaRPr lang="lv-LV"/>
        </a:p>
      </dgm:t>
    </dgm:pt>
    <dgm:pt modelId="{6ECC626D-215A-4B80-837D-E9D2C007590C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Likme samazinās, palielinoties ar nodokli apliekamajai bāzei.</a:t>
          </a:r>
          <a:endParaRPr lang="lv-LV" dirty="0"/>
        </a:p>
      </dgm:t>
    </dgm:pt>
    <dgm:pt modelId="{5E1B9378-CB3C-4A38-AD1D-3EC81A7247B3}" type="parTrans" cxnId="{95F89288-8FDE-4880-A9BB-F4D09374C9CF}">
      <dgm:prSet/>
      <dgm:spPr/>
      <dgm:t>
        <a:bodyPr/>
        <a:lstStyle/>
        <a:p>
          <a:endParaRPr lang="lv-LV"/>
        </a:p>
      </dgm:t>
    </dgm:pt>
    <dgm:pt modelId="{070CF65E-ABC3-4FA1-93E8-54813BF43A5E}" type="sibTrans" cxnId="{95F89288-8FDE-4880-A9BB-F4D09374C9CF}">
      <dgm:prSet/>
      <dgm:spPr/>
      <dgm:t>
        <a:bodyPr/>
        <a:lstStyle/>
        <a:p>
          <a:endParaRPr lang="lv-LV"/>
        </a:p>
      </dgm:t>
    </dgm:pt>
    <dgm:pt modelId="{20909D38-6CD9-481F-A191-23D0FC3BDA51}">
      <dgm:prSet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Proporcionālās 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6F384637-F575-4BD6-B003-CA848BC20256}" type="parTrans" cxnId="{1DDD2BBE-091E-43AC-B3F6-00F4ECDE3DC5}">
      <dgm:prSet/>
      <dgm:spPr/>
      <dgm:t>
        <a:bodyPr/>
        <a:lstStyle/>
        <a:p>
          <a:endParaRPr lang="lv-LV"/>
        </a:p>
      </dgm:t>
    </dgm:pt>
    <dgm:pt modelId="{ECEEC591-298B-4B34-93C1-D7B0DA5A253E}" type="sibTrans" cxnId="{1DDD2BBE-091E-43AC-B3F6-00F4ECDE3DC5}">
      <dgm:prSet/>
      <dgm:spPr/>
      <dgm:t>
        <a:bodyPr/>
        <a:lstStyle/>
        <a:p>
          <a:endParaRPr lang="lv-LV"/>
        </a:p>
      </dgm:t>
    </dgm:pt>
    <dgm:pt modelId="{A06943CC-EC32-4FFC-BC19-389DCFE76100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Ir tikai viena likme neatkarīgi no bāzes lieluma.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825C01A-464B-4CE1-81FC-94FB83F63755}" type="parTrans" cxnId="{A9793637-F6C6-4AF1-9468-EAD0A5AA1F11}">
      <dgm:prSet/>
      <dgm:spPr/>
      <dgm:t>
        <a:bodyPr/>
        <a:lstStyle/>
        <a:p>
          <a:endParaRPr lang="lv-LV"/>
        </a:p>
      </dgm:t>
    </dgm:pt>
    <dgm:pt modelId="{44896975-B3CF-4C9C-B138-FAB011DF5695}" type="sibTrans" cxnId="{A9793637-F6C6-4AF1-9468-EAD0A5AA1F11}">
      <dgm:prSet/>
      <dgm:spPr/>
      <dgm:t>
        <a:bodyPr/>
        <a:lstStyle/>
        <a:p>
          <a:endParaRPr lang="lv-LV"/>
        </a:p>
      </dgm:t>
    </dgm:pt>
    <dgm:pt modelId="{ED53FC72-FE5F-4AAC-9A71-C849913BBE54}" type="pres">
      <dgm:prSet presAssocID="{0163273E-5DF0-42F4-B941-1DBA2C79B3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60024606-1670-4982-8803-261B4411253B}" type="pres">
      <dgm:prSet presAssocID="{20909D38-6CD9-481F-A191-23D0FC3BDA5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C971362-5095-4BE4-B712-ED0F92E05FC9}" type="pres">
      <dgm:prSet presAssocID="{20909D38-6CD9-481F-A191-23D0FC3BDA51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FBB6437-8E3F-4598-A29E-C42D822A44E4}" type="pres">
      <dgm:prSet presAssocID="{AC35B231-E888-4B06-8523-76883C90E60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E6F21A1-D6C3-4FE9-A389-D6DADBE5FFB7}" type="pres">
      <dgm:prSet presAssocID="{AC35B231-E888-4B06-8523-76883C90E606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90CACB1-4608-4494-A214-D0189677200D}" type="pres">
      <dgm:prSet presAssocID="{1ECAFC52-823E-4F7F-AA33-59C3C8072E9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FFF09EB-BE99-4935-8A41-E3BBFDC5BB7A}" type="pres">
      <dgm:prSet presAssocID="{1ECAFC52-823E-4F7F-AA33-59C3C8072E95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87B40CDC-063E-4DC7-9511-562255BEF602}" srcId="{0163273E-5DF0-42F4-B941-1DBA2C79B333}" destId="{1ECAFC52-823E-4F7F-AA33-59C3C8072E95}" srcOrd="2" destOrd="0" parTransId="{372D8335-495D-4EA5-8675-9147F43B7040}" sibTransId="{F8AA5517-D387-4DE2-A6BF-9BBA997754DE}"/>
    <dgm:cxn modelId="{A9793637-F6C6-4AF1-9468-EAD0A5AA1F11}" srcId="{20909D38-6CD9-481F-A191-23D0FC3BDA51}" destId="{A06943CC-EC32-4FFC-BC19-389DCFE76100}" srcOrd="0" destOrd="0" parTransId="{A825C01A-464B-4CE1-81FC-94FB83F63755}" sibTransId="{44896975-B3CF-4C9C-B138-FAB011DF5695}"/>
    <dgm:cxn modelId="{1E4F950F-4E8E-4D35-8D05-DA6D6886B816}" type="presOf" srcId="{0163273E-5DF0-42F4-B941-1DBA2C79B333}" destId="{ED53FC72-FE5F-4AAC-9A71-C849913BBE54}" srcOrd="0" destOrd="0" presId="urn:microsoft.com/office/officeart/2005/8/layout/vList2"/>
    <dgm:cxn modelId="{78EA2A66-5361-431D-8923-644D4B31D83C}" type="presOf" srcId="{20909D38-6CD9-481F-A191-23D0FC3BDA51}" destId="{60024606-1670-4982-8803-261B4411253B}" srcOrd="0" destOrd="0" presId="urn:microsoft.com/office/officeart/2005/8/layout/vList2"/>
    <dgm:cxn modelId="{1DDD2BBE-091E-43AC-B3F6-00F4ECDE3DC5}" srcId="{0163273E-5DF0-42F4-B941-1DBA2C79B333}" destId="{20909D38-6CD9-481F-A191-23D0FC3BDA51}" srcOrd="0" destOrd="0" parTransId="{6F384637-F575-4BD6-B003-CA848BC20256}" sibTransId="{ECEEC591-298B-4B34-93C1-D7B0DA5A253E}"/>
    <dgm:cxn modelId="{93BE2720-90AC-4574-832B-EAE052EA33AB}" srcId="{AC35B231-E888-4B06-8523-76883C90E606}" destId="{7B56076E-F041-4943-86A5-491FB559717B}" srcOrd="0" destOrd="0" parTransId="{438B909E-019F-4051-ADA5-3835442200A8}" sibTransId="{71BF3406-2178-489C-95F6-6BABD272C182}"/>
    <dgm:cxn modelId="{3EC0A13B-A846-4D24-A62C-FDE8E1E7E8F9}" type="presOf" srcId="{1ECAFC52-823E-4F7F-AA33-59C3C8072E95}" destId="{490CACB1-4608-4494-A214-D0189677200D}" srcOrd="0" destOrd="0" presId="urn:microsoft.com/office/officeart/2005/8/layout/vList2"/>
    <dgm:cxn modelId="{42BFF4AD-1896-40E9-95CB-F8BC835EC3E1}" srcId="{0163273E-5DF0-42F4-B941-1DBA2C79B333}" destId="{AC35B231-E888-4B06-8523-76883C90E606}" srcOrd="1" destOrd="0" parTransId="{A6C4B95C-65E6-4E3A-8EB3-A1F6B578066E}" sibTransId="{5EB3FB8E-AD8E-4262-B78C-C362CC37041B}"/>
    <dgm:cxn modelId="{7991C4A8-7CC0-408F-A7FC-D228C2ADA37E}" type="presOf" srcId="{6ECC626D-215A-4B80-837D-E9D2C007590C}" destId="{6FFF09EB-BE99-4935-8A41-E3BBFDC5BB7A}" srcOrd="0" destOrd="0" presId="urn:microsoft.com/office/officeart/2005/8/layout/vList2"/>
    <dgm:cxn modelId="{7527F3D9-7994-4093-9FDA-AE95AC86D432}" type="presOf" srcId="{7B56076E-F041-4943-86A5-491FB559717B}" destId="{7E6F21A1-D6C3-4FE9-A389-D6DADBE5FFB7}" srcOrd="0" destOrd="0" presId="urn:microsoft.com/office/officeart/2005/8/layout/vList2"/>
    <dgm:cxn modelId="{95F89288-8FDE-4880-A9BB-F4D09374C9CF}" srcId="{1ECAFC52-823E-4F7F-AA33-59C3C8072E95}" destId="{6ECC626D-215A-4B80-837D-E9D2C007590C}" srcOrd="0" destOrd="0" parTransId="{5E1B9378-CB3C-4A38-AD1D-3EC81A7247B3}" sibTransId="{070CF65E-ABC3-4FA1-93E8-54813BF43A5E}"/>
    <dgm:cxn modelId="{37E23A92-5D83-43CA-9871-79C9B57728C2}" type="presOf" srcId="{AC35B231-E888-4B06-8523-76883C90E606}" destId="{2FBB6437-8E3F-4598-A29E-C42D822A44E4}" srcOrd="0" destOrd="0" presId="urn:microsoft.com/office/officeart/2005/8/layout/vList2"/>
    <dgm:cxn modelId="{854DCA4D-9612-4DD3-9A6E-AC9E0C98D2DD}" type="presOf" srcId="{A06943CC-EC32-4FFC-BC19-389DCFE76100}" destId="{3C971362-5095-4BE4-B712-ED0F92E05FC9}" srcOrd="0" destOrd="0" presId="urn:microsoft.com/office/officeart/2005/8/layout/vList2"/>
    <dgm:cxn modelId="{2CFBC445-118E-41A9-93F2-888F0DA05A4F}" type="presParOf" srcId="{ED53FC72-FE5F-4AAC-9A71-C849913BBE54}" destId="{60024606-1670-4982-8803-261B4411253B}" srcOrd="0" destOrd="0" presId="urn:microsoft.com/office/officeart/2005/8/layout/vList2"/>
    <dgm:cxn modelId="{04B4F364-FB4F-49ED-BB8C-582E5689EFC0}" type="presParOf" srcId="{ED53FC72-FE5F-4AAC-9A71-C849913BBE54}" destId="{3C971362-5095-4BE4-B712-ED0F92E05FC9}" srcOrd="1" destOrd="0" presId="urn:microsoft.com/office/officeart/2005/8/layout/vList2"/>
    <dgm:cxn modelId="{157E23C2-4933-4CE9-914B-285BF040A1CE}" type="presParOf" srcId="{ED53FC72-FE5F-4AAC-9A71-C849913BBE54}" destId="{2FBB6437-8E3F-4598-A29E-C42D822A44E4}" srcOrd="2" destOrd="0" presId="urn:microsoft.com/office/officeart/2005/8/layout/vList2"/>
    <dgm:cxn modelId="{60446197-C9F2-4ACB-9B48-221D3D6D31C0}" type="presParOf" srcId="{ED53FC72-FE5F-4AAC-9A71-C849913BBE54}" destId="{7E6F21A1-D6C3-4FE9-A389-D6DADBE5FFB7}" srcOrd="3" destOrd="0" presId="urn:microsoft.com/office/officeart/2005/8/layout/vList2"/>
    <dgm:cxn modelId="{A8044076-5478-4A5F-8B4F-78D7E0A7631F}" type="presParOf" srcId="{ED53FC72-FE5F-4AAC-9A71-C849913BBE54}" destId="{490CACB1-4608-4494-A214-D0189677200D}" srcOrd="4" destOrd="0" presId="urn:microsoft.com/office/officeart/2005/8/layout/vList2"/>
    <dgm:cxn modelId="{42FD6332-BF77-499B-A2CB-7530DD06B9AC}" type="presParOf" srcId="{ED53FC72-FE5F-4AAC-9A71-C849913BBE54}" destId="{6FFF09EB-BE99-4935-8A41-E3BBFDC5BB7A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A496BE-B0E8-4C20-9EF5-03830EAD4A65}">
      <dsp:nvSpPr>
        <dsp:cNvPr id="0" name=""/>
        <dsp:cNvSpPr/>
      </dsp:nvSpPr>
      <dsp:spPr>
        <a:xfrm>
          <a:off x="0" y="590693"/>
          <a:ext cx="8229600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B58658-1CEB-4FC5-8689-F6654864FE62}">
      <dsp:nvSpPr>
        <dsp:cNvPr id="0" name=""/>
        <dsp:cNvSpPr/>
      </dsp:nvSpPr>
      <dsp:spPr>
        <a:xfrm>
          <a:off x="411480" y="15053"/>
          <a:ext cx="5760720" cy="1151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Fiziskās personas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5053"/>
        <a:ext cx="5760720" cy="1151280"/>
      </dsp:txXfrm>
    </dsp:sp>
    <dsp:sp modelId="{C93B94DC-4895-4BDC-A9AF-69FE6FC20807}">
      <dsp:nvSpPr>
        <dsp:cNvPr id="0" name=""/>
        <dsp:cNvSpPr/>
      </dsp:nvSpPr>
      <dsp:spPr>
        <a:xfrm>
          <a:off x="0" y="2359733"/>
          <a:ext cx="8229600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CB3CBE-2D7D-4878-A2C9-4E946E6129F2}">
      <dsp:nvSpPr>
        <dsp:cNvPr id="0" name=""/>
        <dsp:cNvSpPr/>
      </dsp:nvSpPr>
      <dsp:spPr>
        <a:xfrm>
          <a:off x="411480" y="1784093"/>
          <a:ext cx="5760720" cy="1151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Juridiskās personas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784093"/>
        <a:ext cx="5760720" cy="11512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86885D-BB39-45FA-9708-843472DEFB01}">
      <dsp:nvSpPr>
        <dsp:cNvPr id="0" name=""/>
        <dsp:cNvSpPr/>
      </dsp:nvSpPr>
      <dsp:spPr>
        <a:xfrm>
          <a:off x="0" y="482864"/>
          <a:ext cx="82296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B0F21A-A950-4707-B7D3-A7B3E9FE7495}">
      <dsp:nvSpPr>
        <dsp:cNvPr id="0" name=""/>
        <dsp:cNvSpPr/>
      </dsp:nvSpPr>
      <dsp:spPr>
        <a:xfrm>
          <a:off x="411480" y="40064"/>
          <a:ext cx="5760720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Ieņēmumi</a:t>
          </a:r>
          <a:r>
            <a:rPr lang="lv-LV" sz="3400" kern="1200" dirty="0" smtClean="0"/>
            <a:t> </a:t>
          </a:r>
          <a:endParaRPr lang="lv-LV" sz="3400" kern="1200" dirty="0"/>
        </a:p>
      </dsp:txBody>
      <dsp:txXfrm>
        <a:off x="411480" y="40064"/>
        <a:ext cx="5760720" cy="885600"/>
      </dsp:txXfrm>
    </dsp:sp>
    <dsp:sp modelId="{8AAF27D4-EEA4-4E4E-9403-D9E1F524C372}">
      <dsp:nvSpPr>
        <dsp:cNvPr id="0" name=""/>
        <dsp:cNvSpPr/>
      </dsp:nvSpPr>
      <dsp:spPr>
        <a:xfrm>
          <a:off x="0" y="1843664"/>
          <a:ext cx="82296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DB06ED-A09E-4B9F-BEFE-24A9DF6706BA}">
      <dsp:nvSpPr>
        <dsp:cNvPr id="0" name=""/>
        <dsp:cNvSpPr/>
      </dsp:nvSpPr>
      <dsp:spPr>
        <a:xfrm>
          <a:off x="411480" y="1400864"/>
          <a:ext cx="5760720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Īpašums</a:t>
          </a:r>
          <a:r>
            <a:rPr lang="lv-LV" sz="3000" kern="1200" dirty="0" smtClean="0"/>
            <a:t> </a:t>
          </a:r>
          <a:endParaRPr lang="lv-LV" sz="3000" kern="1200" dirty="0"/>
        </a:p>
      </dsp:txBody>
      <dsp:txXfrm>
        <a:off x="411480" y="1400864"/>
        <a:ext cx="5760720" cy="885600"/>
      </dsp:txXfrm>
    </dsp:sp>
    <dsp:sp modelId="{313EB2B8-FF89-48E8-83F8-D259FD3988AF}">
      <dsp:nvSpPr>
        <dsp:cNvPr id="0" name=""/>
        <dsp:cNvSpPr/>
      </dsp:nvSpPr>
      <dsp:spPr>
        <a:xfrm>
          <a:off x="0" y="3204464"/>
          <a:ext cx="82296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D04465-9690-4B5B-8D2D-E464754692D3}">
      <dsp:nvSpPr>
        <dsp:cNvPr id="0" name=""/>
        <dsp:cNvSpPr/>
      </dsp:nvSpPr>
      <dsp:spPr>
        <a:xfrm>
          <a:off x="411480" y="2761664"/>
          <a:ext cx="5760720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Izdevumi jeb patēriņš</a:t>
          </a:r>
          <a:endParaRPr lang="lv-LV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761664"/>
        <a:ext cx="5760720" cy="8856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024606-1670-4982-8803-261B4411253B}">
      <dsp:nvSpPr>
        <dsp:cNvPr id="0" name=""/>
        <dsp:cNvSpPr/>
      </dsp:nvSpPr>
      <dsp:spPr>
        <a:xfrm>
          <a:off x="0" y="94845"/>
          <a:ext cx="8229600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Proporcionālās 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94845"/>
        <a:ext cx="8229600" cy="748800"/>
      </dsp:txXfrm>
    </dsp:sp>
    <dsp:sp modelId="{3C971362-5095-4BE4-B712-ED0F92E05FC9}">
      <dsp:nvSpPr>
        <dsp:cNvPr id="0" name=""/>
        <dsp:cNvSpPr/>
      </dsp:nvSpPr>
      <dsp:spPr>
        <a:xfrm>
          <a:off x="0" y="843645"/>
          <a:ext cx="8229600" cy="529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Ir tikai viena likme neatkarīgi no bāzes lieluma.</a:t>
          </a:r>
          <a:endParaRPr lang="lv-LV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843645"/>
        <a:ext cx="8229600" cy="529920"/>
      </dsp:txXfrm>
    </dsp:sp>
    <dsp:sp modelId="{2FBB6437-8E3F-4598-A29E-C42D822A44E4}">
      <dsp:nvSpPr>
        <dsp:cNvPr id="0" name=""/>
        <dsp:cNvSpPr/>
      </dsp:nvSpPr>
      <dsp:spPr>
        <a:xfrm>
          <a:off x="0" y="1373565"/>
          <a:ext cx="8229600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Progresīvās 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373565"/>
        <a:ext cx="8229600" cy="748800"/>
      </dsp:txXfrm>
    </dsp:sp>
    <dsp:sp modelId="{7E6F21A1-D6C3-4FE9-A389-D6DADBE5FFB7}">
      <dsp:nvSpPr>
        <dsp:cNvPr id="0" name=""/>
        <dsp:cNvSpPr/>
      </dsp:nvSpPr>
      <dsp:spPr>
        <a:xfrm>
          <a:off x="0" y="2122365"/>
          <a:ext cx="8229600" cy="529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Likme pieaug, palielinoties ar nodokli apliekamajai bāzei.</a:t>
          </a:r>
          <a:endParaRPr lang="lv-LV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122365"/>
        <a:ext cx="8229600" cy="529920"/>
      </dsp:txXfrm>
    </dsp:sp>
    <dsp:sp modelId="{490CACB1-4608-4494-A214-D0189677200D}">
      <dsp:nvSpPr>
        <dsp:cNvPr id="0" name=""/>
        <dsp:cNvSpPr/>
      </dsp:nvSpPr>
      <dsp:spPr>
        <a:xfrm>
          <a:off x="0" y="2652285"/>
          <a:ext cx="8229600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Regresīvās 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52285"/>
        <a:ext cx="8229600" cy="748800"/>
      </dsp:txXfrm>
    </dsp:sp>
    <dsp:sp modelId="{6FFF09EB-BE99-4935-8A41-E3BBFDC5BB7A}">
      <dsp:nvSpPr>
        <dsp:cNvPr id="0" name=""/>
        <dsp:cNvSpPr/>
      </dsp:nvSpPr>
      <dsp:spPr>
        <a:xfrm>
          <a:off x="0" y="3401085"/>
          <a:ext cx="8229600" cy="761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Likme samazinās, palielinoties ar nodokli apliekamajai bāzei.</a:t>
          </a:r>
          <a:endParaRPr lang="lv-LV" sz="2500" kern="1200" dirty="0"/>
        </a:p>
      </dsp:txBody>
      <dsp:txXfrm>
        <a:off x="0" y="3401085"/>
        <a:ext cx="8229600" cy="761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55041-490A-4062-BF88-29640E8A810A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B41CB-E131-4D3C-9F02-BDC8E61B4D6F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aa.gov.lv/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://www.latvija.lv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hyperlink" Target="http://www.vid.gov.lv/" TargetMode="External"/><Relationship Id="rId4" Type="http://schemas.openxmlformats.org/officeDocument/2006/relationships/hyperlink" Target="http://www.likumi.lv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BŪTĪBA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3071810"/>
            <a:ext cx="8501122" cy="2571768"/>
          </a:xfrm>
        </p:spPr>
        <p:txBody>
          <a:bodyPr/>
          <a:lstStyle/>
          <a:p>
            <a:endParaRPr lang="lv-LV" dirty="0">
              <a:solidFill>
                <a:schemeClr val="tx1"/>
              </a:solidFill>
            </a:endParaRPr>
          </a:p>
          <a:p>
            <a:endParaRPr lang="lv-LV" dirty="0" smtClean="0">
              <a:solidFill>
                <a:schemeClr val="tx1"/>
              </a:solidFill>
            </a:endParaRPr>
          </a:p>
          <a:p>
            <a:pPr algn="l"/>
            <a:endParaRPr lang="lv-LV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/>
        </p:nvSpPr>
        <p:spPr>
          <a:xfrm>
            <a:off x="1357290" y="3571876"/>
            <a:ext cx="6400800" cy="18573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Tiešie un netiešie nodokļi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71940"/>
          </a:xfrm>
        </p:spPr>
        <p:txBody>
          <a:bodyPr>
            <a:normAutofit/>
          </a:bodyPr>
          <a:lstStyle/>
          <a:p>
            <a:pPr>
              <a:buNone/>
            </a:pPr>
            <a:endParaRPr lang="lv-LV" dirty="0" smtClean="0"/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Ar tiešajiem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nodokļiem apliek fizisku personu un uzņēmumu gūtos ienākumus un īpašumu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lv-LV" dirty="0"/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Netiešie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nodokļi ir iekļauti preces vai pakalpojuma cenā.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sastāvdaļas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1"/>
            <a:ext cx="8229600" cy="2571769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Nodokļa maksātājs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Nodokļa objekts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Nodokļa likme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Atvieglojumi vai atbrīvojumi</a:t>
            </a:r>
          </a:p>
          <a:p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maksātāji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000239"/>
          <a:ext cx="8229600" cy="3357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bāze jeb objekts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229600" cy="4000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likmes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257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Lafēra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līkne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57692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endParaRPr lang="lv-LV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928926" y="4214818"/>
            <a:ext cx="31432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1643836" y="2928140"/>
            <a:ext cx="25717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57488" y="368117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/>
              <a:t>___</a:t>
            </a:r>
            <a:endParaRPr lang="lv-LV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015188" y="388727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/>
              <a:t>__</a:t>
            </a:r>
            <a:endParaRPr lang="lv-LV" dirty="0"/>
          </a:p>
        </p:txBody>
      </p:sp>
      <p:sp>
        <p:nvSpPr>
          <p:cNvPr id="13" name="TextBox 12"/>
          <p:cNvSpPr txBox="1"/>
          <p:nvPr/>
        </p:nvSpPr>
        <p:spPr>
          <a:xfrm>
            <a:off x="2857488" y="307181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/>
              <a:t>_________</a:t>
            </a:r>
            <a:endParaRPr lang="lv-LV" dirty="0"/>
          </a:p>
        </p:txBody>
      </p:sp>
      <p:sp>
        <p:nvSpPr>
          <p:cNvPr id="14" name="TextBox 13"/>
          <p:cNvSpPr txBox="1"/>
          <p:nvPr/>
        </p:nvSpPr>
        <p:spPr>
          <a:xfrm>
            <a:off x="2857488" y="235743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/>
              <a:t>___</a:t>
            </a:r>
            <a:endParaRPr lang="lv-LV" dirty="0"/>
          </a:p>
        </p:txBody>
      </p:sp>
      <p:sp>
        <p:nvSpPr>
          <p:cNvPr id="15" name="Freeform 14"/>
          <p:cNvSpPr/>
          <p:nvPr/>
        </p:nvSpPr>
        <p:spPr>
          <a:xfrm>
            <a:off x="3274291" y="2616200"/>
            <a:ext cx="741219" cy="1360055"/>
          </a:xfrm>
          <a:custGeom>
            <a:avLst/>
            <a:gdLst>
              <a:gd name="connsiteX0" fmla="*/ 23091 w 741219"/>
              <a:gd name="connsiteY0" fmla="*/ 1360055 h 1360055"/>
              <a:gd name="connsiteX1" fmla="*/ 577273 w 741219"/>
              <a:gd name="connsiteY1" fmla="*/ 1069109 h 1360055"/>
              <a:gd name="connsiteX2" fmla="*/ 729673 w 741219"/>
              <a:gd name="connsiteY2" fmla="*/ 667327 h 1360055"/>
              <a:gd name="connsiteX3" fmla="*/ 508000 w 741219"/>
              <a:gd name="connsiteY3" fmla="*/ 293255 h 1360055"/>
              <a:gd name="connsiteX4" fmla="*/ 244764 w 741219"/>
              <a:gd name="connsiteY4" fmla="*/ 113145 h 1360055"/>
              <a:gd name="connsiteX5" fmla="*/ 36945 w 741219"/>
              <a:gd name="connsiteY5" fmla="*/ 30018 h 1360055"/>
              <a:gd name="connsiteX6" fmla="*/ 23091 w 741219"/>
              <a:gd name="connsiteY6" fmla="*/ 2309 h 1360055"/>
              <a:gd name="connsiteX7" fmla="*/ 9236 w 741219"/>
              <a:gd name="connsiteY7" fmla="*/ 16164 h 136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1219" h="1360055">
                <a:moveTo>
                  <a:pt x="23091" y="1360055"/>
                </a:moveTo>
                <a:cubicBezTo>
                  <a:pt x="241300" y="1272309"/>
                  <a:pt x="459509" y="1184564"/>
                  <a:pt x="577273" y="1069109"/>
                </a:cubicBezTo>
                <a:cubicBezTo>
                  <a:pt x="695037" y="953654"/>
                  <a:pt x="741219" y="796636"/>
                  <a:pt x="729673" y="667327"/>
                </a:cubicBezTo>
                <a:cubicBezTo>
                  <a:pt x="718128" y="538018"/>
                  <a:pt x="588818" y="385619"/>
                  <a:pt x="508000" y="293255"/>
                </a:cubicBezTo>
                <a:cubicBezTo>
                  <a:pt x="427182" y="200891"/>
                  <a:pt x="323273" y="157018"/>
                  <a:pt x="244764" y="113145"/>
                </a:cubicBezTo>
                <a:cubicBezTo>
                  <a:pt x="166255" y="69272"/>
                  <a:pt x="73890" y="48491"/>
                  <a:pt x="36945" y="30018"/>
                </a:cubicBezTo>
                <a:cubicBezTo>
                  <a:pt x="0" y="11545"/>
                  <a:pt x="27709" y="4618"/>
                  <a:pt x="23091" y="2309"/>
                </a:cubicBezTo>
                <a:cubicBezTo>
                  <a:pt x="18473" y="0"/>
                  <a:pt x="13854" y="8082"/>
                  <a:pt x="9236" y="1616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6" name="TextBox 15"/>
          <p:cNvSpPr txBox="1"/>
          <p:nvPr/>
        </p:nvSpPr>
        <p:spPr>
          <a:xfrm>
            <a:off x="4429124" y="421481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ieņēmumi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1720551" y="2137045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likme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 flipV="1">
            <a:off x="3602831" y="3637243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/>
              <a:t>_______</a:t>
            </a:r>
            <a:endParaRPr lang="lv-LV" dirty="0"/>
          </a:p>
        </p:txBody>
      </p:sp>
      <p:sp>
        <p:nvSpPr>
          <p:cNvPr id="19" name="TextBox 18"/>
          <p:cNvSpPr txBox="1"/>
          <p:nvPr/>
        </p:nvSpPr>
        <p:spPr>
          <a:xfrm>
            <a:off x="3000364" y="4357694"/>
            <a:ext cx="500066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aseline="-25000" dirty="0" smtClean="0">
                <a:latin typeface="Times New Roman" pitchFamily="18" charset="0"/>
                <a:cs typeface="Times New Roman" pitchFamily="18" charset="0"/>
              </a:rPr>
              <a:t> Q1</a:t>
            </a:r>
            <a:endParaRPr lang="lv-LV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86182" y="435769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Q2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71934" y="321468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A1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28992" y="250030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A2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4348" y="4714884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sz="2400" dirty="0" err="1" smtClean="0">
                <a:latin typeface="Times New Roman" pitchFamily="18" charset="0"/>
                <a:cs typeface="Times New Roman" pitchFamily="18" charset="0"/>
              </a:rPr>
              <a:t>Lafēra</a:t>
            </a: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 līkne parāda sakarību starp nodokļu likmi un kopējiem nodokļu ieņēmumiem</a:t>
            </a:r>
            <a:endParaRPr lang="lv-LV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25" name="Picture 2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maksātāja tiesības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43471"/>
          </a:xfrm>
        </p:spPr>
        <p:txBody>
          <a:bodyPr>
            <a:normAutofit lnSpcReduction="1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Izmantot likumos noteiktos nodokļu un nodevu atvieglojumus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Izmantot likumos paredzētās nodokļu atlaides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Pārsūdzēt noteiktā kārtībā nodokļu administrācijās lēmumus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Saņemt pārmaksātās vai nepareizi piedzītās nodokļu summas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Labot deklarācijas vai precizēt nodokļos maksājamās summas.</a:t>
            </a:r>
          </a:p>
          <a:p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maksātāja pienākumi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30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Aprēķināt maksājamo nodokļu summu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Noteiktā termiņā un pilnā apmērā nomaksāt nodokļus un nodevas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Iesniegt paredzētās deklarācijas un pārskatus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Uzglabāt ieņēmumus un izdevumus apliecinošos dokumentus vismaz piecus gadus</a:t>
            </a:r>
          </a:p>
          <a:p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informācijas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214841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lv-LV" sz="2400" dirty="0" err="1" smtClean="0">
                <a:latin typeface="Times New Roman" pitchFamily="18" charset="0"/>
                <a:cs typeface="Times New Roman" pitchFamily="18" charset="0"/>
              </a:rPr>
              <a:t>G.Libermanis</a:t>
            </a: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. Makroekonomika. ESF projekts.2007.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M. </a:t>
            </a:r>
            <a:r>
              <a:rPr lang="lv-LV" sz="2400" dirty="0" err="1" smtClean="0">
                <a:latin typeface="Times New Roman" pitchFamily="18" charset="0"/>
                <a:cs typeface="Times New Roman" pitchFamily="18" charset="0"/>
              </a:rPr>
              <a:t>Siņicins</a:t>
            </a: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. Ekonomika. “Izdevniecība </a:t>
            </a:r>
            <a:r>
              <a:rPr lang="lv-LV" sz="2400" dirty="0" err="1" smtClean="0">
                <a:latin typeface="Times New Roman" pitchFamily="18" charset="0"/>
                <a:cs typeface="Times New Roman" pitchFamily="18" charset="0"/>
              </a:rPr>
              <a:t>RaKa</a:t>
            </a: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”. 2011.</a:t>
            </a:r>
          </a:p>
          <a:p>
            <a:pPr marL="514350" indent="-514350">
              <a:buAutoNum type="arabicPeriod"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lv-LV" sz="2400" dirty="0" err="1" smtClean="0">
                <a:latin typeface="Times New Roman" pitchFamily="18" charset="0"/>
                <a:cs typeface="Times New Roman" pitchFamily="18" charset="0"/>
              </a:rPr>
              <a:t>Medne</a:t>
            </a: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. Nodokļi Latvijā. “Turība”, 2012.</a:t>
            </a:r>
          </a:p>
          <a:p>
            <a:pPr marL="514350" indent="-514350">
              <a:buAutoNum type="arabicPeriod"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 www.latvija.lv</a:t>
            </a: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www.liaa.gov.lv</a:t>
            </a: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www.likumi.lv</a:t>
            </a: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www.gudrinieks.lv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  <a:hlinkClick r:id="rId5"/>
              </a:rPr>
              <a:t>www.vid.gov.lv</a:t>
            </a: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lv-LV" sz="2400" dirty="0"/>
          </a:p>
          <a:p>
            <a:endParaRPr lang="lv-LV" sz="2400" dirty="0" smtClean="0"/>
          </a:p>
          <a:p>
            <a:endParaRPr lang="lv-LV" sz="2400" dirty="0"/>
          </a:p>
          <a:p>
            <a:endParaRPr lang="lv-LV" sz="2400" dirty="0" smtClean="0"/>
          </a:p>
          <a:p>
            <a:pPr>
              <a:buNone/>
            </a:pPr>
            <a:endParaRPr lang="lv-LV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Kas ir nodoklis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86188"/>
          </a:xfrm>
        </p:spPr>
        <p:txBody>
          <a:bodyPr/>
          <a:lstStyle/>
          <a:p>
            <a:endParaRPr lang="lv-LV" dirty="0" smtClean="0"/>
          </a:p>
          <a:p>
            <a:pPr>
              <a:buNone/>
            </a:pPr>
            <a:r>
              <a:rPr lang="lv-LV" dirty="0" smtClean="0"/>
              <a:t>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Nodoklis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ar likumu noteikts obligāts maksājums  valsts vai pašvaldību budžetā.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endParaRPr lang="lv-LV" dirty="0" smtClean="0"/>
          </a:p>
          <a:p>
            <a:endParaRPr lang="lv-LV" dirty="0"/>
          </a:p>
          <a:p>
            <a:endParaRPr lang="lv-LV" dirty="0" smtClean="0"/>
          </a:p>
          <a:p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Valsts nodeva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2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Valsts nodeva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 obligāts maksājums valsts budžetā vai pašvaldības budžetā kā atlīdzība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par nodrošinājumu, ko valsts institūcijas devušas komercdarbībai, vai par sniegtajiem pakalpojumiem (par civilstāvokļa reģistrāciju,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par uzņēmumu reģistrēšanu, transportlīdzekļa gadskārtējā nodeva, par pasu izsniegšanu).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Kāpēc jāiekasē nodoklis?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4750"/>
          </a:xfrm>
        </p:spPr>
        <p:txBody>
          <a:bodyPr/>
          <a:lstStyle/>
          <a:p>
            <a:pPr>
              <a:buNone/>
            </a:pPr>
            <a:endParaRPr lang="lv-LV" dirty="0" smtClean="0"/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Valsts funkciju veikšanai nepieciešami līdzekļi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Naudas līdzekļi vajadzīgi sabiedrisko preču ražošanai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Nauda nepieciešama pensijām un pabalstiem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Iedzīvotāju ienākuma un uzņēmumu nodokļu likme dažās valstīs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42909" y="1714490"/>
          <a:ext cx="8001057" cy="4047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19"/>
                <a:gridCol w="2667019"/>
                <a:gridCol w="2667019"/>
              </a:tblGrid>
              <a:tr h="1141696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Valsts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Iedzīvotāju ienākuma nodokļa augstākā likme %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Uzņēmumu ienākuma nodokļa augstākā likme %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766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Latvija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766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ASV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766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Dānija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766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Īrija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1766">
                <a:tc>
                  <a:txBody>
                    <a:bodyPr/>
                    <a:lstStyle/>
                    <a:p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Vācija  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lv-LV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noteikšanas principi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/>
          <a:lstStyle/>
          <a:p>
            <a:pPr>
              <a:buNone/>
            </a:pPr>
            <a:endParaRPr lang="lv-LV" dirty="0" smtClean="0"/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Lielāks nodoklis jāmaksā tam, kas gūst vairāk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labuma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Lielāks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nodoklis jāmaksā tam, kas gūst lielākus ienākumus vai kuri  ir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turīgāki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Latvijas nodokļu sistēmu veido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57626"/>
          </a:xfrm>
        </p:spPr>
        <p:txBody>
          <a:bodyPr/>
          <a:lstStyle/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Valsts nodokļi, kuriem apliekamos objektus un likmi nosaka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Saeima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Valsts 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nodevas, kas tiek uzliktas saskaņā ar likumu “Par nodokļiem un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nodevām</a:t>
            </a:r>
          </a:p>
          <a:p>
            <a:pPr marL="514350" indent="-51435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Pašvaldību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nodevas, kas tiek uzliktas saskaņā ar likumu vai pašvaldības lēmumu.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veidi Latvijā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4714908"/>
          </a:xfrm>
        </p:spPr>
        <p:txBody>
          <a:bodyPr>
            <a:normAutofit/>
          </a:bodyPr>
          <a:lstStyle/>
          <a:p>
            <a:pPr>
              <a:buNone/>
            </a:pPr>
            <a:endParaRPr lang="lv-LV" dirty="0" smtClean="0"/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Iedzīvotāju ienākuma nodoklis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Uzņēmumu ienākuma nodoklis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Nekustamā īpašuma nodoklis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Pievienotās vērtības nodoklis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Akcīzes nodoklis</a:t>
            </a:r>
          </a:p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Mikrouzņēmuma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nodoklis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Muitas nodoklis</a:t>
            </a:r>
          </a:p>
          <a:p>
            <a:pPr>
              <a:buFont typeface="Wingdings" pitchFamily="2" charset="2"/>
              <a:buChar char="§"/>
            </a:pPr>
            <a:endParaRPr lang="lv-LV" dirty="0" smtClean="0"/>
          </a:p>
          <a:p>
            <a:pPr>
              <a:buFont typeface="Wingdings" pitchFamily="2" charset="2"/>
              <a:buChar char="§"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Nodokļu veidi Latvijā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57692"/>
          </a:xfrm>
        </p:spPr>
        <p:txBody>
          <a:bodyPr>
            <a:normAutofit lnSpcReduction="1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Dabas resursu nodoklis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Izložu un azartspēļu nodoklis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Valsts  sociālās  apdrošināšanas obligātās iemaksas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Vieglo automobiļu un motociklu nodoklis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Transportlīdzekļu ekspluatācijas nodoklis un uzņēmumu  vieglo transportlīdzekļu nodoklis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Elektroenerģijas nodoklis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392</Words>
  <Application>Microsoft Office PowerPoint</Application>
  <PresentationFormat>On-screen Show (4:3)</PresentationFormat>
  <Paragraphs>169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NODOKĻU BŪTĪBA</vt:lpstr>
      <vt:lpstr>Kas ir nodoklis</vt:lpstr>
      <vt:lpstr>Valsts nodeva</vt:lpstr>
      <vt:lpstr>Kāpēc jāiekasē nodoklis?</vt:lpstr>
      <vt:lpstr>Iedzīvotāju ienākuma un uzņēmumu nodokļu likme dažās valstīs</vt:lpstr>
      <vt:lpstr>Nodokļu noteikšanas principi</vt:lpstr>
      <vt:lpstr>Latvijas nodokļu sistēmu veido</vt:lpstr>
      <vt:lpstr>Nodokļu veidi Latvijā</vt:lpstr>
      <vt:lpstr>Nodokļu veidi Latvijā</vt:lpstr>
      <vt:lpstr>Tiešie un netiešie nodokļi</vt:lpstr>
      <vt:lpstr>Nodokļu sastāvdaļas</vt:lpstr>
      <vt:lpstr>Nodokļu maksātāji</vt:lpstr>
      <vt:lpstr>Nodokļu bāze jeb objekts</vt:lpstr>
      <vt:lpstr>Nodokļu likmes</vt:lpstr>
      <vt:lpstr>Lafēra līkne</vt:lpstr>
      <vt:lpstr>Nodokļu maksātāja tiesības</vt:lpstr>
      <vt:lpstr>Nodokļu maksātāja pienākumi</vt:lpstr>
      <vt:lpstr>Iespējamie informācijas resursi</vt:lpstr>
      <vt:lpstr>Slide 19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LR nodokļu  sistēma</dc:title>
  <dc:creator> </dc:creator>
  <cp:lastModifiedBy> </cp:lastModifiedBy>
  <cp:revision>63</cp:revision>
  <dcterms:created xsi:type="dcterms:W3CDTF">2011-03-17T14:34:55Z</dcterms:created>
  <dcterms:modified xsi:type="dcterms:W3CDTF">2012-06-25T13:26:40Z</dcterms:modified>
</cp:coreProperties>
</file>