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58" r:id="rId5"/>
    <p:sldId id="285" r:id="rId6"/>
    <p:sldId id="259" r:id="rId7"/>
    <p:sldId id="28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87" r:id="rId19"/>
    <p:sldId id="270" r:id="rId20"/>
    <p:sldId id="288" r:id="rId21"/>
    <p:sldId id="271" r:id="rId22"/>
    <p:sldId id="272" r:id="rId23"/>
    <p:sldId id="273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70DC1A-C673-477B-8CC2-CB15C463A2A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0FDC229-350B-45F4-988C-C22696F089D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Politiskais risks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0F094D3-7E96-4D9A-8414-0260A8B54A5C}" type="parTrans" cxnId="{775E72D0-CF64-479A-8937-EBC6C7A3A415}">
      <dgm:prSet/>
      <dgm:spPr/>
      <dgm:t>
        <a:bodyPr/>
        <a:lstStyle/>
        <a:p>
          <a:endParaRPr lang="lv-LV"/>
        </a:p>
      </dgm:t>
    </dgm:pt>
    <dgm:pt modelId="{E6860939-5633-45D0-8581-73E61FFF8F06}" type="sibTrans" cxnId="{775E72D0-CF64-479A-8937-EBC6C7A3A415}">
      <dgm:prSet/>
      <dgm:spPr/>
      <dgm:t>
        <a:bodyPr/>
        <a:lstStyle/>
        <a:p>
          <a:endParaRPr lang="lv-LV"/>
        </a:p>
      </dgm:t>
    </dgm:pt>
    <dgm:pt modelId="{F2BC6588-76D6-4C96-AF0D-3F635E58AF7E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Cilvēciskā faktora risks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EDEE358-949A-4DB3-897D-136AE476179E}" type="parTrans" cxnId="{7EFF8B3C-FC34-4526-B027-72413F0992C9}">
      <dgm:prSet/>
      <dgm:spPr/>
      <dgm:t>
        <a:bodyPr/>
        <a:lstStyle/>
        <a:p>
          <a:endParaRPr lang="lv-LV"/>
        </a:p>
      </dgm:t>
    </dgm:pt>
    <dgm:pt modelId="{367834FA-3579-402C-ADBD-3ABFD30F2738}" type="sibTrans" cxnId="{7EFF8B3C-FC34-4526-B027-72413F0992C9}">
      <dgm:prSet/>
      <dgm:spPr/>
      <dgm:t>
        <a:bodyPr/>
        <a:lstStyle/>
        <a:p>
          <a:endParaRPr lang="lv-LV"/>
        </a:p>
      </dgm:t>
    </dgm:pt>
    <dgm:pt modelId="{F607847E-7258-4727-B3D9-554CAFC0FC8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Citi riska veidi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35FA009-071F-4647-8401-04CBB09CD23B}" type="parTrans" cxnId="{D806EFC5-C423-4A96-B6FA-8CD9BA2F93AB}">
      <dgm:prSet/>
      <dgm:spPr/>
      <dgm:t>
        <a:bodyPr/>
        <a:lstStyle/>
        <a:p>
          <a:endParaRPr lang="lv-LV"/>
        </a:p>
      </dgm:t>
    </dgm:pt>
    <dgm:pt modelId="{716CE22B-F18E-4AC8-849F-6707BC22A1FE}" type="sibTrans" cxnId="{D806EFC5-C423-4A96-B6FA-8CD9BA2F93AB}">
      <dgm:prSet/>
      <dgm:spPr/>
      <dgm:t>
        <a:bodyPr/>
        <a:lstStyle/>
        <a:p>
          <a:endParaRPr lang="lv-LV"/>
        </a:p>
      </dgm:t>
    </dgm:pt>
    <dgm:pt modelId="{476BB30E-9569-4BBA-AC26-9F441A0DF6C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Ražošanas risks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242D400-B88B-4535-A0E4-67BEDA6AE242}" type="parTrans" cxnId="{02486814-D777-4566-8160-1612C9F91324}">
      <dgm:prSet/>
      <dgm:spPr/>
      <dgm:t>
        <a:bodyPr/>
        <a:lstStyle/>
        <a:p>
          <a:endParaRPr lang="lv-LV"/>
        </a:p>
      </dgm:t>
    </dgm:pt>
    <dgm:pt modelId="{AEA7DC67-54FF-4D0A-BDDF-B9D64594346B}" type="sibTrans" cxnId="{02486814-D777-4566-8160-1612C9F91324}">
      <dgm:prSet/>
      <dgm:spPr/>
      <dgm:t>
        <a:bodyPr/>
        <a:lstStyle/>
        <a:p>
          <a:endParaRPr lang="lv-LV"/>
        </a:p>
      </dgm:t>
    </dgm:pt>
    <dgm:pt modelId="{64E9B79D-2BBD-47A9-9B87-B0C1BAC313BF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Finansiālais risks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6E4B47E-6305-4772-94DF-4AC57C9E7972}" type="parTrans" cxnId="{6D7BE16A-A13D-4FE5-B4F8-31A8E5CF8F1D}">
      <dgm:prSet/>
      <dgm:spPr/>
      <dgm:t>
        <a:bodyPr/>
        <a:lstStyle/>
        <a:p>
          <a:endParaRPr lang="lv-LV"/>
        </a:p>
      </dgm:t>
    </dgm:pt>
    <dgm:pt modelId="{7A26BDBC-6376-452C-B04B-7B895A9C49B2}" type="sibTrans" cxnId="{6D7BE16A-A13D-4FE5-B4F8-31A8E5CF8F1D}">
      <dgm:prSet/>
      <dgm:spPr/>
      <dgm:t>
        <a:bodyPr/>
        <a:lstStyle/>
        <a:p>
          <a:endParaRPr lang="lv-LV"/>
        </a:p>
      </dgm:t>
    </dgm:pt>
    <dgm:pt modelId="{3D74B090-31A7-4240-A39A-5E1DE42631C9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Tirgus risks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7258CB5-5852-41CA-9E3C-EF7CC7FD6073}" type="parTrans" cxnId="{2AC32863-6A62-4BED-B5F1-18B3B0424232}">
      <dgm:prSet/>
      <dgm:spPr/>
      <dgm:t>
        <a:bodyPr/>
        <a:lstStyle/>
        <a:p>
          <a:endParaRPr lang="lv-LV"/>
        </a:p>
      </dgm:t>
    </dgm:pt>
    <dgm:pt modelId="{F027B69F-9781-4045-9549-D7B8DDA1B1C0}" type="sibTrans" cxnId="{2AC32863-6A62-4BED-B5F1-18B3B0424232}">
      <dgm:prSet/>
      <dgm:spPr/>
      <dgm:t>
        <a:bodyPr/>
        <a:lstStyle/>
        <a:p>
          <a:endParaRPr lang="lv-LV"/>
        </a:p>
      </dgm:t>
    </dgm:pt>
    <dgm:pt modelId="{4331F0AF-C4DD-44CA-A518-1C2C78BB7294}" type="pres">
      <dgm:prSet presAssocID="{6070DC1A-C673-477B-8CC2-CB15C463A2A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92AD0FF-2BB1-4A45-99F6-0210A2A09534}" type="pres">
      <dgm:prSet presAssocID="{476BB30E-9569-4BBA-AC26-9F441A0DF6C1}" presName="parentLin" presStyleCnt="0"/>
      <dgm:spPr/>
    </dgm:pt>
    <dgm:pt modelId="{FEDF4808-8B0E-4919-A48D-6A5CCB449B71}" type="pres">
      <dgm:prSet presAssocID="{476BB30E-9569-4BBA-AC26-9F441A0DF6C1}" presName="parentLeftMargin" presStyleLbl="node1" presStyleIdx="0" presStyleCnt="6"/>
      <dgm:spPr/>
      <dgm:t>
        <a:bodyPr/>
        <a:lstStyle/>
        <a:p>
          <a:endParaRPr lang="lv-LV"/>
        </a:p>
      </dgm:t>
    </dgm:pt>
    <dgm:pt modelId="{F3AE3951-8E5F-451A-9978-97631B853363}" type="pres">
      <dgm:prSet presAssocID="{476BB30E-9569-4BBA-AC26-9F441A0DF6C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2D28BF7-A3F0-475D-A7F5-A17E17710513}" type="pres">
      <dgm:prSet presAssocID="{476BB30E-9569-4BBA-AC26-9F441A0DF6C1}" presName="negativeSpace" presStyleCnt="0"/>
      <dgm:spPr/>
    </dgm:pt>
    <dgm:pt modelId="{75F99B69-4898-44BA-86DA-E4DDDDCBD7BF}" type="pres">
      <dgm:prSet presAssocID="{476BB30E-9569-4BBA-AC26-9F441A0DF6C1}" presName="childText" presStyleLbl="conFgAcc1" presStyleIdx="0" presStyleCnt="6">
        <dgm:presLayoutVars>
          <dgm:bulletEnabled val="1"/>
        </dgm:presLayoutVars>
      </dgm:prSet>
      <dgm:spPr/>
    </dgm:pt>
    <dgm:pt modelId="{F2C909C3-3BE8-4852-8710-2CA02AB02062}" type="pres">
      <dgm:prSet presAssocID="{AEA7DC67-54FF-4D0A-BDDF-B9D64594346B}" presName="spaceBetweenRectangles" presStyleCnt="0"/>
      <dgm:spPr/>
    </dgm:pt>
    <dgm:pt modelId="{246BD06F-F77B-475B-BCAE-F1802B87F08E}" type="pres">
      <dgm:prSet presAssocID="{64E9B79D-2BBD-47A9-9B87-B0C1BAC313BF}" presName="parentLin" presStyleCnt="0"/>
      <dgm:spPr/>
    </dgm:pt>
    <dgm:pt modelId="{94F7F2A4-7701-46E7-B93E-A34609AB99CA}" type="pres">
      <dgm:prSet presAssocID="{64E9B79D-2BBD-47A9-9B87-B0C1BAC313BF}" presName="parentLeftMargin" presStyleLbl="node1" presStyleIdx="0" presStyleCnt="6"/>
      <dgm:spPr/>
      <dgm:t>
        <a:bodyPr/>
        <a:lstStyle/>
        <a:p>
          <a:endParaRPr lang="lv-LV"/>
        </a:p>
      </dgm:t>
    </dgm:pt>
    <dgm:pt modelId="{8506A314-56D1-4CC5-8ACB-73357418729A}" type="pres">
      <dgm:prSet presAssocID="{64E9B79D-2BBD-47A9-9B87-B0C1BAC313B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29A4B6F-8144-44FD-897F-6E90C98BEFB1}" type="pres">
      <dgm:prSet presAssocID="{64E9B79D-2BBD-47A9-9B87-B0C1BAC313BF}" presName="negativeSpace" presStyleCnt="0"/>
      <dgm:spPr/>
    </dgm:pt>
    <dgm:pt modelId="{8097B6AB-9AFF-4CE6-9B38-21018EF6EB63}" type="pres">
      <dgm:prSet presAssocID="{64E9B79D-2BBD-47A9-9B87-B0C1BAC313BF}" presName="childText" presStyleLbl="conFgAcc1" presStyleIdx="1" presStyleCnt="6">
        <dgm:presLayoutVars>
          <dgm:bulletEnabled val="1"/>
        </dgm:presLayoutVars>
      </dgm:prSet>
      <dgm:spPr/>
    </dgm:pt>
    <dgm:pt modelId="{8BA4C00B-3C86-4218-A05B-5B94C5D3C3DF}" type="pres">
      <dgm:prSet presAssocID="{7A26BDBC-6376-452C-B04B-7B895A9C49B2}" presName="spaceBetweenRectangles" presStyleCnt="0"/>
      <dgm:spPr/>
    </dgm:pt>
    <dgm:pt modelId="{C01719B6-3FCF-4F3E-97B9-328951AA3DC3}" type="pres">
      <dgm:prSet presAssocID="{3D74B090-31A7-4240-A39A-5E1DE42631C9}" presName="parentLin" presStyleCnt="0"/>
      <dgm:spPr/>
    </dgm:pt>
    <dgm:pt modelId="{AF436523-CB28-4B0D-B4B8-B92C47296E52}" type="pres">
      <dgm:prSet presAssocID="{3D74B090-31A7-4240-A39A-5E1DE42631C9}" presName="parentLeftMargin" presStyleLbl="node1" presStyleIdx="1" presStyleCnt="6"/>
      <dgm:spPr/>
      <dgm:t>
        <a:bodyPr/>
        <a:lstStyle/>
        <a:p>
          <a:endParaRPr lang="lv-LV"/>
        </a:p>
      </dgm:t>
    </dgm:pt>
    <dgm:pt modelId="{60B74404-7799-43E3-83F8-464E3D0CC79D}" type="pres">
      <dgm:prSet presAssocID="{3D74B090-31A7-4240-A39A-5E1DE42631C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D01EAE2-7E36-4EC7-B6FE-45AE4C60E683}" type="pres">
      <dgm:prSet presAssocID="{3D74B090-31A7-4240-A39A-5E1DE42631C9}" presName="negativeSpace" presStyleCnt="0"/>
      <dgm:spPr/>
    </dgm:pt>
    <dgm:pt modelId="{C23E808B-9E61-42F4-828B-87D26176B676}" type="pres">
      <dgm:prSet presAssocID="{3D74B090-31A7-4240-A39A-5E1DE42631C9}" presName="childText" presStyleLbl="conFgAcc1" presStyleIdx="2" presStyleCnt="6">
        <dgm:presLayoutVars>
          <dgm:bulletEnabled val="1"/>
        </dgm:presLayoutVars>
      </dgm:prSet>
      <dgm:spPr/>
    </dgm:pt>
    <dgm:pt modelId="{8BB1E955-5652-43C9-AA7C-72C215D4D9DA}" type="pres">
      <dgm:prSet presAssocID="{F027B69F-9781-4045-9549-D7B8DDA1B1C0}" presName="spaceBetweenRectangles" presStyleCnt="0"/>
      <dgm:spPr/>
    </dgm:pt>
    <dgm:pt modelId="{0347F52A-8C97-4780-9B62-4F7B4B0525FC}" type="pres">
      <dgm:prSet presAssocID="{00FDC229-350B-45F4-988C-C22696F089DC}" presName="parentLin" presStyleCnt="0"/>
      <dgm:spPr/>
    </dgm:pt>
    <dgm:pt modelId="{120DBB5A-22A6-4AF8-840D-9007ABD7B8BB}" type="pres">
      <dgm:prSet presAssocID="{00FDC229-350B-45F4-988C-C22696F089DC}" presName="parentLeftMargin" presStyleLbl="node1" presStyleIdx="2" presStyleCnt="6"/>
      <dgm:spPr/>
      <dgm:t>
        <a:bodyPr/>
        <a:lstStyle/>
        <a:p>
          <a:endParaRPr lang="lv-LV"/>
        </a:p>
      </dgm:t>
    </dgm:pt>
    <dgm:pt modelId="{D24EBBD6-877F-43AC-B673-3C0C88510900}" type="pres">
      <dgm:prSet presAssocID="{00FDC229-350B-45F4-988C-C22696F089D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D5B4C6A-D375-469C-85FF-8318087918BC}" type="pres">
      <dgm:prSet presAssocID="{00FDC229-350B-45F4-988C-C22696F089DC}" presName="negativeSpace" presStyleCnt="0"/>
      <dgm:spPr/>
    </dgm:pt>
    <dgm:pt modelId="{DDB65AFD-5A90-41F8-8387-9F8D8921E21B}" type="pres">
      <dgm:prSet presAssocID="{00FDC229-350B-45F4-988C-C22696F089DC}" presName="childText" presStyleLbl="conFgAcc1" presStyleIdx="3" presStyleCnt="6">
        <dgm:presLayoutVars>
          <dgm:bulletEnabled val="1"/>
        </dgm:presLayoutVars>
      </dgm:prSet>
      <dgm:spPr/>
    </dgm:pt>
    <dgm:pt modelId="{9BCB4343-D000-4649-A82D-044DA9AAFD45}" type="pres">
      <dgm:prSet presAssocID="{E6860939-5633-45D0-8581-73E61FFF8F06}" presName="spaceBetweenRectangles" presStyleCnt="0"/>
      <dgm:spPr/>
    </dgm:pt>
    <dgm:pt modelId="{4F65DA5D-BD54-4B62-927C-1E8E943DA69E}" type="pres">
      <dgm:prSet presAssocID="{F2BC6588-76D6-4C96-AF0D-3F635E58AF7E}" presName="parentLin" presStyleCnt="0"/>
      <dgm:spPr/>
    </dgm:pt>
    <dgm:pt modelId="{D4B261AD-53F0-46CE-ACEB-8A187826DAB0}" type="pres">
      <dgm:prSet presAssocID="{F2BC6588-76D6-4C96-AF0D-3F635E58AF7E}" presName="parentLeftMargin" presStyleLbl="node1" presStyleIdx="3" presStyleCnt="6"/>
      <dgm:spPr/>
      <dgm:t>
        <a:bodyPr/>
        <a:lstStyle/>
        <a:p>
          <a:endParaRPr lang="lv-LV"/>
        </a:p>
      </dgm:t>
    </dgm:pt>
    <dgm:pt modelId="{F76C6D2A-02D8-4650-9F25-06554908743D}" type="pres">
      <dgm:prSet presAssocID="{F2BC6588-76D6-4C96-AF0D-3F635E58AF7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4D5B7D7-E14C-4ADB-9022-CDC7D2F0E27A}" type="pres">
      <dgm:prSet presAssocID="{F2BC6588-76D6-4C96-AF0D-3F635E58AF7E}" presName="negativeSpace" presStyleCnt="0"/>
      <dgm:spPr/>
    </dgm:pt>
    <dgm:pt modelId="{742A9F0F-7C1F-496B-A3FD-B67F7731BD75}" type="pres">
      <dgm:prSet presAssocID="{F2BC6588-76D6-4C96-AF0D-3F635E58AF7E}" presName="childText" presStyleLbl="conFgAcc1" presStyleIdx="4" presStyleCnt="6">
        <dgm:presLayoutVars>
          <dgm:bulletEnabled val="1"/>
        </dgm:presLayoutVars>
      </dgm:prSet>
      <dgm:spPr/>
    </dgm:pt>
    <dgm:pt modelId="{F259C616-8479-4A9A-8E27-87707D478675}" type="pres">
      <dgm:prSet presAssocID="{367834FA-3579-402C-ADBD-3ABFD30F2738}" presName="spaceBetweenRectangles" presStyleCnt="0"/>
      <dgm:spPr/>
    </dgm:pt>
    <dgm:pt modelId="{AA0E90C6-A691-4112-86BE-9C579D35A228}" type="pres">
      <dgm:prSet presAssocID="{F607847E-7258-4727-B3D9-554CAFC0FC8A}" presName="parentLin" presStyleCnt="0"/>
      <dgm:spPr/>
    </dgm:pt>
    <dgm:pt modelId="{3247AD4B-7F3A-4873-8C34-342B05A6AFD9}" type="pres">
      <dgm:prSet presAssocID="{F607847E-7258-4727-B3D9-554CAFC0FC8A}" presName="parentLeftMargin" presStyleLbl="node1" presStyleIdx="4" presStyleCnt="6"/>
      <dgm:spPr/>
      <dgm:t>
        <a:bodyPr/>
        <a:lstStyle/>
        <a:p>
          <a:endParaRPr lang="lv-LV"/>
        </a:p>
      </dgm:t>
    </dgm:pt>
    <dgm:pt modelId="{0DB55AB7-C85B-4403-88F3-F78B1EFF2456}" type="pres">
      <dgm:prSet presAssocID="{F607847E-7258-4727-B3D9-554CAFC0FC8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9767E38-61C8-4C98-B407-B3C24EBE7DC7}" type="pres">
      <dgm:prSet presAssocID="{F607847E-7258-4727-B3D9-554CAFC0FC8A}" presName="negativeSpace" presStyleCnt="0"/>
      <dgm:spPr/>
    </dgm:pt>
    <dgm:pt modelId="{64F81555-8BFF-480D-BB2B-AC783504993B}" type="pres">
      <dgm:prSet presAssocID="{F607847E-7258-4727-B3D9-554CAFC0FC8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CCAD796-D1CE-460D-842D-EC25CC48BB8D}" type="presOf" srcId="{476BB30E-9569-4BBA-AC26-9F441A0DF6C1}" destId="{F3AE3951-8E5F-451A-9978-97631B853363}" srcOrd="1" destOrd="0" presId="urn:microsoft.com/office/officeart/2005/8/layout/list1"/>
    <dgm:cxn modelId="{775E72D0-CF64-479A-8937-EBC6C7A3A415}" srcId="{6070DC1A-C673-477B-8CC2-CB15C463A2AD}" destId="{00FDC229-350B-45F4-988C-C22696F089DC}" srcOrd="3" destOrd="0" parTransId="{F0F094D3-7E96-4D9A-8414-0260A8B54A5C}" sibTransId="{E6860939-5633-45D0-8581-73E61FFF8F06}"/>
    <dgm:cxn modelId="{2627285C-AB91-415D-9A2F-FDD39E3C37A3}" type="presOf" srcId="{64E9B79D-2BBD-47A9-9B87-B0C1BAC313BF}" destId="{94F7F2A4-7701-46E7-B93E-A34609AB99CA}" srcOrd="0" destOrd="0" presId="urn:microsoft.com/office/officeart/2005/8/layout/list1"/>
    <dgm:cxn modelId="{1BB102C7-7F65-48F5-98DE-C9F16D7FC879}" type="presOf" srcId="{3D74B090-31A7-4240-A39A-5E1DE42631C9}" destId="{AF436523-CB28-4B0D-B4B8-B92C47296E52}" srcOrd="0" destOrd="0" presId="urn:microsoft.com/office/officeart/2005/8/layout/list1"/>
    <dgm:cxn modelId="{D806EFC5-C423-4A96-B6FA-8CD9BA2F93AB}" srcId="{6070DC1A-C673-477B-8CC2-CB15C463A2AD}" destId="{F607847E-7258-4727-B3D9-554CAFC0FC8A}" srcOrd="5" destOrd="0" parTransId="{F35FA009-071F-4647-8401-04CBB09CD23B}" sibTransId="{716CE22B-F18E-4AC8-849F-6707BC22A1FE}"/>
    <dgm:cxn modelId="{2AC32863-6A62-4BED-B5F1-18B3B0424232}" srcId="{6070DC1A-C673-477B-8CC2-CB15C463A2AD}" destId="{3D74B090-31A7-4240-A39A-5E1DE42631C9}" srcOrd="2" destOrd="0" parTransId="{67258CB5-5852-41CA-9E3C-EF7CC7FD6073}" sibTransId="{F027B69F-9781-4045-9549-D7B8DDA1B1C0}"/>
    <dgm:cxn modelId="{391722B9-3027-4593-B14A-F14EAA3C46CA}" type="presOf" srcId="{F607847E-7258-4727-B3D9-554CAFC0FC8A}" destId="{0DB55AB7-C85B-4403-88F3-F78B1EFF2456}" srcOrd="1" destOrd="0" presId="urn:microsoft.com/office/officeart/2005/8/layout/list1"/>
    <dgm:cxn modelId="{D6A6B913-918E-4099-95ED-9963C04FC040}" type="presOf" srcId="{00FDC229-350B-45F4-988C-C22696F089DC}" destId="{120DBB5A-22A6-4AF8-840D-9007ABD7B8BB}" srcOrd="0" destOrd="0" presId="urn:microsoft.com/office/officeart/2005/8/layout/list1"/>
    <dgm:cxn modelId="{8B6714AB-437D-4EEA-B5EA-9FC4E059E4CE}" type="presOf" srcId="{3D74B090-31A7-4240-A39A-5E1DE42631C9}" destId="{60B74404-7799-43E3-83F8-464E3D0CC79D}" srcOrd="1" destOrd="0" presId="urn:microsoft.com/office/officeart/2005/8/layout/list1"/>
    <dgm:cxn modelId="{8BE72816-649C-4B41-814C-5885F951E580}" type="presOf" srcId="{00FDC229-350B-45F4-988C-C22696F089DC}" destId="{D24EBBD6-877F-43AC-B673-3C0C88510900}" srcOrd="1" destOrd="0" presId="urn:microsoft.com/office/officeart/2005/8/layout/list1"/>
    <dgm:cxn modelId="{94E71294-C42C-4A45-AB64-26F9DAD29755}" type="presOf" srcId="{64E9B79D-2BBD-47A9-9B87-B0C1BAC313BF}" destId="{8506A314-56D1-4CC5-8ACB-73357418729A}" srcOrd="1" destOrd="0" presId="urn:microsoft.com/office/officeart/2005/8/layout/list1"/>
    <dgm:cxn modelId="{9711D7E0-4724-48C8-BC57-C69119CD8C4A}" type="presOf" srcId="{6070DC1A-C673-477B-8CC2-CB15C463A2AD}" destId="{4331F0AF-C4DD-44CA-A518-1C2C78BB7294}" srcOrd="0" destOrd="0" presId="urn:microsoft.com/office/officeart/2005/8/layout/list1"/>
    <dgm:cxn modelId="{6D7BE16A-A13D-4FE5-B4F8-31A8E5CF8F1D}" srcId="{6070DC1A-C673-477B-8CC2-CB15C463A2AD}" destId="{64E9B79D-2BBD-47A9-9B87-B0C1BAC313BF}" srcOrd="1" destOrd="0" parTransId="{E6E4B47E-6305-4772-94DF-4AC57C9E7972}" sibTransId="{7A26BDBC-6376-452C-B04B-7B895A9C49B2}"/>
    <dgm:cxn modelId="{7B0FFF21-7285-4821-9E8E-E7643CABF0CF}" type="presOf" srcId="{F2BC6588-76D6-4C96-AF0D-3F635E58AF7E}" destId="{F76C6D2A-02D8-4650-9F25-06554908743D}" srcOrd="1" destOrd="0" presId="urn:microsoft.com/office/officeart/2005/8/layout/list1"/>
    <dgm:cxn modelId="{084C5A0A-7B0C-4EA0-9094-EB0CAE96EA89}" type="presOf" srcId="{F607847E-7258-4727-B3D9-554CAFC0FC8A}" destId="{3247AD4B-7F3A-4873-8C34-342B05A6AFD9}" srcOrd="0" destOrd="0" presId="urn:microsoft.com/office/officeart/2005/8/layout/list1"/>
    <dgm:cxn modelId="{7EFF8B3C-FC34-4526-B027-72413F0992C9}" srcId="{6070DC1A-C673-477B-8CC2-CB15C463A2AD}" destId="{F2BC6588-76D6-4C96-AF0D-3F635E58AF7E}" srcOrd="4" destOrd="0" parTransId="{5EDEE358-949A-4DB3-897D-136AE476179E}" sibTransId="{367834FA-3579-402C-ADBD-3ABFD30F2738}"/>
    <dgm:cxn modelId="{87A7EC90-09E7-4D4E-A2AF-9DA5402F9046}" type="presOf" srcId="{F2BC6588-76D6-4C96-AF0D-3F635E58AF7E}" destId="{D4B261AD-53F0-46CE-ACEB-8A187826DAB0}" srcOrd="0" destOrd="0" presId="urn:microsoft.com/office/officeart/2005/8/layout/list1"/>
    <dgm:cxn modelId="{18277E56-DE31-41CC-B77D-FB144C02AD06}" type="presOf" srcId="{476BB30E-9569-4BBA-AC26-9F441A0DF6C1}" destId="{FEDF4808-8B0E-4919-A48D-6A5CCB449B71}" srcOrd="0" destOrd="0" presId="urn:microsoft.com/office/officeart/2005/8/layout/list1"/>
    <dgm:cxn modelId="{02486814-D777-4566-8160-1612C9F91324}" srcId="{6070DC1A-C673-477B-8CC2-CB15C463A2AD}" destId="{476BB30E-9569-4BBA-AC26-9F441A0DF6C1}" srcOrd="0" destOrd="0" parTransId="{2242D400-B88B-4535-A0E4-67BEDA6AE242}" sibTransId="{AEA7DC67-54FF-4D0A-BDDF-B9D64594346B}"/>
    <dgm:cxn modelId="{032D6D1D-75D4-45B7-BEAC-D66BAE557041}" type="presParOf" srcId="{4331F0AF-C4DD-44CA-A518-1C2C78BB7294}" destId="{892AD0FF-2BB1-4A45-99F6-0210A2A09534}" srcOrd="0" destOrd="0" presId="urn:microsoft.com/office/officeart/2005/8/layout/list1"/>
    <dgm:cxn modelId="{B831C857-44D6-4868-AA85-32373FCD2F30}" type="presParOf" srcId="{892AD0FF-2BB1-4A45-99F6-0210A2A09534}" destId="{FEDF4808-8B0E-4919-A48D-6A5CCB449B71}" srcOrd="0" destOrd="0" presId="urn:microsoft.com/office/officeart/2005/8/layout/list1"/>
    <dgm:cxn modelId="{A37E8B94-D884-45B0-AD34-F8D96ECB77F5}" type="presParOf" srcId="{892AD0FF-2BB1-4A45-99F6-0210A2A09534}" destId="{F3AE3951-8E5F-451A-9978-97631B853363}" srcOrd="1" destOrd="0" presId="urn:microsoft.com/office/officeart/2005/8/layout/list1"/>
    <dgm:cxn modelId="{1BE5B813-E730-4519-A142-8282778D8C3D}" type="presParOf" srcId="{4331F0AF-C4DD-44CA-A518-1C2C78BB7294}" destId="{D2D28BF7-A3F0-475D-A7F5-A17E17710513}" srcOrd="1" destOrd="0" presId="urn:microsoft.com/office/officeart/2005/8/layout/list1"/>
    <dgm:cxn modelId="{5EF1962D-666F-4BD5-8C0E-D97C8AFA940A}" type="presParOf" srcId="{4331F0AF-C4DD-44CA-A518-1C2C78BB7294}" destId="{75F99B69-4898-44BA-86DA-E4DDDDCBD7BF}" srcOrd="2" destOrd="0" presId="urn:microsoft.com/office/officeart/2005/8/layout/list1"/>
    <dgm:cxn modelId="{5744A0F0-1F3B-4B1B-8565-006B22BC6CBB}" type="presParOf" srcId="{4331F0AF-C4DD-44CA-A518-1C2C78BB7294}" destId="{F2C909C3-3BE8-4852-8710-2CA02AB02062}" srcOrd="3" destOrd="0" presId="urn:microsoft.com/office/officeart/2005/8/layout/list1"/>
    <dgm:cxn modelId="{D1635D91-6DA7-437C-BE6F-E81960DCC91E}" type="presParOf" srcId="{4331F0AF-C4DD-44CA-A518-1C2C78BB7294}" destId="{246BD06F-F77B-475B-BCAE-F1802B87F08E}" srcOrd="4" destOrd="0" presId="urn:microsoft.com/office/officeart/2005/8/layout/list1"/>
    <dgm:cxn modelId="{AD4893EF-252A-43E5-BFF2-6D6A74D1168C}" type="presParOf" srcId="{246BD06F-F77B-475B-BCAE-F1802B87F08E}" destId="{94F7F2A4-7701-46E7-B93E-A34609AB99CA}" srcOrd="0" destOrd="0" presId="urn:microsoft.com/office/officeart/2005/8/layout/list1"/>
    <dgm:cxn modelId="{89E40093-E97B-4404-9BF3-966A5A98A078}" type="presParOf" srcId="{246BD06F-F77B-475B-BCAE-F1802B87F08E}" destId="{8506A314-56D1-4CC5-8ACB-73357418729A}" srcOrd="1" destOrd="0" presId="urn:microsoft.com/office/officeart/2005/8/layout/list1"/>
    <dgm:cxn modelId="{70587AF3-D8C5-42F8-9E1D-BD2E0055B35A}" type="presParOf" srcId="{4331F0AF-C4DD-44CA-A518-1C2C78BB7294}" destId="{A29A4B6F-8144-44FD-897F-6E90C98BEFB1}" srcOrd="5" destOrd="0" presId="urn:microsoft.com/office/officeart/2005/8/layout/list1"/>
    <dgm:cxn modelId="{4C06010E-28F8-45BA-8D5A-CA36EA375C40}" type="presParOf" srcId="{4331F0AF-C4DD-44CA-A518-1C2C78BB7294}" destId="{8097B6AB-9AFF-4CE6-9B38-21018EF6EB63}" srcOrd="6" destOrd="0" presId="urn:microsoft.com/office/officeart/2005/8/layout/list1"/>
    <dgm:cxn modelId="{729EF8C0-83FB-4EE1-9C78-32F8E0FEB38E}" type="presParOf" srcId="{4331F0AF-C4DD-44CA-A518-1C2C78BB7294}" destId="{8BA4C00B-3C86-4218-A05B-5B94C5D3C3DF}" srcOrd="7" destOrd="0" presId="urn:microsoft.com/office/officeart/2005/8/layout/list1"/>
    <dgm:cxn modelId="{AAFAAEFE-9390-48F2-B834-6841EFC7195B}" type="presParOf" srcId="{4331F0AF-C4DD-44CA-A518-1C2C78BB7294}" destId="{C01719B6-3FCF-4F3E-97B9-328951AA3DC3}" srcOrd="8" destOrd="0" presId="urn:microsoft.com/office/officeart/2005/8/layout/list1"/>
    <dgm:cxn modelId="{C9C80317-B57A-4C94-B2E5-0CFE2C82BED5}" type="presParOf" srcId="{C01719B6-3FCF-4F3E-97B9-328951AA3DC3}" destId="{AF436523-CB28-4B0D-B4B8-B92C47296E52}" srcOrd="0" destOrd="0" presId="urn:microsoft.com/office/officeart/2005/8/layout/list1"/>
    <dgm:cxn modelId="{E0704557-7955-4986-8258-67B4B8A61E9C}" type="presParOf" srcId="{C01719B6-3FCF-4F3E-97B9-328951AA3DC3}" destId="{60B74404-7799-43E3-83F8-464E3D0CC79D}" srcOrd="1" destOrd="0" presId="urn:microsoft.com/office/officeart/2005/8/layout/list1"/>
    <dgm:cxn modelId="{5D55BF4D-8A1B-4806-AC6F-CD25CE6AC2B4}" type="presParOf" srcId="{4331F0AF-C4DD-44CA-A518-1C2C78BB7294}" destId="{7D01EAE2-7E36-4EC7-B6FE-45AE4C60E683}" srcOrd="9" destOrd="0" presId="urn:microsoft.com/office/officeart/2005/8/layout/list1"/>
    <dgm:cxn modelId="{5E0BED08-D8FA-40BA-BDB9-B319F94916F6}" type="presParOf" srcId="{4331F0AF-C4DD-44CA-A518-1C2C78BB7294}" destId="{C23E808B-9E61-42F4-828B-87D26176B676}" srcOrd="10" destOrd="0" presId="urn:microsoft.com/office/officeart/2005/8/layout/list1"/>
    <dgm:cxn modelId="{C6648A1C-E082-45DC-AEDC-C2D3DB2D5128}" type="presParOf" srcId="{4331F0AF-C4DD-44CA-A518-1C2C78BB7294}" destId="{8BB1E955-5652-43C9-AA7C-72C215D4D9DA}" srcOrd="11" destOrd="0" presId="urn:microsoft.com/office/officeart/2005/8/layout/list1"/>
    <dgm:cxn modelId="{3F8ACABE-5EF7-479E-98C0-33716C82F50A}" type="presParOf" srcId="{4331F0AF-C4DD-44CA-A518-1C2C78BB7294}" destId="{0347F52A-8C97-4780-9B62-4F7B4B0525FC}" srcOrd="12" destOrd="0" presId="urn:microsoft.com/office/officeart/2005/8/layout/list1"/>
    <dgm:cxn modelId="{C939C14C-EC67-4C6A-99A4-1072B3DC7557}" type="presParOf" srcId="{0347F52A-8C97-4780-9B62-4F7B4B0525FC}" destId="{120DBB5A-22A6-4AF8-840D-9007ABD7B8BB}" srcOrd="0" destOrd="0" presId="urn:microsoft.com/office/officeart/2005/8/layout/list1"/>
    <dgm:cxn modelId="{208B858F-DA8A-4D6B-B1A9-DD7A44FE3C72}" type="presParOf" srcId="{0347F52A-8C97-4780-9B62-4F7B4B0525FC}" destId="{D24EBBD6-877F-43AC-B673-3C0C88510900}" srcOrd="1" destOrd="0" presId="urn:microsoft.com/office/officeart/2005/8/layout/list1"/>
    <dgm:cxn modelId="{9D1235D3-17EF-4200-A662-6BB398548D42}" type="presParOf" srcId="{4331F0AF-C4DD-44CA-A518-1C2C78BB7294}" destId="{3D5B4C6A-D375-469C-85FF-8318087918BC}" srcOrd="13" destOrd="0" presId="urn:microsoft.com/office/officeart/2005/8/layout/list1"/>
    <dgm:cxn modelId="{0770D221-EA34-4600-9485-4222072263C9}" type="presParOf" srcId="{4331F0AF-C4DD-44CA-A518-1C2C78BB7294}" destId="{DDB65AFD-5A90-41F8-8387-9F8D8921E21B}" srcOrd="14" destOrd="0" presId="urn:microsoft.com/office/officeart/2005/8/layout/list1"/>
    <dgm:cxn modelId="{E1F64E55-14BF-4182-95CA-6031F4A4142B}" type="presParOf" srcId="{4331F0AF-C4DD-44CA-A518-1C2C78BB7294}" destId="{9BCB4343-D000-4649-A82D-044DA9AAFD45}" srcOrd="15" destOrd="0" presId="urn:microsoft.com/office/officeart/2005/8/layout/list1"/>
    <dgm:cxn modelId="{CF42E94B-6316-4F92-9D35-AD232471E9B6}" type="presParOf" srcId="{4331F0AF-C4DD-44CA-A518-1C2C78BB7294}" destId="{4F65DA5D-BD54-4B62-927C-1E8E943DA69E}" srcOrd="16" destOrd="0" presId="urn:microsoft.com/office/officeart/2005/8/layout/list1"/>
    <dgm:cxn modelId="{B0C6A058-0690-44E5-BD39-5DE400F06641}" type="presParOf" srcId="{4F65DA5D-BD54-4B62-927C-1E8E943DA69E}" destId="{D4B261AD-53F0-46CE-ACEB-8A187826DAB0}" srcOrd="0" destOrd="0" presId="urn:microsoft.com/office/officeart/2005/8/layout/list1"/>
    <dgm:cxn modelId="{D9F83F17-3BFF-4ACD-BAD5-003C4229CBE7}" type="presParOf" srcId="{4F65DA5D-BD54-4B62-927C-1E8E943DA69E}" destId="{F76C6D2A-02D8-4650-9F25-06554908743D}" srcOrd="1" destOrd="0" presId="urn:microsoft.com/office/officeart/2005/8/layout/list1"/>
    <dgm:cxn modelId="{67DEA37E-2CE6-4E81-A098-AA83CB13A91E}" type="presParOf" srcId="{4331F0AF-C4DD-44CA-A518-1C2C78BB7294}" destId="{74D5B7D7-E14C-4ADB-9022-CDC7D2F0E27A}" srcOrd="17" destOrd="0" presId="urn:microsoft.com/office/officeart/2005/8/layout/list1"/>
    <dgm:cxn modelId="{CB77C981-9DFA-490A-B98B-358BF68001AA}" type="presParOf" srcId="{4331F0AF-C4DD-44CA-A518-1C2C78BB7294}" destId="{742A9F0F-7C1F-496B-A3FD-B67F7731BD75}" srcOrd="18" destOrd="0" presId="urn:microsoft.com/office/officeart/2005/8/layout/list1"/>
    <dgm:cxn modelId="{B6F2E84A-C2C3-4180-8118-3858720D7897}" type="presParOf" srcId="{4331F0AF-C4DD-44CA-A518-1C2C78BB7294}" destId="{F259C616-8479-4A9A-8E27-87707D478675}" srcOrd="19" destOrd="0" presId="urn:microsoft.com/office/officeart/2005/8/layout/list1"/>
    <dgm:cxn modelId="{9CD65F2D-CCCD-4294-99E2-6C2CE7650272}" type="presParOf" srcId="{4331F0AF-C4DD-44CA-A518-1C2C78BB7294}" destId="{AA0E90C6-A691-4112-86BE-9C579D35A228}" srcOrd="20" destOrd="0" presId="urn:microsoft.com/office/officeart/2005/8/layout/list1"/>
    <dgm:cxn modelId="{46B612FD-EF9E-41F2-8C11-E7D1B3191712}" type="presParOf" srcId="{AA0E90C6-A691-4112-86BE-9C579D35A228}" destId="{3247AD4B-7F3A-4873-8C34-342B05A6AFD9}" srcOrd="0" destOrd="0" presId="urn:microsoft.com/office/officeart/2005/8/layout/list1"/>
    <dgm:cxn modelId="{C18B772C-8CD4-4FE5-8FA6-87AC92066CA9}" type="presParOf" srcId="{AA0E90C6-A691-4112-86BE-9C579D35A228}" destId="{0DB55AB7-C85B-4403-88F3-F78B1EFF2456}" srcOrd="1" destOrd="0" presId="urn:microsoft.com/office/officeart/2005/8/layout/list1"/>
    <dgm:cxn modelId="{DE9E0B32-D83F-46E6-AAD8-BDF3CB63D3FE}" type="presParOf" srcId="{4331F0AF-C4DD-44CA-A518-1C2C78BB7294}" destId="{D9767E38-61C8-4C98-B407-B3C24EBE7DC7}" srcOrd="21" destOrd="0" presId="urn:microsoft.com/office/officeart/2005/8/layout/list1"/>
    <dgm:cxn modelId="{80D2144D-88F1-4E5B-AA55-1218286422C6}" type="presParOf" srcId="{4331F0AF-C4DD-44CA-A518-1C2C78BB7294}" destId="{64F81555-8BFF-480D-BB2B-AC783504993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F99B69-4898-44BA-86DA-E4DDDDCBD7BF}">
      <dsp:nvSpPr>
        <dsp:cNvPr id="0" name=""/>
        <dsp:cNvSpPr/>
      </dsp:nvSpPr>
      <dsp:spPr>
        <a:xfrm>
          <a:off x="0" y="349545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AE3951-8E5F-451A-9978-97631B853363}">
      <dsp:nvSpPr>
        <dsp:cNvPr id="0" name=""/>
        <dsp:cNvSpPr/>
      </dsp:nvSpPr>
      <dsp:spPr>
        <a:xfrm>
          <a:off x="411480" y="128145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Ražošanas risks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28145"/>
        <a:ext cx="5760720" cy="442800"/>
      </dsp:txXfrm>
    </dsp:sp>
    <dsp:sp modelId="{8097B6AB-9AFF-4CE6-9B38-21018EF6EB63}">
      <dsp:nvSpPr>
        <dsp:cNvPr id="0" name=""/>
        <dsp:cNvSpPr/>
      </dsp:nvSpPr>
      <dsp:spPr>
        <a:xfrm>
          <a:off x="0" y="1029946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6A314-56D1-4CC5-8ACB-73357418729A}">
      <dsp:nvSpPr>
        <dsp:cNvPr id="0" name=""/>
        <dsp:cNvSpPr/>
      </dsp:nvSpPr>
      <dsp:spPr>
        <a:xfrm>
          <a:off x="411480" y="808546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Finansiālais risks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808546"/>
        <a:ext cx="5760720" cy="442800"/>
      </dsp:txXfrm>
    </dsp:sp>
    <dsp:sp modelId="{C23E808B-9E61-42F4-828B-87D26176B676}">
      <dsp:nvSpPr>
        <dsp:cNvPr id="0" name=""/>
        <dsp:cNvSpPr/>
      </dsp:nvSpPr>
      <dsp:spPr>
        <a:xfrm>
          <a:off x="0" y="1710346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74404-7799-43E3-83F8-464E3D0CC79D}">
      <dsp:nvSpPr>
        <dsp:cNvPr id="0" name=""/>
        <dsp:cNvSpPr/>
      </dsp:nvSpPr>
      <dsp:spPr>
        <a:xfrm>
          <a:off x="411480" y="1488946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Tirgus risks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488946"/>
        <a:ext cx="5760720" cy="442800"/>
      </dsp:txXfrm>
    </dsp:sp>
    <dsp:sp modelId="{DDB65AFD-5A90-41F8-8387-9F8D8921E21B}">
      <dsp:nvSpPr>
        <dsp:cNvPr id="0" name=""/>
        <dsp:cNvSpPr/>
      </dsp:nvSpPr>
      <dsp:spPr>
        <a:xfrm>
          <a:off x="0" y="2390746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EBBD6-877F-43AC-B673-3C0C88510900}">
      <dsp:nvSpPr>
        <dsp:cNvPr id="0" name=""/>
        <dsp:cNvSpPr/>
      </dsp:nvSpPr>
      <dsp:spPr>
        <a:xfrm>
          <a:off x="411480" y="2169346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Politiskais risks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169346"/>
        <a:ext cx="5760720" cy="442800"/>
      </dsp:txXfrm>
    </dsp:sp>
    <dsp:sp modelId="{742A9F0F-7C1F-496B-A3FD-B67F7731BD75}">
      <dsp:nvSpPr>
        <dsp:cNvPr id="0" name=""/>
        <dsp:cNvSpPr/>
      </dsp:nvSpPr>
      <dsp:spPr>
        <a:xfrm>
          <a:off x="0" y="3071146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C6D2A-02D8-4650-9F25-06554908743D}">
      <dsp:nvSpPr>
        <dsp:cNvPr id="0" name=""/>
        <dsp:cNvSpPr/>
      </dsp:nvSpPr>
      <dsp:spPr>
        <a:xfrm>
          <a:off x="411480" y="2849746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Cilvēciskā faktora risks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849746"/>
        <a:ext cx="5760720" cy="442800"/>
      </dsp:txXfrm>
    </dsp:sp>
    <dsp:sp modelId="{64F81555-8BFF-480D-BB2B-AC783504993B}">
      <dsp:nvSpPr>
        <dsp:cNvPr id="0" name=""/>
        <dsp:cNvSpPr/>
      </dsp:nvSpPr>
      <dsp:spPr>
        <a:xfrm>
          <a:off x="0" y="3751546"/>
          <a:ext cx="822960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B55AB7-C85B-4403-88F3-F78B1EFF2456}">
      <dsp:nvSpPr>
        <dsp:cNvPr id="0" name=""/>
        <dsp:cNvSpPr/>
      </dsp:nvSpPr>
      <dsp:spPr>
        <a:xfrm>
          <a:off x="411480" y="3530146"/>
          <a:ext cx="576072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Citi riska veidi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530146"/>
        <a:ext cx="5760720" cy="442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D1037-B3C5-4B46-A129-9B17E9CF6B1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C49DD-608F-4AE2-B362-DC2CB3CCE2CF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aa.gov.lv/" TargetMode="External"/><Relationship Id="rId2" Type="http://schemas.openxmlformats.org/officeDocument/2006/relationships/hyperlink" Target="http://www.biznesa-plans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2.png"/><Relationship Id="rId4" Type="http://schemas.openxmlformats.org/officeDocument/2006/relationships/hyperlink" Target="http://www.citadele.lv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4261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SATUR</a:t>
            </a:r>
            <a:r>
              <a:rPr lang="lv-LV" dirty="0" smtClean="0"/>
              <a:t>S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/>
        </p:nvSpPr>
        <p:spPr>
          <a:xfrm>
            <a:off x="1285852" y="4071942"/>
            <a:ext cx="6400800" cy="1857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Darbības raksturojums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7"/>
            <a:ext cx="8229600" cy="271464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paredzamās darbības raksturojums, ražošanas un/vai pakalpojumu apjoma salīdzinājums ar nozares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rādītājiem.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Produkta (pakalpojuma) raksturojums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Produkta (pakalpojuma) īpašības, kvalitāte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Prognozējamā cena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Izplatīšanas veidi, apkalpošana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Reklāma u. tml.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Izejvielu un materiālu piegādātāji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2928959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Piegādātāju raksturojums, to lielums un daudzums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Svarīgāko piegādātāju uzskaitījums (ja nodrošina piegādes vairāk kā 10% no kopapjoma)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3"/>
            <a:ext cx="8229600" cy="4572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Paredzamā produkta (pakalpojuma) būtiskāko noieta tirgu raksturojums: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vietējais (kurš reģions vai teritorija) vai ārvalstu (uz kurām valstīm eksportēs);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produkta vai pakalpojuma patērētāji (citi uzņēmumi vai iedzīvotāju grupas);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patēriņa tirgus apjoms;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tirgu tendences un to analīze;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tirgu attīstības nākotnes perspektīvas – tirgu apjomu prognozes turpmākajiem 3 –5 gadiem, bet ne mazāk par kredīta darbības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laiku; 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30"/>
          </a:xfrm>
        </p:spPr>
        <p:txBody>
          <a:bodyPr>
            <a:normAutofit lnSpcReduction="10000"/>
          </a:bodyPr>
          <a:lstStyle/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Prognozējamā tirgus daļa, kuru ieņems uzņēmums</a:t>
            </a:r>
            <a:endParaRPr lang="lv-LV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Faktoru analīze, kas nosaka uzņēmuma konkurētspēju konkrētajā tirgū:</a:t>
            </a:r>
          </a:p>
          <a:p>
            <a:pPr lvl="2">
              <a:buFont typeface="Wingdings" pitchFamily="2" charset="2"/>
              <a:buChar char="ü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konkurētspējīga cena;</a:t>
            </a:r>
          </a:p>
          <a:p>
            <a:pPr lvl="2">
              <a:buFont typeface="Wingdings" pitchFamily="2" charset="2"/>
              <a:buChar char="ü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produkta kvalitāte;</a:t>
            </a:r>
          </a:p>
          <a:p>
            <a:pPr lvl="2">
              <a:buFont typeface="Wingdings" pitchFamily="2" charset="2"/>
              <a:buChar char="ü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produkta unikalitāte;</a:t>
            </a:r>
          </a:p>
          <a:p>
            <a:pPr lvl="2">
              <a:buFont typeface="Wingdings" pitchFamily="2" charset="2"/>
              <a:buChar char="ü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apkalpošana;</a:t>
            </a:r>
          </a:p>
          <a:p>
            <a:pPr lvl="2">
              <a:buFont typeface="Wingdings" pitchFamily="2" charset="2"/>
              <a:buChar char="ü"/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atrašanās vieta;</a:t>
            </a:r>
          </a:p>
          <a:p>
            <a:pPr lvl="2">
              <a:buFont typeface="Wingdings" pitchFamily="2" charset="2"/>
              <a:buChar char="ü"/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produkts ieņems specifisku tirgus nišu u. 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ml.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Prognozējamo klientu struktūra:</a:t>
            </a:r>
          </a:p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uzņēmumu – patērētāju raksturojums (patērētāju grupējums, lielums, to teritoriālais izvietojums);</a:t>
            </a:r>
          </a:p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iedzīvotāju – patērētāju raksturojums, kādas grupas, to teritoriālais raksturojums.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Iespējamie būtiskākie konkurenti, to tirgus daļas un attīstības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prognozes.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mārketinga stratēģijas īss raksturojums: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preču attīstība;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cenu politika;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sadales kanāli;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mārketinga komunikāciju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metodes.</a:t>
            </a: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komunikāciju metodes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>
            <a:normAutofit/>
          </a:bodyPr>
          <a:lstStyle/>
          <a:p>
            <a:pPr marL="342900" lvl="3" indent="-342900">
              <a:buFont typeface="Arial" pitchFamily="34" charset="0"/>
              <a:buChar char="•"/>
            </a:pP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Reklāma</a:t>
            </a:r>
          </a:p>
          <a:p>
            <a:pPr marL="342900" lvl="3" indent="-342900">
              <a:buFont typeface="Arial" pitchFamily="34" charset="0"/>
              <a:buChar char="•"/>
            </a:pP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Preču  realizācijas stimulēšana</a:t>
            </a:r>
          </a:p>
          <a:p>
            <a:pPr marL="342900" lvl="3" indent="-342900">
              <a:buFont typeface="Arial" pitchFamily="34" charset="0"/>
              <a:buChar char="•"/>
            </a:pP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Sabiedriskās attiecības</a:t>
            </a:r>
          </a:p>
          <a:p>
            <a:pPr marL="342900" lvl="3" indent="-342900">
              <a:buFont typeface="Arial" pitchFamily="34" charset="0"/>
              <a:buChar char="•"/>
            </a:pP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Tiešā pārdošana</a:t>
            </a:r>
          </a:p>
          <a:p>
            <a:endParaRPr lang="lv-LV" dirty="0" smtClean="0"/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izklāsts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3143272"/>
          </a:xfrm>
        </p:spPr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mērķis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paredzamais rezultāts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vieta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realizācijai nepieciešamie tehniskie līdzekļi (iekārtas, ēkas, aprīkojums u. tml., to tehniskie parametri, paredzamās jaudas utt.)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SATURS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3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satura rādītājs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īss kopsavilkums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Vispārējā informācija par uzņēmumu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Nozares raksturojums</a:t>
            </a: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izklāsts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72033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 (darbaspēks, izejvielas)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Finansu resursi, kas nepieciešami projektam, to iegūšanas ceļi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prognoze attiecīgajām precēm, pakalpojumiem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ietekme uz apkārtējo vidi un ar to saistītie riski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secība, realizācijas posmi, shēma - grafiks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Finansu plāns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643471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Pieņēmumi, uz kuriem balstīta finansu prognoze turpmākajiem 3 -5 gadiem: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valsts ekonomiskais stāvoklis (inflācija, bezdarbs, vidējie ieņēmumi);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uzņēmuma attīstības rādītāji;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iespējamie finansu resursi, to avoti;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cenu politika;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tirgus attīstība;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likumdošana, tai skaitā nodokļu jomā.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Ieņēmumu plāns latos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endParaRPr lang="lv-LV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1500174"/>
          <a:ext cx="8715436" cy="3612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28760"/>
                <a:gridCol w="857256"/>
                <a:gridCol w="714380"/>
                <a:gridCol w="928694"/>
                <a:gridCol w="928694"/>
                <a:gridCol w="648081"/>
                <a:gridCol w="852117"/>
                <a:gridCol w="928694"/>
                <a:gridCol w="642942"/>
                <a:gridCol w="785818"/>
              </a:tblGrid>
              <a:tr h="507592">
                <a:tc rowSpan="2"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Produkts 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2012.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2013.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2014.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507592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/>
                        <a:t>P</a:t>
                      </a: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/>
                        <a:t>I</a:t>
                      </a:r>
                      <a:endParaRPr lang="lv-LV" sz="2400" dirty="0"/>
                    </a:p>
                  </a:txBody>
                  <a:tcPr/>
                </a:tc>
              </a:tr>
              <a:tr h="627890">
                <a:tc>
                  <a:txBody>
                    <a:bodyPr/>
                    <a:lstStyle/>
                    <a:p>
                      <a:pPr algn="l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Vizītkartes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10 000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0,10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15 000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0,12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1 800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16 000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0,12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1 920</a:t>
                      </a:r>
                      <a:endParaRPr lang="lv-LV" sz="1800" dirty="0"/>
                    </a:p>
                  </a:txBody>
                  <a:tcPr/>
                </a:tc>
              </a:tr>
              <a:tr h="652372">
                <a:tc>
                  <a:txBody>
                    <a:bodyPr/>
                    <a:lstStyle/>
                    <a:p>
                      <a:pPr algn="l"/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Grāmatas 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2 000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5,00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10 000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22 00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5,50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12 100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22 00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6,00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13200</a:t>
                      </a:r>
                      <a:endParaRPr lang="lv-LV" sz="1800" dirty="0"/>
                    </a:p>
                  </a:txBody>
                  <a:tcPr/>
                </a:tc>
              </a:tr>
              <a:tr h="676854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Kalendāri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5 000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4,00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20 000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6 000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5,00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30 000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6 000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5,00</a:t>
                      </a:r>
                      <a:endParaRPr lang="lv-LV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sz="1800" dirty="0" smtClean="0"/>
                        <a:t>30000</a:t>
                      </a:r>
                      <a:endParaRPr lang="lv-LV" sz="1800" dirty="0"/>
                    </a:p>
                  </a:txBody>
                  <a:tcPr/>
                </a:tc>
              </a:tr>
              <a:tr h="629896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Ieņēmumi</a:t>
                      </a:r>
                    </a:p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kopā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32000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/>
                        <a:t>43900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/>
                        <a:t>44920</a:t>
                      </a:r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4348" y="521495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Q - daudzums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2786050" y="521495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 - cena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3372" y="521495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 - ieņēmumi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4" name="Picture 13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Peļņas vai zaudējumu aprēķins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185738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Veido tabulas veidā (ieņēmumu un izmaksu pamatojums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shēma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28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Aktīvs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Pasīvs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None/>
                      </a:pPr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   Ilgtermiņa ieguldījumi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    Pašu kapitāls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1.  Nemateriālie ieguldījumi    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Uzkrājumi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2.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Pamatlīdzekļi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III 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3.  Finansu ieguldījumi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1.  Īstermiņa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   Apgrozāmie 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2.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Ilgtermiņa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530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1.  Krājumi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2.  Debitori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3.  Vērtspapīri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4.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Naudas 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plūsmas pārskats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00595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 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plūsmas pārskats (pa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ceturkšniem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 –  atsevišķi parādot sekojošas pozīcijas: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naudas plūsma no saimnieciskās darbības;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naudas plūsma no investīciju darbības;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naudas plūsma no finansēšanas;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kopā tīrā naudas plūsma no saimnieciskās darbības;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naudas atlikums uz perioda beigām (jāsakrīt ar attiecīgo rādītāju uz perioda beigām bilancē).</a:t>
            </a: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Kredītu atmaksas graf</a:t>
            </a:r>
            <a:r>
              <a:rPr lang="lv-LV" dirty="0" smtClean="0"/>
              <a:t>iks</a:t>
            </a:r>
            <a:endParaRPr lang="lv-LV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128838"/>
                <a:gridCol w="198596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Pamatsummas atmaksa </a:t>
                      </a:r>
                    </a:p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LVL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Procentu maksājumi LVL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Kopā 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2012.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2013.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2014.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2015.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2016. gads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Kopā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Pasākumi risku ietekmes ierobežošanai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9"/>
            <a:ext cx="8229600" cy="2571768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Piesardzības vai profilakses pasākumi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Ierobežojošie pasākumi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Kompensējošie pasākumi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Pielikumi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7"/>
            <a:ext cx="8229600" cy="364333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plānā minēto faktu un slēdzienu apstiprinošo dokumentu kopijas, shēmas, tabulas diagrammas, tirgus pētījumu rezultāti, konkurences analīze, līgumu (nomas, ar klientiem un piegādātājiem), licenču, sertifikātu, ekspertīžu rezultātu, patenta un citu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dokumentu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kopijas.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SATURS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Darbības raksturojums, produkti, pakalpojumi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Mārketinga plāns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izklāsts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Finansu plāns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Riski un to mazināšanas iespējas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Pielikumi 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Iesniedzēja vārds, uzvārds, paraksts un datums (var būt uz titullapas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Abizāre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Ievads uzņēmējdarbībā. Rīga: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2004.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Moriss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Veiksmīga biznesa sākums. Izdevniecība “Valters un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Rapa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2008.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www.biznesa-plans.lv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AutoNum type="arabicPeriod"/>
            </a:pPr>
            <a:r>
              <a:rPr lang="lv-LV" i="1" dirty="0" smtClean="0">
                <a:hlinkClick r:id="rId3"/>
              </a:rPr>
              <a:t>www.liaa.gov.lv</a:t>
            </a:r>
            <a:r>
              <a:rPr lang="lv-LV" i="1" dirty="0" smtClean="0"/>
              <a:t> </a:t>
            </a:r>
          </a:p>
          <a:p>
            <a:pPr marL="514350" indent="-514350">
              <a:buAutoNum type="arabicPeriod"/>
            </a:pPr>
            <a:r>
              <a:rPr lang="lv-LV" i="1" smtClean="0">
                <a:hlinkClick r:id="rId4"/>
              </a:rPr>
              <a:t>www.citadele.lv</a:t>
            </a:r>
            <a:r>
              <a:rPr lang="lv-LV" i="1" smtClean="0"/>
              <a:t> </a:t>
            </a:r>
            <a:endParaRPr lang="lv-LV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kopsavilkums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mērķi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Plānotās uzņēmējdarbības juridiskā forma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Darbības pamatvirzieni (preces, pakalpojumi)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vieta tirgū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ideja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kopsavilkums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realizācijas komandas raksturojums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izmaksas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Pieprasītais finansējums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Projekta finansēšanas plāns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Būtiskākie riski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Vispārējā informācija par uzņēmumu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3"/>
          </a:xfrm>
        </p:spPr>
        <p:txBody>
          <a:bodyPr>
            <a:normAutofit fontScale="92500"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Paredzamais uzņēmuma nosaukums, juridiskā forma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paredzamais pamatkapitāls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paredzamie dibinātāji, īpašnieki, to līdzdalība pamatkapitālā procentos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plānotais darbības veids, ja vairāki – būtiskākie pēc apgrozījuma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Specializācija – kādu preču ražošanā, pakalpojumu sniegšanā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Vispārējā informācija par uzņēmumu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49"/>
          </a:xfrm>
        </p:spPr>
        <p:txBody>
          <a:bodyPr>
            <a:normAutofit fontScale="92500" lnSpcReduction="2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Plānotā uzņēmuma struktūra, pamatdarbības vieta, filiāles (ja tādas paredzētas)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Zeme, ēkas, pamatlīdzekļi – īpašumā  un/vai nomātie, īrētie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Plānotais uzņēmuma darbinieku skaits (vadība un pārējie)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mērķi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iespējamo panākumu iemesli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paredzamā struktūra un vadības locekļu uzskaitījums: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vārds, uzvārds;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ieņemamais amats;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izglītība, kas adekvāta amatam un uzņēmuma pamatdarbībai;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darba pieredze, kas adekvāta amatam un uzņēmuma pamatdarbībai.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Nozares raksturojums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fontScale="92500"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Latvijā kopumā saražotais attiecīgās nozares produkcijas vai sniegto pakalpojumu apjoms pēdējo 3 – 5 gadu laikā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Nozares svarīgums Latvijas tautsaimniecībā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Nozares tendences un analīze, cikliskums, sezonālās svārstības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Nozares attīstībā perspektīvas – ražošanas vai pakalpojumu apjomu prognozes turpmākajiem 3 –5 gadiem, bet ne mazāk par kredīta darbības laiku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716</Words>
  <Application>Microsoft Office PowerPoint</Application>
  <PresentationFormat>On-screen Show (4:3)</PresentationFormat>
  <Paragraphs>237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BIZNESA PLĀNA SATURS</vt:lpstr>
      <vt:lpstr>BIZNESA PLĀNA SATURS</vt:lpstr>
      <vt:lpstr>BIZNESA PLĀNA SATURS</vt:lpstr>
      <vt:lpstr>Biznesa plāna kopsavilkums</vt:lpstr>
      <vt:lpstr>Biznesa plāna kopsavilkums</vt:lpstr>
      <vt:lpstr>Vispārējā informācija par uzņēmumu</vt:lpstr>
      <vt:lpstr>Vispārējā informācija par uzņēmumu</vt:lpstr>
      <vt:lpstr>Vadība </vt:lpstr>
      <vt:lpstr>Nozares raksturojums</vt:lpstr>
      <vt:lpstr>Darbības raksturojums</vt:lpstr>
      <vt:lpstr>Produkta (pakalpojuma) raksturojums</vt:lpstr>
      <vt:lpstr>Izejvielu un materiālu piegādātāji</vt:lpstr>
      <vt:lpstr>Mārketinga plāns</vt:lpstr>
      <vt:lpstr>Mārketinga plāns</vt:lpstr>
      <vt:lpstr>Mārketinga plāns</vt:lpstr>
      <vt:lpstr>Mārketinga plāns</vt:lpstr>
      <vt:lpstr>Mārketinga plāns</vt:lpstr>
      <vt:lpstr>Mārketinga komunikāciju metodes</vt:lpstr>
      <vt:lpstr>Projekta realizācijas izklāsts</vt:lpstr>
      <vt:lpstr>Projekta realizācijas izklāsts</vt:lpstr>
      <vt:lpstr>Finansu plāns</vt:lpstr>
      <vt:lpstr>Ieņēmumu plāns latos</vt:lpstr>
      <vt:lpstr>Peļņas vai zaudējumu aprēķins</vt:lpstr>
      <vt:lpstr>Bilances shēma</vt:lpstr>
      <vt:lpstr>Naudas plūsmas pārskats</vt:lpstr>
      <vt:lpstr>Kredītu atmaksas grafiks</vt:lpstr>
      <vt:lpstr>Komercdarbības risku veidi</vt:lpstr>
      <vt:lpstr>Pasākumi risku ietekmes ierobežošanai</vt:lpstr>
      <vt:lpstr>Pielikumi</vt:lpstr>
      <vt:lpstr>Slide 30</vt:lpstr>
      <vt:lpstr>Iespējamie informācijas resursi</vt:lpstr>
      <vt:lpstr>Slide 32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BIZNESA PLĀNA SATURS</dc:title>
  <dc:creator> </dc:creator>
  <cp:lastModifiedBy> </cp:lastModifiedBy>
  <cp:revision>70</cp:revision>
  <dcterms:created xsi:type="dcterms:W3CDTF">2012-03-14T12:02:53Z</dcterms:created>
  <dcterms:modified xsi:type="dcterms:W3CDTF">2012-06-25T11:47:01Z</dcterms:modified>
</cp:coreProperties>
</file>