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76" r:id="rId4"/>
    <p:sldId id="268" r:id="rId5"/>
    <p:sldId id="270" r:id="rId6"/>
    <p:sldId id="277" r:id="rId7"/>
    <p:sldId id="260" r:id="rId8"/>
    <p:sldId id="278" r:id="rId9"/>
    <p:sldId id="273" r:id="rId10"/>
    <p:sldId id="274" r:id="rId11"/>
    <p:sldId id="275" r:id="rId12"/>
    <p:sldId id="266" r:id="rId13"/>
    <p:sldId id="269" r:id="rId14"/>
  </p:sldIdLst>
  <p:sldSz cx="9144000" cy="6858000" type="screen4x3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27278D-1344-45C8-A69A-B108249787B1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5DBC1711-4A56-41C3-9F47-A49BBC85DF4A}">
      <dgm:prSet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Fizioloģiskās vajadzības</a:t>
          </a:r>
          <a:endParaRPr lang="lv-LV" sz="2400" dirty="0"/>
        </a:p>
      </dgm:t>
    </dgm:pt>
    <dgm:pt modelId="{DB919610-1D9F-4631-8371-275A2ED30FDE}" type="parTrans" cxnId="{6E1AD84C-A66B-4F57-B1BF-F1BCDB740ECD}">
      <dgm:prSet/>
      <dgm:spPr/>
      <dgm:t>
        <a:bodyPr/>
        <a:lstStyle/>
        <a:p>
          <a:endParaRPr lang="lv-LV"/>
        </a:p>
      </dgm:t>
    </dgm:pt>
    <dgm:pt modelId="{584F90EB-3CD4-41CA-9DC8-F410F2B4F84F}" type="sibTrans" cxnId="{6E1AD84C-A66B-4F57-B1BF-F1BCDB740ECD}">
      <dgm:prSet/>
      <dgm:spPr/>
      <dgm:t>
        <a:bodyPr/>
        <a:lstStyle/>
        <a:p>
          <a:endParaRPr lang="lv-LV"/>
        </a:p>
      </dgm:t>
    </dgm:pt>
    <dgm:pt modelId="{1D05E3AE-955E-4EBD-BCE0-C2DB54ADA503}">
      <dgm:prSet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Drošības </a:t>
          </a:r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vajadzības</a:t>
          </a:r>
          <a:endParaRPr lang="lv-LV" sz="2400" dirty="0"/>
        </a:p>
      </dgm:t>
    </dgm:pt>
    <dgm:pt modelId="{7F2AFEDE-ABED-4510-8EA2-B0150FCAB424}" type="parTrans" cxnId="{2E8DB099-E16D-4C01-918A-94DA6F0E1791}">
      <dgm:prSet/>
      <dgm:spPr/>
      <dgm:t>
        <a:bodyPr/>
        <a:lstStyle/>
        <a:p>
          <a:endParaRPr lang="lv-LV"/>
        </a:p>
      </dgm:t>
    </dgm:pt>
    <dgm:pt modelId="{22F2533B-97A4-4506-8F79-3F364EEC551F}" type="sibTrans" cxnId="{2E8DB099-E16D-4C01-918A-94DA6F0E1791}">
      <dgm:prSet/>
      <dgm:spPr/>
      <dgm:t>
        <a:bodyPr/>
        <a:lstStyle/>
        <a:p>
          <a:endParaRPr lang="lv-LV"/>
        </a:p>
      </dgm:t>
    </dgm:pt>
    <dgm:pt modelId="{A16D0936-5070-448D-B99C-A4C28F62EC21}">
      <dgm:prSet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Sociālās </a:t>
          </a:r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vajadzības</a:t>
          </a:r>
          <a:endParaRPr lang="lv-LV" sz="2400" dirty="0"/>
        </a:p>
      </dgm:t>
    </dgm:pt>
    <dgm:pt modelId="{CA0BD934-AF20-4AF4-952C-C43ACAF44FF0}" type="parTrans" cxnId="{7428BCFE-48F1-4A6B-9901-73017ACDB6BD}">
      <dgm:prSet/>
      <dgm:spPr/>
      <dgm:t>
        <a:bodyPr/>
        <a:lstStyle/>
        <a:p>
          <a:endParaRPr lang="lv-LV"/>
        </a:p>
      </dgm:t>
    </dgm:pt>
    <dgm:pt modelId="{7AAFC731-78BD-4BFB-830F-68BCE9452E64}" type="sibTrans" cxnId="{7428BCFE-48F1-4A6B-9901-73017ACDB6BD}">
      <dgm:prSet/>
      <dgm:spPr/>
      <dgm:t>
        <a:bodyPr/>
        <a:lstStyle/>
        <a:p>
          <a:endParaRPr lang="lv-LV"/>
        </a:p>
      </dgm:t>
    </dgm:pt>
    <dgm:pt modelId="{A22BA6F9-440E-43C5-B070-05583F1CCCA4}">
      <dgm:prSet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Vajadzība pēc </a:t>
          </a:r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cieņas</a:t>
          </a:r>
          <a:endParaRPr lang="lv-LV" sz="2400" dirty="0"/>
        </a:p>
      </dgm:t>
    </dgm:pt>
    <dgm:pt modelId="{A280E02B-B363-4530-B09B-DF64F20709B7}" type="parTrans" cxnId="{A755413D-5413-49F7-A3AA-E0ACF14C6742}">
      <dgm:prSet/>
      <dgm:spPr/>
      <dgm:t>
        <a:bodyPr/>
        <a:lstStyle/>
        <a:p>
          <a:endParaRPr lang="lv-LV"/>
        </a:p>
      </dgm:t>
    </dgm:pt>
    <dgm:pt modelId="{EE90BA7D-1367-4521-A1C4-2FFB5AE66AF6}" type="sibTrans" cxnId="{A755413D-5413-49F7-A3AA-E0ACF14C6742}">
      <dgm:prSet/>
      <dgm:spPr/>
      <dgm:t>
        <a:bodyPr/>
        <a:lstStyle/>
        <a:p>
          <a:endParaRPr lang="lv-LV"/>
        </a:p>
      </dgm:t>
    </dgm:pt>
    <dgm:pt modelId="{91244CD0-68E2-469C-AE2C-BDC2C7DC9439}">
      <dgm:prSet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Pašapliecināšanās </a:t>
          </a:r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vajadzība</a:t>
          </a:r>
          <a:endParaRPr lang="lv-LV" sz="2400" dirty="0"/>
        </a:p>
      </dgm:t>
    </dgm:pt>
    <dgm:pt modelId="{69CD8C5D-BBF5-460D-AD5E-1B4A990F708B}" type="parTrans" cxnId="{5C9C6DFD-6FCB-44BB-BCB6-38E1ED5E6387}">
      <dgm:prSet/>
      <dgm:spPr/>
      <dgm:t>
        <a:bodyPr/>
        <a:lstStyle/>
        <a:p>
          <a:endParaRPr lang="lv-LV"/>
        </a:p>
      </dgm:t>
    </dgm:pt>
    <dgm:pt modelId="{D8E8C5B9-DC64-4DD5-8BFC-510395B58F3B}" type="sibTrans" cxnId="{5C9C6DFD-6FCB-44BB-BCB6-38E1ED5E6387}">
      <dgm:prSet/>
      <dgm:spPr/>
      <dgm:t>
        <a:bodyPr/>
        <a:lstStyle/>
        <a:p>
          <a:endParaRPr lang="lv-LV"/>
        </a:p>
      </dgm:t>
    </dgm:pt>
    <dgm:pt modelId="{8BB78DF9-E2BE-4446-99B1-D00D40C70056}" type="pres">
      <dgm:prSet presAssocID="{B827278D-1344-45C8-A69A-B108249787B1}" presName="compositeShape" presStyleCnt="0">
        <dgm:presLayoutVars>
          <dgm:dir/>
          <dgm:resizeHandles/>
        </dgm:presLayoutVars>
      </dgm:prSet>
      <dgm:spPr/>
    </dgm:pt>
    <dgm:pt modelId="{ABFF30D3-502C-413A-B426-215AA2F746C9}" type="pres">
      <dgm:prSet presAssocID="{B827278D-1344-45C8-A69A-B108249787B1}" presName="pyramid" presStyleLbl="node1" presStyleIdx="0" presStyleCnt="1"/>
      <dgm:spPr/>
    </dgm:pt>
    <dgm:pt modelId="{DBF2223D-5FC4-443C-BFCA-EEB373F49ED9}" type="pres">
      <dgm:prSet presAssocID="{B827278D-1344-45C8-A69A-B108249787B1}" presName="theList" presStyleCnt="0"/>
      <dgm:spPr/>
    </dgm:pt>
    <dgm:pt modelId="{8E7A19A2-DD25-44E9-B8E7-C0B0F5ACE000}" type="pres">
      <dgm:prSet presAssocID="{91244CD0-68E2-469C-AE2C-BDC2C7DC9439}" presName="aNode" presStyleLbl="fgAcc1" presStyleIdx="0" presStyleCnt="5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01C64AB1-E754-49B0-9C81-91BF673AC51B}" type="pres">
      <dgm:prSet presAssocID="{91244CD0-68E2-469C-AE2C-BDC2C7DC9439}" presName="aSpace" presStyleCnt="0"/>
      <dgm:spPr/>
    </dgm:pt>
    <dgm:pt modelId="{FC55179E-FD4C-4D27-ADB1-A804BFFEC77E}" type="pres">
      <dgm:prSet presAssocID="{A22BA6F9-440E-43C5-B070-05583F1CCCA4}" presName="aNode" presStyleLbl="fgAcc1" presStyleIdx="1" presStyleCnt="5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740F1D9D-A110-49D7-9E4F-5F6C80A56F8F}" type="pres">
      <dgm:prSet presAssocID="{A22BA6F9-440E-43C5-B070-05583F1CCCA4}" presName="aSpace" presStyleCnt="0"/>
      <dgm:spPr/>
    </dgm:pt>
    <dgm:pt modelId="{14A0E445-C4F7-482F-9726-9A9DAD0693EA}" type="pres">
      <dgm:prSet presAssocID="{A16D0936-5070-448D-B99C-A4C28F62EC21}" presName="aNode" presStyleLbl="fgAcc1" presStyleIdx="2" presStyleCnt="5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51B0902A-F259-4903-96AC-1C70790B2F99}" type="pres">
      <dgm:prSet presAssocID="{A16D0936-5070-448D-B99C-A4C28F62EC21}" presName="aSpace" presStyleCnt="0"/>
      <dgm:spPr/>
    </dgm:pt>
    <dgm:pt modelId="{A369A09D-6B94-4587-8F37-3D41E529DE99}" type="pres">
      <dgm:prSet presAssocID="{1D05E3AE-955E-4EBD-BCE0-C2DB54ADA503}" presName="aNode" presStyleLbl="fgAcc1" presStyleIdx="3" presStyleCnt="5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3345D0F0-D67E-48D6-B916-1BCC424EF314}" type="pres">
      <dgm:prSet presAssocID="{1D05E3AE-955E-4EBD-BCE0-C2DB54ADA503}" presName="aSpace" presStyleCnt="0"/>
      <dgm:spPr/>
    </dgm:pt>
    <dgm:pt modelId="{6435F228-5CDD-409C-B071-B152E7F85073}" type="pres">
      <dgm:prSet presAssocID="{5DBC1711-4A56-41C3-9F47-A49BBC85DF4A}" presName="aNode" presStyleLbl="fgAcc1" presStyleIdx="4" presStyleCnt="5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BB8B116C-B908-4715-AF6F-BE7C9F9EE837}" type="pres">
      <dgm:prSet presAssocID="{5DBC1711-4A56-41C3-9F47-A49BBC85DF4A}" presName="aSpace" presStyleCnt="0"/>
      <dgm:spPr/>
    </dgm:pt>
  </dgm:ptLst>
  <dgm:cxnLst>
    <dgm:cxn modelId="{25ED12C3-9590-4E69-8E88-07BB0E1ABB98}" type="presOf" srcId="{5DBC1711-4A56-41C3-9F47-A49BBC85DF4A}" destId="{6435F228-5CDD-409C-B071-B152E7F85073}" srcOrd="0" destOrd="0" presId="urn:microsoft.com/office/officeart/2005/8/layout/pyramid2"/>
    <dgm:cxn modelId="{EC1CB88C-89D5-4D79-92D9-0DB6E12DEF86}" type="presOf" srcId="{A16D0936-5070-448D-B99C-A4C28F62EC21}" destId="{14A0E445-C4F7-482F-9726-9A9DAD0693EA}" srcOrd="0" destOrd="0" presId="urn:microsoft.com/office/officeart/2005/8/layout/pyramid2"/>
    <dgm:cxn modelId="{5C9C6DFD-6FCB-44BB-BCB6-38E1ED5E6387}" srcId="{B827278D-1344-45C8-A69A-B108249787B1}" destId="{91244CD0-68E2-469C-AE2C-BDC2C7DC9439}" srcOrd="0" destOrd="0" parTransId="{69CD8C5D-BBF5-460D-AD5E-1B4A990F708B}" sibTransId="{D8E8C5B9-DC64-4DD5-8BFC-510395B58F3B}"/>
    <dgm:cxn modelId="{7428BCFE-48F1-4A6B-9901-73017ACDB6BD}" srcId="{B827278D-1344-45C8-A69A-B108249787B1}" destId="{A16D0936-5070-448D-B99C-A4C28F62EC21}" srcOrd="2" destOrd="0" parTransId="{CA0BD934-AF20-4AF4-952C-C43ACAF44FF0}" sibTransId="{7AAFC731-78BD-4BFB-830F-68BCE9452E64}"/>
    <dgm:cxn modelId="{A755413D-5413-49F7-A3AA-E0ACF14C6742}" srcId="{B827278D-1344-45C8-A69A-B108249787B1}" destId="{A22BA6F9-440E-43C5-B070-05583F1CCCA4}" srcOrd="1" destOrd="0" parTransId="{A280E02B-B363-4530-B09B-DF64F20709B7}" sibTransId="{EE90BA7D-1367-4521-A1C4-2FFB5AE66AF6}"/>
    <dgm:cxn modelId="{EDA50DA3-B641-4B12-ABAE-0D3888E80AF4}" type="presOf" srcId="{91244CD0-68E2-469C-AE2C-BDC2C7DC9439}" destId="{8E7A19A2-DD25-44E9-B8E7-C0B0F5ACE000}" srcOrd="0" destOrd="0" presId="urn:microsoft.com/office/officeart/2005/8/layout/pyramid2"/>
    <dgm:cxn modelId="{213EE585-B568-45AC-8F66-227D17719478}" type="presOf" srcId="{B827278D-1344-45C8-A69A-B108249787B1}" destId="{8BB78DF9-E2BE-4446-99B1-D00D40C70056}" srcOrd="0" destOrd="0" presId="urn:microsoft.com/office/officeart/2005/8/layout/pyramid2"/>
    <dgm:cxn modelId="{5F4F7F27-478D-40D1-A157-16C4E1859742}" type="presOf" srcId="{A22BA6F9-440E-43C5-B070-05583F1CCCA4}" destId="{FC55179E-FD4C-4D27-ADB1-A804BFFEC77E}" srcOrd="0" destOrd="0" presId="urn:microsoft.com/office/officeart/2005/8/layout/pyramid2"/>
    <dgm:cxn modelId="{2E8DB099-E16D-4C01-918A-94DA6F0E1791}" srcId="{B827278D-1344-45C8-A69A-B108249787B1}" destId="{1D05E3AE-955E-4EBD-BCE0-C2DB54ADA503}" srcOrd="3" destOrd="0" parTransId="{7F2AFEDE-ABED-4510-8EA2-B0150FCAB424}" sibTransId="{22F2533B-97A4-4506-8F79-3F364EEC551F}"/>
    <dgm:cxn modelId="{6E1AD84C-A66B-4F57-B1BF-F1BCDB740ECD}" srcId="{B827278D-1344-45C8-A69A-B108249787B1}" destId="{5DBC1711-4A56-41C3-9F47-A49BBC85DF4A}" srcOrd="4" destOrd="0" parTransId="{DB919610-1D9F-4631-8371-275A2ED30FDE}" sibTransId="{584F90EB-3CD4-41CA-9DC8-F410F2B4F84F}"/>
    <dgm:cxn modelId="{83DE039C-9785-4B68-9984-7E8F5C8529C1}" type="presOf" srcId="{1D05E3AE-955E-4EBD-BCE0-C2DB54ADA503}" destId="{A369A09D-6B94-4587-8F37-3D41E529DE99}" srcOrd="0" destOrd="0" presId="urn:microsoft.com/office/officeart/2005/8/layout/pyramid2"/>
    <dgm:cxn modelId="{8C0FA536-AFCB-4EC5-A79A-4CB848044FC4}" type="presParOf" srcId="{8BB78DF9-E2BE-4446-99B1-D00D40C70056}" destId="{ABFF30D3-502C-413A-B426-215AA2F746C9}" srcOrd="0" destOrd="0" presId="urn:microsoft.com/office/officeart/2005/8/layout/pyramid2"/>
    <dgm:cxn modelId="{FF3278D4-B465-4117-9132-3C8D180FA2E3}" type="presParOf" srcId="{8BB78DF9-E2BE-4446-99B1-D00D40C70056}" destId="{DBF2223D-5FC4-443C-BFCA-EEB373F49ED9}" srcOrd="1" destOrd="0" presId="urn:microsoft.com/office/officeart/2005/8/layout/pyramid2"/>
    <dgm:cxn modelId="{31F9523A-7AED-43B6-9830-5E9DA4DB7B3A}" type="presParOf" srcId="{DBF2223D-5FC4-443C-BFCA-EEB373F49ED9}" destId="{8E7A19A2-DD25-44E9-B8E7-C0B0F5ACE000}" srcOrd="0" destOrd="0" presId="urn:microsoft.com/office/officeart/2005/8/layout/pyramid2"/>
    <dgm:cxn modelId="{5F81FAB9-100F-4B49-BAC3-73E3C78125E2}" type="presParOf" srcId="{DBF2223D-5FC4-443C-BFCA-EEB373F49ED9}" destId="{01C64AB1-E754-49B0-9C81-91BF673AC51B}" srcOrd="1" destOrd="0" presId="urn:microsoft.com/office/officeart/2005/8/layout/pyramid2"/>
    <dgm:cxn modelId="{F309F150-558D-4F4F-8549-59C450429189}" type="presParOf" srcId="{DBF2223D-5FC4-443C-BFCA-EEB373F49ED9}" destId="{FC55179E-FD4C-4D27-ADB1-A804BFFEC77E}" srcOrd="2" destOrd="0" presId="urn:microsoft.com/office/officeart/2005/8/layout/pyramid2"/>
    <dgm:cxn modelId="{1EC49C26-4DB4-4909-A7B8-9EEEFC96EF4C}" type="presParOf" srcId="{DBF2223D-5FC4-443C-BFCA-EEB373F49ED9}" destId="{740F1D9D-A110-49D7-9E4F-5F6C80A56F8F}" srcOrd="3" destOrd="0" presId="urn:microsoft.com/office/officeart/2005/8/layout/pyramid2"/>
    <dgm:cxn modelId="{D2BA57DA-F157-4D71-A0D5-64527505A8CB}" type="presParOf" srcId="{DBF2223D-5FC4-443C-BFCA-EEB373F49ED9}" destId="{14A0E445-C4F7-482F-9726-9A9DAD0693EA}" srcOrd="4" destOrd="0" presId="urn:microsoft.com/office/officeart/2005/8/layout/pyramid2"/>
    <dgm:cxn modelId="{4AAF7500-CD1E-4776-814F-376A04633014}" type="presParOf" srcId="{DBF2223D-5FC4-443C-BFCA-EEB373F49ED9}" destId="{51B0902A-F259-4903-96AC-1C70790B2F99}" srcOrd="5" destOrd="0" presId="urn:microsoft.com/office/officeart/2005/8/layout/pyramid2"/>
    <dgm:cxn modelId="{90728411-B49F-41C4-8645-ED94D9D25CF4}" type="presParOf" srcId="{DBF2223D-5FC4-443C-BFCA-EEB373F49ED9}" destId="{A369A09D-6B94-4587-8F37-3D41E529DE99}" srcOrd="6" destOrd="0" presId="urn:microsoft.com/office/officeart/2005/8/layout/pyramid2"/>
    <dgm:cxn modelId="{67C0A312-53A4-48E4-A30F-1A0704E9F631}" type="presParOf" srcId="{DBF2223D-5FC4-443C-BFCA-EEB373F49ED9}" destId="{3345D0F0-D67E-48D6-B916-1BCC424EF314}" srcOrd="7" destOrd="0" presId="urn:microsoft.com/office/officeart/2005/8/layout/pyramid2"/>
    <dgm:cxn modelId="{C8A084FD-7646-457E-9A7F-5F32C6A99179}" type="presParOf" srcId="{DBF2223D-5FC4-443C-BFCA-EEB373F49ED9}" destId="{6435F228-5CDD-409C-B071-B152E7F85073}" srcOrd="8" destOrd="0" presId="urn:microsoft.com/office/officeart/2005/8/layout/pyramid2"/>
    <dgm:cxn modelId="{C55C6189-3742-4283-AD56-FE73AF6192B2}" type="presParOf" srcId="{DBF2223D-5FC4-443C-BFCA-EEB373F49ED9}" destId="{BB8B116C-B908-4715-AF6F-BE7C9F9EE837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7BD6004-5AFB-4B9A-90A0-FC09B5F68444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0302990B-B4CA-4074-B51E-0F6B49F99E6C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Ekonomiskās  vajadzības</a:t>
          </a:r>
          <a:endParaRPr lang="lv-LV" dirty="0"/>
        </a:p>
      </dgm:t>
    </dgm:pt>
    <dgm:pt modelId="{2ACD9F1A-E603-4FA0-97C8-F1969F41E3C5}" type="parTrans" cxnId="{ED17E463-97A7-4338-A9E7-C3C912680F7E}">
      <dgm:prSet/>
      <dgm:spPr/>
      <dgm:t>
        <a:bodyPr/>
        <a:lstStyle/>
        <a:p>
          <a:endParaRPr lang="lv-LV"/>
        </a:p>
      </dgm:t>
    </dgm:pt>
    <dgm:pt modelId="{7333BCF5-2488-44EA-B3B3-9814A81E6D2C}" type="sibTrans" cxnId="{ED17E463-97A7-4338-A9E7-C3C912680F7E}">
      <dgm:prSet/>
      <dgm:spPr/>
      <dgm:t>
        <a:bodyPr/>
        <a:lstStyle/>
        <a:p>
          <a:endParaRPr lang="lv-LV"/>
        </a:p>
      </dgm:t>
    </dgm:pt>
    <dgm:pt modelId="{CC0E488D-209B-46C7-AE86-41068FAFE3E3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Preces (lietas)</a:t>
          </a:r>
          <a:endParaRPr lang="lv-LV" dirty="0"/>
        </a:p>
      </dgm:t>
    </dgm:pt>
    <dgm:pt modelId="{9132D997-C1E5-432A-9EE7-EC1A249DAAF6}" type="parTrans" cxnId="{9C603EF6-1968-4692-BFC5-5CC14FF4772D}">
      <dgm:prSet/>
      <dgm:spPr/>
      <dgm:t>
        <a:bodyPr/>
        <a:lstStyle/>
        <a:p>
          <a:endParaRPr lang="lv-LV"/>
        </a:p>
      </dgm:t>
    </dgm:pt>
    <dgm:pt modelId="{9C8C07B5-9C45-41DB-85E7-3F58FED03C66}" type="sibTrans" cxnId="{9C603EF6-1968-4692-BFC5-5CC14FF4772D}">
      <dgm:prSet/>
      <dgm:spPr/>
      <dgm:t>
        <a:bodyPr/>
        <a:lstStyle/>
        <a:p>
          <a:endParaRPr lang="lv-LV"/>
        </a:p>
      </dgm:t>
    </dgm:pt>
    <dgm:pt modelId="{DEEA185C-BA24-45EF-A1E7-B1A8A832DC03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Pirmās nepieciešamības preces (maize, ūdens, mājoklis)</a:t>
          </a:r>
          <a:endParaRPr lang="lv-LV" dirty="0"/>
        </a:p>
      </dgm:t>
    </dgm:pt>
    <dgm:pt modelId="{07535B63-5512-4ACD-B503-4CEF9E8E358B}" type="parTrans" cxnId="{619F4EDE-2074-49BF-8024-54260B9BDCBF}">
      <dgm:prSet/>
      <dgm:spPr/>
      <dgm:t>
        <a:bodyPr/>
        <a:lstStyle/>
        <a:p>
          <a:endParaRPr lang="lv-LV"/>
        </a:p>
      </dgm:t>
    </dgm:pt>
    <dgm:pt modelId="{292F845C-CE11-456C-A921-A9FDCAA4462E}" type="sibTrans" cxnId="{619F4EDE-2074-49BF-8024-54260B9BDCBF}">
      <dgm:prSet/>
      <dgm:spPr/>
      <dgm:t>
        <a:bodyPr/>
        <a:lstStyle/>
        <a:p>
          <a:endParaRPr lang="lv-LV"/>
        </a:p>
      </dgm:t>
    </dgm:pt>
    <dgm:pt modelId="{296F28AF-584E-4215-A7AA-698735255BB5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Luksusa preces (kažoks, ūdens motocikls)</a:t>
          </a:r>
          <a:endParaRPr lang="lv-LV" dirty="0"/>
        </a:p>
      </dgm:t>
    </dgm:pt>
    <dgm:pt modelId="{F2151E99-5258-44B5-8055-CB4B484C4E7B}" type="parTrans" cxnId="{BBD513F5-046F-4A2D-9E41-A90EBB16F006}">
      <dgm:prSet/>
      <dgm:spPr/>
      <dgm:t>
        <a:bodyPr/>
        <a:lstStyle/>
        <a:p>
          <a:endParaRPr lang="lv-LV"/>
        </a:p>
      </dgm:t>
    </dgm:pt>
    <dgm:pt modelId="{BC81CE38-5D65-46E1-93CD-0F6EB07D18B1}" type="sibTrans" cxnId="{BBD513F5-046F-4A2D-9E41-A90EBB16F006}">
      <dgm:prSet/>
      <dgm:spPr/>
      <dgm:t>
        <a:bodyPr/>
        <a:lstStyle/>
        <a:p>
          <a:endParaRPr lang="lv-LV"/>
        </a:p>
      </dgm:t>
    </dgm:pt>
    <dgm:pt modelId="{87D273B1-99A3-457B-B615-382370F6CA31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Pakalpojumi (darbības, pasākumu kopums)</a:t>
          </a:r>
          <a:endParaRPr lang="lv-LV" dirty="0"/>
        </a:p>
      </dgm:t>
    </dgm:pt>
    <dgm:pt modelId="{ACD2E028-E28F-4130-A7C6-8C40589DE9FD}" type="parTrans" cxnId="{A2100169-83C9-4734-90D1-5FEAAFCE843B}">
      <dgm:prSet/>
      <dgm:spPr/>
      <dgm:t>
        <a:bodyPr/>
        <a:lstStyle/>
        <a:p>
          <a:endParaRPr lang="lv-LV"/>
        </a:p>
      </dgm:t>
    </dgm:pt>
    <dgm:pt modelId="{182A2538-5C73-4D09-B861-DA3064EEDCD0}" type="sibTrans" cxnId="{A2100169-83C9-4734-90D1-5FEAAFCE843B}">
      <dgm:prSet/>
      <dgm:spPr/>
      <dgm:t>
        <a:bodyPr/>
        <a:lstStyle/>
        <a:p>
          <a:endParaRPr lang="lv-LV"/>
        </a:p>
      </dgm:t>
    </dgm:pt>
    <dgm:pt modelId="{379690C6-4325-4217-8F16-16434EE93790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Datora remonts, apavu labošana, kursi)</a:t>
          </a:r>
          <a:endParaRPr lang="lv-LV" dirty="0"/>
        </a:p>
      </dgm:t>
    </dgm:pt>
    <dgm:pt modelId="{4D14AB4A-1D29-43F1-AB98-39B3B8D860FD}" type="parTrans" cxnId="{3BC9E14A-2F25-440B-AFCF-14A8CE8D7057}">
      <dgm:prSet/>
      <dgm:spPr/>
      <dgm:t>
        <a:bodyPr/>
        <a:lstStyle/>
        <a:p>
          <a:endParaRPr lang="lv-LV"/>
        </a:p>
      </dgm:t>
    </dgm:pt>
    <dgm:pt modelId="{1AE0B8E4-AA8F-4CE0-AE1A-537B327B6D00}" type="sibTrans" cxnId="{3BC9E14A-2F25-440B-AFCF-14A8CE8D7057}">
      <dgm:prSet/>
      <dgm:spPr/>
      <dgm:t>
        <a:bodyPr/>
        <a:lstStyle/>
        <a:p>
          <a:endParaRPr lang="lv-LV"/>
        </a:p>
      </dgm:t>
    </dgm:pt>
    <dgm:pt modelId="{1156AE40-F280-4DFC-B4A2-306CCFABEB11}" type="pres">
      <dgm:prSet presAssocID="{A7BD6004-5AFB-4B9A-90A0-FC09B5F6844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lv-LV"/>
        </a:p>
      </dgm:t>
    </dgm:pt>
    <dgm:pt modelId="{5E966AB8-4EDA-4E98-A273-BAA29BB86E22}" type="pres">
      <dgm:prSet presAssocID="{0302990B-B4CA-4074-B51E-0F6B49F99E6C}" presName="hierRoot1" presStyleCnt="0"/>
      <dgm:spPr/>
    </dgm:pt>
    <dgm:pt modelId="{302BA7A5-E364-453E-945F-41425486CC7A}" type="pres">
      <dgm:prSet presAssocID="{0302990B-B4CA-4074-B51E-0F6B49F99E6C}" presName="composite" presStyleCnt="0"/>
      <dgm:spPr/>
    </dgm:pt>
    <dgm:pt modelId="{83BE0244-C667-4E2E-A107-11D5959939AA}" type="pres">
      <dgm:prSet presAssocID="{0302990B-B4CA-4074-B51E-0F6B49F99E6C}" presName="background" presStyleLbl="node0" presStyleIdx="0" presStyleCnt="1"/>
      <dgm:spPr/>
    </dgm:pt>
    <dgm:pt modelId="{AE9E95A3-5E0C-46D5-BFF1-F7DA7E66BA08}" type="pres">
      <dgm:prSet presAssocID="{0302990B-B4CA-4074-B51E-0F6B49F99E6C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3F896820-4263-4498-AA36-3532BFF744A8}" type="pres">
      <dgm:prSet presAssocID="{0302990B-B4CA-4074-B51E-0F6B49F99E6C}" presName="hierChild2" presStyleCnt="0"/>
      <dgm:spPr/>
    </dgm:pt>
    <dgm:pt modelId="{CDE534E1-7560-4604-8EBE-1AC9503D3C58}" type="pres">
      <dgm:prSet presAssocID="{9132D997-C1E5-432A-9EE7-EC1A249DAAF6}" presName="Name10" presStyleLbl="parChTrans1D2" presStyleIdx="0" presStyleCnt="2"/>
      <dgm:spPr/>
      <dgm:t>
        <a:bodyPr/>
        <a:lstStyle/>
        <a:p>
          <a:endParaRPr lang="lv-LV"/>
        </a:p>
      </dgm:t>
    </dgm:pt>
    <dgm:pt modelId="{DCEAE18A-A0F8-4F23-9EA9-4DFEB7809CC3}" type="pres">
      <dgm:prSet presAssocID="{CC0E488D-209B-46C7-AE86-41068FAFE3E3}" presName="hierRoot2" presStyleCnt="0"/>
      <dgm:spPr/>
    </dgm:pt>
    <dgm:pt modelId="{F1937169-2540-4996-950E-EAE472B79761}" type="pres">
      <dgm:prSet presAssocID="{CC0E488D-209B-46C7-AE86-41068FAFE3E3}" presName="composite2" presStyleCnt="0"/>
      <dgm:spPr/>
    </dgm:pt>
    <dgm:pt modelId="{CB6762C4-1867-4208-A9CC-6D7A2B184574}" type="pres">
      <dgm:prSet presAssocID="{CC0E488D-209B-46C7-AE86-41068FAFE3E3}" presName="background2" presStyleLbl="node2" presStyleIdx="0" presStyleCnt="2"/>
      <dgm:spPr/>
    </dgm:pt>
    <dgm:pt modelId="{40E80152-604C-467A-AD5D-CE494523178C}" type="pres">
      <dgm:prSet presAssocID="{CC0E488D-209B-46C7-AE86-41068FAFE3E3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2342BA1F-AE31-43DA-93DA-6118D7706863}" type="pres">
      <dgm:prSet presAssocID="{CC0E488D-209B-46C7-AE86-41068FAFE3E3}" presName="hierChild3" presStyleCnt="0"/>
      <dgm:spPr/>
    </dgm:pt>
    <dgm:pt modelId="{E4E54B88-9D54-4C1D-BA7B-972742F987CA}" type="pres">
      <dgm:prSet presAssocID="{07535B63-5512-4ACD-B503-4CEF9E8E358B}" presName="Name17" presStyleLbl="parChTrans1D3" presStyleIdx="0" presStyleCnt="3"/>
      <dgm:spPr/>
      <dgm:t>
        <a:bodyPr/>
        <a:lstStyle/>
        <a:p>
          <a:endParaRPr lang="lv-LV"/>
        </a:p>
      </dgm:t>
    </dgm:pt>
    <dgm:pt modelId="{AE0B319A-B739-4D13-A069-35E8FCAD3E03}" type="pres">
      <dgm:prSet presAssocID="{DEEA185C-BA24-45EF-A1E7-B1A8A832DC03}" presName="hierRoot3" presStyleCnt="0"/>
      <dgm:spPr/>
    </dgm:pt>
    <dgm:pt modelId="{10D14C00-36BC-47D1-B24A-02887EEB1C4A}" type="pres">
      <dgm:prSet presAssocID="{DEEA185C-BA24-45EF-A1E7-B1A8A832DC03}" presName="composite3" presStyleCnt="0"/>
      <dgm:spPr/>
    </dgm:pt>
    <dgm:pt modelId="{790C7C90-A360-4007-A120-F0C372FFB6D0}" type="pres">
      <dgm:prSet presAssocID="{DEEA185C-BA24-45EF-A1E7-B1A8A832DC03}" presName="background3" presStyleLbl="node3" presStyleIdx="0" presStyleCnt="3"/>
      <dgm:spPr/>
    </dgm:pt>
    <dgm:pt modelId="{49F1D386-8D88-4960-9DFA-054DB3FFD115}" type="pres">
      <dgm:prSet presAssocID="{DEEA185C-BA24-45EF-A1E7-B1A8A832DC03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C835F724-EAB5-42B5-91CE-74326C978708}" type="pres">
      <dgm:prSet presAssocID="{DEEA185C-BA24-45EF-A1E7-B1A8A832DC03}" presName="hierChild4" presStyleCnt="0"/>
      <dgm:spPr/>
    </dgm:pt>
    <dgm:pt modelId="{BE8E9A97-5E66-4AFC-851B-5BDABE33997C}" type="pres">
      <dgm:prSet presAssocID="{F2151E99-5258-44B5-8055-CB4B484C4E7B}" presName="Name17" presStyleLbl="parChTrans1D3" presStyleIdx="1" presStyleCnt="3"/>
      <dgm:spPr/>
      <dgm:t>
        <a:bodyPr/>
        <a:lstStyle/>
        <a:p>
          <a:endParaRPr lang="lv-LV"/>
        </a:p>
      </dgm:t>
    </dgm:pt>
    <dgm:pt modelId="{287A92C2-ED88-4686-9A22-4F73415382AA}" type="pres">
      <dgm:prSet presAssocID="{296F28AF-584E-4215-A7AA-698735255BB5}" presName="hierRoot3" presStyleCnt="0"/>
      <dgm:spPr/>
    </dgm:pt>
    <dgm:pt modelId="{11E5BB3E-53A4-42FA-AFF1-EB51E211165B}" type="pres">
      <dgm:prSet presAssocID="{296F28AF-584E-4215-A7AA-698735255BB5}" presName="composite3" presStyleCnt="0"/>
      <dgm:spPr/>
    </dgm:pt>
    <dgm:pt modelId="{697D34E2-4B56-470B-8011-AC7810788A27}" type="pres">
      <dgm:prSet presAssocID="{296F28AF-584E-4215-A7AA-698735255BB5}" presName="background3" presStyleLbl="node3" presStyleIdx="1" presStyleCnt="3"/>
      <dgm:spPr/>
    </dgm:pt>
    <dgm:pt modelId="{49A39369-2CB1-4F96-BAA5-197C5DEC22FF}" type="pres">
      <dgm:prSet presAssocID="{296F28AF-584E-4215-A7AA-698735255BB5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0D1E0748-493D-4AFE-ACFD-87D2364598A9}" type="pres">
      <dgm:prSet presAssocID="{296F28AF-584E-4215-A7AA-698735255BB5}" presName="hierChild4" presStyleCnt="0"/>
      <dgm:spPr/>
    </dgm:pt>
    <dgm:pt modelId="{E312C075-1039-44F9-BE1B-239BE9FE0E8A}" type="pres">
      <dgm:prSet presAssocID="{ACD2E028-E28F-4130-A7C6-8C40589DE9FD}" presName="Name10" presStyleLbl="parChTrans1D2" presStyleIdx="1" presStyleCnt="2"/>
      <dgm:spPr/>
      <dgm:t>
        <a:bodyPr/>
        <a:lstStyle/>
        <a:p>
          <a:endParaRPr lang="lv-LV"/>
        </a:p>
      </dgm:t>
    </dgm:pt>
    <dgm:pt modelId="{C619D779-91C3-49A9-9922-E85FA14E8010}" type="pres">
      <dgm:prSet presAssocID="{87D273B1-99A3-457B-B615-382370F6CA31}" presName="hierRoot2" presStyleCnt="0"/>
      <dgm:spPr/>
    </dgm:pt>
    <dgm:pt modelId="{96E445F0-8E88-4729-87B4-5B780268803F}" type="pres">
      <dgm:prSet presAssocID="{87D273B1-99A3-457B-B615-382370F6CA31}" presName="composite2" presStyleCnt="0"/>
      <dgm:spPr/>
    </dgm:pt>
    <dgm:pt modelId="{4BADE7D2-5458-46EE-AEA4-98C2F49AB3CF}" type="pres">
      <dgm:prSet presAssocID="{87D273B1-99A3-457B-B615-382370F6CA31}" presName="background2" presStyleLbl="node2" presStyleIdx="1" presStyleCnt="2"/>
      <dgm:spPr/>
    </dgm:pt>
    <dgm:pt modelId="{202385CC-ACCC-4708-9AFF-F920EC0BEA9B}" type="pres">
      <dgm:prSet presAssocID="{87D273B1-99A3-457B-B615-382370F6CA31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E28081A3-AA33-44FD-A013-D95E66210322}" type="pres">
      <dgm:prSet presAssocID="{87D273B1-99A3-457B-B615-382370F6CA31}" presName="hierChild3" presStyleCnt="0"/>
      <dgm:spPr/>
    </dgm:pt>
    <dgm:pt modelId="{DB339974-F14A-4111-8E03-F6DEAD9D9976}" type="pres">
      <dgm:prSet presAssocID="{4D14AB4A-1D29-43F1-AB98-39B3B8D860FD}" presName="Name17" presStyleLbl="parChTrans1D3" presStyleIdx="2" presStyleCnt="3"/>
      <dgm:spPr/>
      <dgm:t>
        <a:bodyPr/>
        <a:lstStyle/>
        <a:p>
          <a:endParaRPr lang="lv-LV"/>
        </a:p>
      </dgm:t>
    </dgm:pt>
    <dgm:pt modelId="{331EAC0E-2E99-4F9A-81E8-B68D8587A224}" type="pres">
      <dgm:prSet presAssocID="{379690C6-4325-4217-8F16-16434EE93790}" presName="hierRoot3" presStyleCnt="0"/>
      <dgm:spPr/>
    </dgm:pt>
    <dgm:pt modelId="{2D7C4A46-0FDE-4C0F-85A1-9656251B4007}" type="pres">
      <dgm:prSet presAssocID="{379690C6-4325-4217-8F16-16434EE93790}" presName="composite3" presStyleCnt="0"/>
      <dgm:spPr/>
    </dgm:pt>
    <dgm:pt modelId="{3B0E0F5A-CA41-49C9-8330-CC6F03959DC7}" type="pres">
      <dgm:prSet presAssocID="{379690C6-4325-4217-8F16-16434EE93790}" presName="background3" presStyleLbl="node3" presStyleIdx="2" presStyleCnt="3"/>
      <dgm:spPr/>
    </dgm:pt>
    <dgm:pt modelId="{8211265D-CC71-457A-ACA7-606265B3FF17}" type="pres">
      <dgm:prSet presAssocID="{379690C6-4325-4217-8F16-16434EE93790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C4792CA2-F057-48F8-B0A4-552A864233AD}" type="pres">
      <dgm:prSet presAssocID="{379690C6-4325-4217-8F16-16434EE93790}" presName="hierChild4" presStyleCnt="0"/>
      <dgm:spPr/>
    </dgm:pt>
  </dgm:ptLst>
  <dgm:cxnLst>
    <dgm:cxn modelId="{A4DFD654-E954-4B06-A0EE-C02CBFBCED8F}" type="presOf" srcId="{F2151E99-5258-44B5-8055-CB4B484C4E7B}" destId="{BE8E9A97-5E66-4AFC-851B-5BDABE33997C}" srcOrd="0" destOrd="0" presId="urn:microsoft.com/office/officeart/2005/8/layout/hierarchy1"/>
    <dgm:cxn modelId="{3BC9E14A-2F25-440B-AFCF-14A8CE8D7057}" srcId="{87D273B1-99A3-457B-B615-382370F6CA31}" destId="{379690C6-4325-4217-8F16-16434EE93790}" srcOrd="0" destOrd="0" parTransId="{4D14AB4A-1D29-43F1-AB98-39B3B8D860FD}" sibTransId="{1AE0B8E4-AA8F-4CE0-AE1A-537B327B6D00}"/>
    <dgm:cxn modelId="{B28078BC-E52B-44FD-92A3-F857ACFAA599}" type="presOf" srcId="{0302990B-B4CA-4074-B51E-0F6B49F99E6C}" destId="{AE9E95A3-5E0C-46D5-BFF1-F7DA7E66BA08}" srcOrd="0" destOrd="0" presId="urn:microsoft.com/office/officeart/2005/8/layout/hierarchy1"/>
    <dgm:cxn modelId="{F15BC94C-ABA1-49B7-8B7E-FA5ED1EA24CF}" type="presOf" srcId="{A7BD6004-5AFB-4B9A-90A0-FC09B5F68444}" destId="{1156AE40-F280-4DFC-B4A2-306CCFABEB11}" srcOrd="0" destOrd="0" presId="urn:microsoft.com/office/officeart/2005/8/layout/hierarchy1"/>
    <dgm:cxn modelId="{40EAC8F7-2A6E-46B6-86B5-98799EB0F336}" type="presOf" srcId="{DEEA185C-BA24-45EF-A1E7-B1A8A832DC03}" destId="{49F1D386-8D88-4960-9DFA-054DB3FFD115}" srcOrd="0" destOrd="0" presId="urn:microsoft.com/office/officeart/2005/8/layout/hierarchy1"/>
    <dgm:cxn modelId="{ED17E463-97A7-4338-A9E7-C3C912680F7E}" srcId="{A7BD6004-5AFB-4B9A-90A0-FC09B5F68444}" destId="{0302990B-B4CA-4074-B51E-0F6B49F99E6C}" srcOrd="0" destOrd="0" parTransId="{2ACD9F1A-E603-4FA0-97C8-F1969F41E3C5}" sibTransId="{7333BCF5-2488-44EA-B3B3-9814A81E6D2C}"/>
    <dgm:cxn modelId="{6FDE0023-9D9C-4C4F-A5B9-8C55EF0DCACE}" type="presOf" srcId="{CC0E488D-209B-46C7-AE86-41068FAFE3E3}" destId="{40E80152-604C-467A-AD5D-CE494523178C}" srcOrd="0" destOrd="0" presId="urn:microsoft.com/office/officeart/2005/8/layout/hierarchy1"/>
    <dgm:cxn modelId="{9C603EF6-1968-4692-BFC5-5CC14FF4772D}" srcId="{0302990B-B4CA-4074-B51E-0F6B49F99E6C}" destId="{CC0E488D-209B-46C7-AE86-41068FAFE3E3}" srcOrd="0" destOrd="0" parTransId="{9132D997-C1E5-432A-9EE7-EC1A249DAAF6}" sibTransId="{9C8C07B5-9C45-41DB-85E7-3F58FED03C66}"/>
    <dgm:cxn modelId="{BBD513F5-046F-4A2D-9E41-A90EBB16F006}" srcId="{CC0E488D-209B-46C7-AE86-41068FAFE3E3}" destId="{296F28AF-584E-4215-A7AA-698735255BB5}" srcOrd="1" destOrd="0" parTransId="{F2151E99-5258-44B5-8055-CB4B484C4E7B}" sibTransId="{BC81CE38-5D65-46E1-93CD-0F6EB07D18B1}"/>
    <dgm:cxn modelId="{A2100169-83C9-4734-90D1-5FEAAFCE843B}" srcId="{0302990B-B4CA-4074-B51E-0F6B49F99E6C}" destId="{87D273B1-99A3-457B-B615-382370F6CA31}" srcOrd="1" destOrd="0" parTransId="{ACD2E028-E28F-4130-A7C6-8C40589DE9FD}" sibTransId="{182A2538-5C73-4D09-B861-DA3064EEDCD0}"/>
    <dgm:cxn modelId="{BD853A0D-3DB0-408B-9714-D48DCE49A376}" type="presOf" srcId="{07535B63-5512-4ACD-B503-4CEF9E8E358B}" destId="{E4E54B88-9D54-4C1D-BA7B-972742F987CA}" srcOrd="0" destOrd="0" presId="urn:microsoft.com/office/officeart/2005/8/layout/hierarchy1"/>
    <dgm:cxn modelId="{619F4EDE-2074-49BF-8024-54260B9BDCBF}" srcId="{CC0E488D-209B-46C7-AE86-41068FAFE3E3}" destId="{DEEA185C-BA24-45EF-A1E7-B1A8A832DC03}" srcOrd="0" destOrd="0" parTransId="{07535B63-5512-4ACD-B503-4CEF9E8E358B}" sibTransId="{292F845C-CE11-456C-A921-A9FDCAA4462E}"/>
    <dgm:cxn modelId="{D2F78609-B09F-4AF8-8FA0-578C7D8A0386}" type="presOf" srcId="{87D273B1-99A3-457B-B615-382370F6CA31}" destId="{202385CC-ACCC-4708-9AFF-F920EC0BEA9B}" srcOrd="0" destOrd="0" presId="urn:microsoft.com/office/officeart/2005/8/layout/hierarchy1"/>
    <dgm:cxn modelId="{683CB787-1C9F-4527-B9BD-D15F187B318A}" type="presOf" srcId="{379690C6-4325-4217-8F16-16434EE93790}" destId="{8211265D-CC71-457A-ACA7-606265B3FF17}" srcOrd="0" destOrd="0" presId="urn:microsoft.com/office/officeart/2005/8/layout/hierarchy1"/>
    <dgm:cxn modelId="{B55A0DAA-6672-4FF4-BCF9-6D468BC7D70E}" type="presOf" srcId="{9132D997-C1E5-432A-9EE7-EC1A249DAAF6}" destId="{CDE534E1-7560-4604-8EBE-1AC9503D3C58}" srcOrd="0" destOrd="0" presId="urn:microsoft.com/office/officeart/2005/8/layout/hierarchy1"/>
    <dgm:cxn modelId="{20FB9C4C-26BB-4102-9B93-E100192F1920}" type="presOf" srcId="{ACD2E028-E28F-4130-A7C6-8C40589DE9FD}" destId="{E312C075-1039-44F9-BE1B-239BE9FE0E8A}" srcOrd="0" destOrd="0" presId="urn:microsoft.com/office/officeart/2005/8/layout/hierarchy1"/>
    <dgm:cxn modelId="{7E4FA689-FE08-4257-8605-FBF4758D9CBB}" type="presOf" srcId="{296F28AF-584E-4215-A7AA-698735255BB5}" destId="{49A39369-2CB1-4F96-BAA5-197C5DEC22FF}" srcOrd="0" destOrd="0" presId="urn:microsoft.com/office/officeart/2005/8/layout/hierarchy1"/>
    <dgm:cxn modelId="{F9C9E7F9-0A35-4259-A726-B198305AFC96}" type="presOf" srcId="{4D14AB4A-1D29-43F1-AB98-39B3B8D860FD}" destId="{DB339974-F14A-4111-8E03-F6DEAD9D9976}" srcOrd="0" destOrd="0" presId="urn:microsoft.com/office/officeart/2005/8/layout/hierarchy1"/>
    <dgm:cxn modelId="{7E29E134-044B-4C47-B02F-7BA57AA9B003}" type="presParOf" srcId="{1156AE40-F280-4DFC-B4A2-306CCFABEB11}" destId="{5E966AB8-4EDA-4E98-A273-BAA29BB86E22}" srcOrd="0" destOrd="0" presId="urn:microsoft.com/office/officeart/2005/8/layout/hierarchy1"/>
    <dgm:cxn modelId="{B201ED44-3FBA-4B97-B8FD-453BA9B59797}" type="presParOf" srcId="{5E966AB8-4EDA-4E98-A273-BAA29BB86E22}" destId="{302BA7A5-E364-453E-945F-41425486CC7A}" srcOrd="0" destOrd="0" presId="urn:microsoft.com/office/officeart/2005/8/layout/hierarchy1"/>
    <dgm:cxn modelId="{A1F21A1A-1D20-45B0-90F1-AEA9F8CF418D}" type="presParOf" srcId="{302BA7A5-E364-453E-945F-41425486CC7A}" destId="{83BE0244-C667-4E2E-A107-11D5959939AA}" srcOrd="0" destOrd="0" presId="urn:microsoft.com/office/officeart/2005/8/layout/hierarchy1"/>
    <dgm:cxn modelId="{90D4C85B-09D0-4F59-9497-7FDB6C54B17E}" type="presParOf" srcId="{302BA7A5-E364-453E-945F-41425486CC7A}" destId="{AE9E95A3-5E0C-46D5-BFF1-F7DA7E66BA08}" srcOrd="1" destOrd="0" presId="urn:microsoft.com/office/officeart/2005/8/layout/hierarchy1"/>
    <dgm:cxn modelId="{A59604D3-3D4F-4903-AF5E-A09F66DC6B01}" type="presParOf" srcId="{5E966AB8-4EDA-4E98-A273-BAA29BB86E22}" destId="{3F896820-4263-4498-AA36-3532BFF744A8}" srcOrd="1" destOrd="0" presId="urn:microsoft.com/office/officeart/2005/8/layout/hierarchy1"/>
    <dgm:cxn modelId="{A0CCF5B1-76BC-484B-BFA6-6A0E4D4C4795}" type="presParOf" srcId="{3F896820-4263-4498-AA36-3532BFF744A8}" destId="{CDE534E1-7560-4604-8EBE-1AC9503D3C58}" srcOrd="0" destOrd="0" presId="urn:microsoft.com/office/officeart/2005/8/layout/hierarchy1"/>
    <dgm:cxn modelId="{6F282341-2124-4240-AD29-1105C37705DA}" type="presParOf" srcId="{3F896820-4263-4498-AA36-3532BFF744A8}" destId="{DCEAE18A-A0F8-4F23-9EA9-4DFEB7809CC3}" srcOrd="1" destOrd="0" presId="urn:microsoft.com/office/officeart/2005/8/layout/hierarchy1"/>
    <dgm:cxn modelId="{57AF5C50-BA09-48DA-866F-0A411649C8D2}" type="presParOf" srcId="{DCEAE18A-A0F8-4F23-9EA9-4DFEB7809CC3}" destId="{F1937169-2540-4996-950E-EAE472B79761}" srcOrd="0" destOrd="0" presId="urn:microsoft.com/office/officeart/2005/8/layout/hierarchy1"/>
    <dgm:cxn modelId="{8ABE023A-A6B8-43F2-AE41-BCC705FE62B8}" type="presParOf" srcId="{F1937169-2540-4996-950E-EAE472B79761}" destId="{CB6762C4-1867-4208-A9CC-6D7A2B184574}" srcOrd="0" destOrd="0" presId="urn:microsoft.com/office/officeart/2005/8/layout/hierarchy1"/>
    <dgm:cxn modelId="{C37DD6FA-8D72-431E-B857-23E4CAFC4E78}" type="presParOf" srcId="{F1937169-2540-4996-950E-EAE472B79761}" destId="{40E80152-604C-467A-AD5D-CE494523178C}" srcOrd="1" destOrd="0" presId="urn:microsoft.com/office/officeart/2005/8/layout/hierarchy1"/>
    <dgm:cxn modelId="{8C218614-B6AD-40E6-A43F-0BC2855772BE}" type="presParOf" srcId="{DCEAE18A-A0F8-4F23-9EA9-4DFEB7809CC3}" destId="{2342BA1F-AE31-43DA-93DA-6118D7706863}" srcOrd="1" destOrd="0" presId="urn:microsoft.com/office/officeart/2005/8/layout/hierarchy1"/>
    <dgm:cxn modelId="{6147AEE8-7214-4C23-9948-44DAEF35D561}" type="presParOf" srcId="{2342BA1F-AE31-43DA-93DA-6118D7706863}" destId="{E4E54B88-9D54-4C1D-BA7B-972742F987CA}" srcOrd="0" destOrd="0" presId="urn:microsoft.com/office/officeart/2005/8/layout/hierarchy1"/>
    <dgm:cxn modelId="{ADB24218-EE51-4D26-ACA0-C48F10991AE4}" type="presParOf" srcId="{2342BA1F-AE31-43DA-93DA-6118D7706863}" destId="{AE0B319A-B739-4D13-A069-35E8FCAD3E03}" srcOrd="1" destOrd="0" presId="urn:microsoft.com/office/officeart/2005/8/layout/hierarchy1"/>
    <dgm:cxn modelId="{3E40F327-13A3-4C7A-B2EC-1F8029BCD7DD}" type="presParOf" srcId="{AE0B319A-B739-4D13-A069-35E8FCAD3E03}" destId="{10D14C00-36BC-47D1-B24A-02887EEB1C4A}" srcOrd="0" destOrd="0" presId="urn:microsoft.com/office/officeart/2005/8/layout/hierarchy1"/>
    <dgm:cxn modelId="{9EFF276A-0242-4EFF-ADAB-3266FB21AE81}" type="presParOf" srcId="{10D14C00-36BC-47D1-B24A-02887EEB1C4A}" destId="{790C7C90-A360-4007-A120-F0C372FFB6D0}" srcOrd="0" destOrd="0" presId="urn:microsoft.com/office/officeart/2005/8/layout/hierarchy1"/>
    <dgm:cxn modelId="{289B9D2A-744C-4D00-BF97-358319A949DC}" type="presParOf" srcId="{10D14C00-36BC-47D1-B24A-02887EEB1C4A}" destId="{49F1D386-8D88-4960-9DFA-054DB3FFD115}" srcOrd="1" destOrd="0" presId="urn:microsoft.com/office/officeart/2005/8/layout/hierarchy1"/>
    <dgm:cxn modelId="{C3DF2B75-05F9-4007-8D42-8E31E3ED518C}" type="presParOf" srcId="{AE0B319A-B739-4D13-A069-35E8FCAD3E03}" destId="{C835F724-EAB5-42B5-91CE-74326C978708}" srcOrd="1" destOrd="0" presId="urn:microsoft.com/office/officeart/2005/8/layout/hierarchy1"/>
    <dgm:cxn modelId="{823579A2-89EB-4193-A115-C61CE19DBEFD}" type="presParOf" srcId="{2342BA1F-AE31-43DA-93DA-6118D7706863}" destId="{BE8E9A97-5E66-4AFC-851B-5BDABE33997C}" srcOrd="2" destOrd="0" presId="urn:microsoft.com/office/officeart/2005/8/layout/hierarchy1"/>
    <dgm:cxn modelId="{6E262C93-3EF4-4A08-865C-A122379F5A59}" type="presParOf" srcId="{2342BA1F-AE31-43DA-93DA-6118D7706863}" destId="{287A92C2-ED88-4686-9A22-4F73415382AA}" srcOrd="3" destOrd="0" presId="urn:microsoft.com/office/officeart/2005/8/layout/hierarchy1"/>
    <dgm:cxn modelId="{D219DD39-3F46-4AE0-AC7B-9852535B1889}" type="presParOf" srcId="{287A92C2-ED88-4686-9A22-4F73415382AA}" destId="{11E5BB3E-53A4-42FA-AFF1-EB51E211165B}" srcOrd="0" destOrd="0" presId="urn:microsoft.com/office/officeart/2005/8/layout/hierarchy1"/>
    <dgm:cxn modelId="{A8366084-0343-474B-9431-2C5A373D1E79}" type="presParOf" srcId="{11E5BB3E-53A4-42FA-AFF1-EB51E211165B}" destId="{697D34E2-4B56-470B-8011-AC7810788A27}" srcOrd="0" destOrd="0" presId="urn:microsoft.com/office/officeart/2005/8/layout/hierarchy1"/>
    <dgm:cxn modelId="{458CA033-D703-4EC8-96FD-996B1950F714}" type="presParOf" srcId="{11E5BB3E-53A4-42FA-AFF1-EB51E211165B}" destId="{49A39369-2CB1-4F96-BAA5-197C5DEC22FF}" srcOrd="1" destOrd="0" presId="urn:microsoft.com/office/officeart/2005/8/layout/hierarchy1"/>
    <dgm:cxn modelId="{D1310E53-9D6C-4950-86BA-D15F33178F3C}" type="presParOf" srcId="{287A92C2-ED88-4686-9A22-4F73415382AA}" destId="{0D1E0748-493D-4AFE-ACFD-87D2364598A9}" srcOrd="1" destOrd="0" presId="urn:microsoft.com/office/officeart/2005/8/layout/hierarchy1"/>
    <dgm:cxn modelId="{2ED3AA39-3063-4481-8C80-9D98F85F3485}" type="presParOf" srcId="{3F896820-4263-4498-AA36-3532BFF744A8}" destId="{E312C075-1039-44F9-BE1B-239BE9FE0E8A}" srcOrd="2" destOrd="0" presId="urn:microsoft.com/office/officeart/2005/8/layout/hierarchy1"/>
    <dgm:cxn modelId="{B1FC683B-9D09-4EB2-BC56-C73F5747C846}" type="presParOf" srcId="{3F896820-4263-4498-AA36-3532BFF744A8}" destId="{C619D779-91C3-49A9-9922-E85FA14E8010}" srcOrd="3" destOrd="0" presId="urn:microsoft.com/office/officeart/2005/8/layout/hierarchy1"/>
    <dgm:cxn modelId="{67369EC6-F38B-4C81-9E73-474ABC15B444}" type="presParOf" srcId="{C619D779-91C3-49A9-9922-E85FA14E8010}" destId="{96E445F0-8E88-4729-87B4-5B780268803F}" srcOrd="0" destOrd="0" presId="urn:microsoft.com/office/officeart/2005/8/layout/hierarchy1"/>
    <dgm:cxn modelId="{1D0E4150-264B-4EA5-8E14-C0073AC15FF8}" type="presParOf" srcId="{96E445F0-8E88-4729-87B4-5B780268803F}" destId="{4BADE7D2-5458-46EE-AEA4-98C2F49AB3CF}" srcOrd="0" destOrd="0" presId="urn:microsoft.com/office/officeart/2005/8/layout/hierarchy1"/>
    <dgm:cxn modelId="{D4221D31-894A-40E8-B2AF-3E4E145D37E1}" type="presParOf" srcId="{96E445F0-8E88-4729-87B4-5B780268803F}" destId="{202385CC-ACCC-4708-9AFF-F920EC0BEA9B}" srcOrd="1" destOrd="0" presId="urn:microsoft.com/office/officeart/2005/8/layout/hierarchy1"/>
    <dgm:cxn modelId="{B91E87A5-1F97-402C-98CC-A071717CFA35}" type="presParOf" srcId="{C619D779-91C3-49A9-9922-E85FA14E8010}" destId="{E28081A3-AA33-44FD-A013-D95E66210322}" srcOrd="1" destOrd="0" presId="urn:microsoft.com/office/officeart/2005/8/layout/hierarchy1"/>
    <dgm:cxn modelId="{DB9CFC0D-AEF0-4418-B1FA-7F2016E31EE7}" type="presParOf" srcId="{E28081A3-AA33-44FD-A013-D95E66210322}" destId="{DB339974-F14A-4111-8E03-F6DEAD9D9976}" srcOrd="0" destOrd="0" presId="urn:microsoft.com/office/officeart/2005/8/layout/hierarchy1"/>
    <dgm:cxn modelId="{7BC1FB12-863F-4CF3-B704-29DAB8CED974}" type="presParOf" srcId="{E28081A3-AA33-44FD-A013-D95E66210322}" destId="{331EAC0E-2E99-4F9A-81E8-B68D8587A224}" srcOrd="1" destOrd="0" presId="urn:microsoft.com/office/officeart/2005/8/layout/hierarchy1"/>
    <dgm:cxn modelId="{7D222B3F-85A4-4B0C-BFB3-E4154F947E04}" type="presParOf" srcId="{331EAC0E-2E99-4F9A-81E8-B68D8587A224}" destId="{2D7C4A46-0FDE-4C0F-85A1-9656251B4007}" srcOrd="0" destOrd="0" presId="urn:microsoft.com/office/officeart/2005/8/layout/hierarchy1"/>
    <dgm:cxn modelId="{B82E1B97-46ED-4615-9D39-AE5A84DA8F25}" type="presParOf" srcId="{2D7C4A46-0FDE-4C0F-85A1-9656251B4007}" destId="{3B0E0F5A-CA41-49C9-8330-CC6F03959DC7}" srcOrd="0" destOrd="0" presId="urn:microsoft.com/office/officeart/2005/8/layout/hierarchy1"/>
    <dgm:cxn modelId="{825FA376-3B94-4D91-AF9D-BBA4F833022A}" type="presParOf" srcId="{2D7C4A46-0FDE-4C0F-85A1-9656251B4007}" destId="{8211265D-CC71-457A-ACA7-606265B3FF17}" srcOrd="1" destOrd="0" presId="urn:microsoft.com/office/officeart/2005/8/layout/hierarchy1"/>
    <dgm:cxn modelId="{9221DF37-7E36-471E-BEA9-F936BFDBF98B}" type="presParOf" srcId="{331EAC0E-2E99-4F9A-81E8-B68D8587A224}" destId="{C4792CA2-F057-48F8-B0A4-552A864233AD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2D2E52D-2107-4BDE-953C-139DEBAF0677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725D2B29-B220-4336-952B-04D378C6E04C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Atsevišķu patērētāju rīcību</a:t>
          </a:r>
          <a:endParaRPr lang="lv-LV" sz="2400" dirty="0"/>
        </a:p>
      </dgm:t>
    </dgm:pt>
    <dgm:pt modelId="{03CC836C-1685-49D1-A094-E98EF11A5374}" type="parTrans" cxnId="{22D4D38C-3FE4-40B9-97BB-0E4049BF30C3}">
      <dgm:prSet/>
      <dgm:spPr/>
      <dgm:t>
        <a:bodyPr/>
        <a:lstStyle/>
        <a:p>
          <a:endParaRPr lang="lv-LV"/>
        </a:p>
      </dgm:t>
    </dgm:pt>
    <dgm:pt modelId="{F4CADB9D-BBEF-4AFB-9399-C0627D4DEFCC}" type="sibTrans" cxnId="{22D4D38C-3FE4-40B9-97BB-0E4049BF30C3}">
      <dgm:prSet/>
      <dgm:spPr/>
      <dgm:t>
        <a:bodyPr/>
        <a:lstStyle/>
        <a:p>
          <a:endParaRPr lang="lv-LV"/>
        </a:p>
      </dgm:t>
    </dgm:pt>
    <dgm:pt modelId="{4A6E6504-4B94-4427-B131-FC0426AF0E96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Uzņēmuma darbības pamatprincipus tirgū</a:t>
          </a:r>
          <a:endParaRPr lang="lv-LV" sz="2400" dirty="0"/>
        </a:p>
      </dgm:t>
    </dgm:pt>
    <dgm:pt modelId="{198C1B99-E817-43A7-8DF1-F2E864043D1E}" type="parTrans" cxnId="{BBD9AB4D-F120-449F-833F-3B83CB151064}">
      <dgm:prSet/>
      <dgm:spPr/>
      <dgm:t>
        <a:bodyPr/>
        <a:lstStyle/>
        <a:p>
          <a:endParaRPr lang="lv-LV"/>
        </a:p>
      </dgm:t>
    </dgm:pt>
    <dgm:pt modelId="{763ECD62-ABEB-4718-9B33-4C8B225F6801}" type="sibTrans" cxnId="{BBD9AB4D-F120-449F-833F-3B83CB151064}">
      <dgm:prSet/>
      <dgm:spPr/>
      <dgm:t>
        <a:bodyPr/>
        <a:lstStyle/>
        <a:p>
          <a:endParaRPr lang="lv-LV"/>
        </a:p>
      </dgm:t>
    </dgm:pt>
    <dgm:pt modelId="{04484F02-DAF3-4C79-9F69-D1A73C2B75FA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Konkurenci un tās ietekmi uz konkrēta uzņēmuma darbību</a:t>
          </a:r>
          <a:endParaRPr lang="lv-LV" sz="2400" dirty="0"/>
        </a:p>
      </dgm:t>
    </dgm:pt>
    <dgm:pt modelId="{4C735E9C-A223-437A-AAFA-6C118B5FC6F3}" type="parTrans" cxnId="{4C1C57F1-72A0-48F5-BB09-92037A638803}">
      <dgm:prSet/>
      <dgm:spPr/>
      <dgm:t>
        <a:bodyPr/>
        <a:lstStyle/>
        <a:p>
          <a:endParaRPr lang="lv-LV"/>
        </a:p>
      </dgm:t>
    </dgm:pt>
    <dgm:pt modelId="{D9923134-F375-4459-9DDB-91CD1CD9EC06}" type="sibTrans" cxnId="{4C1C57F1-72A0-48F5-BB09-92037A638803}">
      <dgm:prSet/>
      <dgm:spPr/>
      <dgm:t>
        <a:bodyPr/>
        <a:lstStyle/>
        <a:p>
          <a:endParaRPr lang="lv-LV"/>
        </a:p>
      </dgm:t>
    </dgm:pt>
    <dgm:pt modelId="{E7E63F7A-C85D-43EF-A11F-832A2ADF2C81}">
      <dgm:prSet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Atsevišķa uzņēmuma darbību</a:t>
          </a:r>
          <a:endParaRPr lang="lv-LV" sz="2400" dirty="0"/>
        </a:p>
      </dgm:t>
    </dgm:pt>
    <dgm:pt modelId="{78C0BB0E-333B-4B95-8BC3-4E3788D31582}" type="parTrans" cxnId="{29120DAC-73D1-4ED6-82CD-96DABEAF974E}">
      <dgm:prSet/>
      <dgm:spPr/>
      <dgm:t>
        <a:bodyPr/>
        <a:lstStyle/>
        <a:p>
          <a:endParaRPr lang="lv-LV"/>
        </a:p>
      </dgm:t>
    </dgm:pt>
    <dgm:pt modelId="{440444E5-6577-4168-BF54-D7C55FB66C39}" type="sibTrans" cxnId="{29120DAC-73D1-4ED6-82CD-96DABEAF974E}">
      <dgm:prSet/>
      <dgm:spPr/>
      <dgm:t>
        <a:bodyPr/>
        <a:lstStyle/>
        <a:p>
          <a:endParaRPr lang="lv-LV"/>
        </a:p>
      </dgm:t>
    </dgm:pt>
    <dgm:pt modelId="{34FBD5C6-A3C7-4A0C-AB0C-9BFFAB1A69B3}" type="pres">
      <dgm:prSet presAssocID="{B2D2E52D-2107-4BDE-953C-139DEBAF067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26C61982-DD34-479D-AB9C-8ECA640746A5}" type="pres">
      <dgm:prSet presAssocID="{725D2B29-B220-4336-952B-04D378C6E04C}" presName="parentLin" presStyleCnt="0"/>
      <dgm:spPr/>
    </dgm:pt>
    <dgm:pt modelId="{E1154106-3B3A-4DF9-9569-F2773983C4C2}" type="pres">
      <dgm:prSet presAssocID="{725D2B29-B220-4336-952B-04D378C6E04C}" presName="parentLeftMargin" presStyleLbl="node1" presStyleIdx="0" presStyleCnt="4"/>
      <dgm:spPr/>
      <dgm:t>
        <a:bodyPr/>
        <a:lstStyle/>
        <a:p>
          <a:endParaRPr lang="lv-LV"/>
        </a:p>
      </dgm:t>
    </dgm:pt>
    <dgm:pt modelId="{07926126-2984-49CA-B38E-EFD4B1B37DC0}" type="pres">
      <dgm:prSet presAssocID="{725D2B29-B220-4336-952B-04D378C6E04C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3E7EE03B-F2A1-41B1-A784-353450BAED66}" type="pres">
      <dgm:prSet presAssocID="{725D2B29-B220-4336-952B-04D378C6E04C}" presName="negativeSpace" presStyleCnt="0"/>
      <dgm:spPr/>
    </dgm:pt>
    <dgm:pt modelId="{8EE4AB8A-A589-422F-B441-BCB4D352B86E}" type="pres">
      <dgm:prSet presAssocID="{725D2B29-B220-4336-952B-04D378C6E04C}" presName="childText" presStyleLbl="conFgAcc1" presStyleIdx="0" presStyleCnt="4">
        <dgm:presLayoutVars>
          <dgm:bulletEnabled val="1"/>
        </dgm:presLayoutVars>
      </dgm:prSet>
      <dgm:spPr/>
    </dgm:pt>
    <dgm:pt modelId="{D87B54E1-F272-41F5-AFEC-2747A5210C6F}" type="pres">
      <dgm:prSet presAssocID="{F4CADB9D-BBEF-4AFB-9399-C0627D4DEFCC}" presName="spaceBetweenRectangles" presStyleCnt="0"/>
      <dgm:spPr/>
    </dgm:pt>
    <dgm:pt modelId="{144DDDF2-BFA7-45DF-9E0B-EDBF76681FDC}" type="pres">
      <dgm:prSet presAssocID="{E7E63F7A-C85D-43EF-A11F-832A2ADF2C81}" presName="parentLin" presStyleCnt="0"/>
      <dgm:spPr/>
    </dgm:pt>
    <dgm:pt modelId="{CE237FE9-2908-4B13-9130-C8263738FAD2}" type="pres">
      <dgm:prSet presAssocID="{E7E63F7A-C85D-43EF-A11F-832A2ADF2C81}" presName="parentLeftMargin" presStyleLbl="node1" presStyleIdx="0" presStyleCnt="4"/>
      <dgm:spPr/>
      <dgm:t>
        <a:bodyPr/>
        <a:lstStyle/>
        <a:p>
          <a:endParaRPr lang="lv-LV"/>
        </a:p>
      </dgm:t>
    </dgm:pt>
    <dgm:pt modelId="{53C703BC-3602-4BEE-B68F-D0BDD0CB70AC}" type="pres">
      <dgm:prSet presAssocID="{E7E63F7A-C85D-43EF-A11F-832A2ADF2C81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4B5A69FF-39FE-4FE1-9C4F-7507446DC84E}" type="pres">
      <dgm:prSet presAssocID="{E7E63F7A-C85D-43EF-A11F-832A2ADF2C81}" presName="negativeSpace" presStyleCnt="0"/>
      <dgm:spPr/>
    </dgm:pt>
    <dgm:pt modelId="{8F7ABA44-8DFA-425B-BCE8-E3D3F05FE755}" type="pres">
      <dgm:prSet presAssocID="{E7E63F7A-C85D-43EF-A11F-832A2ADF2C81}" presName="childText" presStyleLbl="conFgAcc1" presStyleIdx="1" presStyleCnt="4">
        <dgm:presLayoutVars>
          <dgm:bulletEnabled val="1"/>
        </dgm:presLayoutVars>
      </dgm:prSet>
      <dgm:spPr/>
    </dgm:pt>
    <dgm:pt modelId="{B1376D3B-BFE6-4EE5-A757-FABBD8069FD9}" type="pres">
      <dgm:prSet presAssocID="{440444E5-6577-4168-BF54-D7C55FB66C39}" presName="spaceBetweenRectangles" presStyleCnt="0"/>
      <dgm:spPr/>
    </dgm:pt>
    <dgm:pt modelId="{250C1093-6833-48C9-B9CD-934E8235A74E}" type="pres">
      <dgm:prSet presAssocID="{4A6E6504-4B94-4427-B131-FC0426AF0E96}" presName="parentLin" presStyleCnt="0"/>
      <dgm:spPr/>
    </dgm:pt>
    <dgm:pt modelId="{473326DE-0B19-4189-9633-7CB6F344B39E}" type="pres">
      <dgm:prSet presAssocID="{4A6E6504-4B94-4427-B131-FC0426AF0E96}" presName="parentLeftMargin" presStyleLbl="node1" presStyleIdx="1" presStyleCnt="4"/>
      <dgm:spPr/>
      <dgm:t>
        <a:bodyPr/>
        <a:lstStyle/>
        <a:p>
          <a:endParaRPr lang="lv-LV"/>
        </a:p>
      </dgm:t>
    </dgm:pt>
    <dgm:pt modelId="{2FBD7944-0D48-414E-96A4-8749439E252B}" type="pres">
      <dgm:prSet presAssocID="{4A6E6504-4B94-4427-B131-FC0426AF0E96}" presName="parentText" presStyleLbl="node1" presStyleIdx="2" presStyleCnt="4" custLinFactNeighborX="-2784" custLinFactNeighborY="3982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07D0B6B9-D4DE-4761-A40B-48C1D9BFC9E9}" type="pres">
      <dgm:prSet presAssocID="{4A6E6504-4B94-4427-B131-FC0426AF0E96}" presName="negativeSpace" presStyleCnt="0"/>
      <dgm:spPr/>
    </dgm:pt>
    <dgm:pt modelId="{B4BBD5F6-C0F1-4E05-AE65-83E80A1412A6}" type="pres">
      <dgm:prSet presAssocID="{4A6E6504-4B94-4427-B131-FC0426AF0E96}" presName="childText" presStyleLbl="conFgAcc1" presStyleIdx="2" presStyleCnt="4">
        <dgm:presLayoutVars>
          <dgm:bulletEnabled val="1"/>
        </dgm:presLayoutVars>
      </dgm:prSet>
      <dgm:spPr/>
    </dgm:pt>
    <dgm:pt modelId="{D92992F0-9DF3-489D-9E90-BE9D649AB6B0}" type="pres">
      <dgm:prSet presAssocID="{763ECD62-ABEB-4718-9B33-4C8B225F6801}" presName="spaceBetweenRectangles" presStyleCnt="0"/>
      <dgm:spPr/>
    </dgm:pt>
    <dgm:pt modelId="{BE73726C-A8E1-41B6-9EF9-42F669E12119}" type="pres">
      <dgm:prSet presAssocID="{04484F02-DAF3-4C79-9F69-D1A73C2B75FA}" presName="parentLin" presStyleCnt="0"/>
      <dgm:spPr/>
    </dgm:pt>
    <dgm:pt modelId="{9CAD3AE3-18CF-4297-81EB-C0256D54C48B}" type="pres">
      <dgm:prSet presAssocID="{04484F02-DAF3-4C79-9F69-D1A73C2B75FA}" presName="parentLeftMargin" presStyleLbl="node1" presStyleIdx="2" presStyleCnt="4"/>
      <dgm:spPr/>
      <dgm:t>
        <a:bodyPr/>
        <a:lstStyle/>
        <a:p>
          <a:endParaRPr lang="lv-LV"/>
        </a:p>
      </dgm:t>
    </dgm:pt>
    <dgm:pt modelId="{3BDA0DEA-4CBD-4C4B-A0E7-C8C112AF1A4B}" type="pres">
      <dgm:prSet presAssocID="{04484F02-DAF3-4C79-9F69-D1A73C2B75FA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320C0438-25F9-4B87-BDD0-E8A1E38F79F1}" type="pres">
      <dgm:prSet presAssocID="{04484F02-DAF3-4C79-9F69-D1A73C2B75FA}" presName="negativeSpace" presStyleCnt="0"/>
      <dgm:spPr/>
    </dgm:pt>
    <dgm:pt modelId="{B2D695E3-8809-4A5D-B45F-A47AC421101F}" type="pres">
      <dgm:prSet presAssocID="{04484F02-DAF3-4C79-9F69-D1A73C2B75FA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4C1C57F1-72A0-48F5-BB09-92037A638803}" srcId="{B2D2E52D-2107-4BDE-953C-139DEBAF0677}" destId="{04484F02-DAF3-4C79-9F69-D1A73C2B75FA}" srcOrd="3" destOrd="0" parTransId="{4C735E9C-A223-437A-AAFA-6C118B5FC6F3}" sibTransId="{D9923134-F375-4459-9DDB-91CD1CD9EC06}"/>
    <dgm:cxn modelId="{22D4D38C-3FE4-40B9-97BB-0E4049BF30C3}" srcId="{B2D2E52D-2107-4BDE-953C-139DEBAF0677}" destId="{725D2B29-B220-4336-952B-04D378C6E04C}" srcOrd="0" destOrd="0" parTransId="{03CC836C-1685-49D1-A094-E98EF11A5374}" sibTransId="{F4CADB9D-BBEF-4AFB-9399-C0627D4DEFCC}"/>
    <dgm:cxn modelId="{29120DAC-73D1-4ED6-82CD-96DABEAF974E}" srcId="{B2D2E52D-2107-4BDE-953C-139DEBAF0677}" destId="{E7E63F7A-C85D-43EF-A11F-832A2ADF2C81}" srcOrd="1" destOrd="0" parTransId="{78C0BB0E-333B-4B95-8BC3-4E3788D31582}" sibTransId="{440444E5-6577-4168-BF54-D7C55FB66C39}"/>
    <dgm:cxn modelId="{B547ABA2-B5B3-4787-9D04-88EF0B8DBF38}" type="presOf" srcId="{B2D2E52D-2107-4BDE-953C-139DEBAF0677}" destId="{34FBD5C6-A3C7-4A0C-AB0C-9BFFAB1A69B3}" srcOrd="0" destOrd="0" presId="urn:microsoft.com/office/officeart/2005/8/layout/list1"/>
    <dgm:cxn modelId="{3A2D9737-0AA9-4D21-BBB4-EAC7D21F3D5E}" type="presOf" srcId="{4A6E6504-4B94-4427-B131-FC0426AF0E96}" destId="{473326DE-0B19-4189-9633-7CB6F344B39E}" srcOrd="0" destOrd="0" presId="urn:microsoft.com/office/officeart/2005/8/layout/list1"/>
    <dgm:cxn modelId="{6F77DB18-8456-48F2-80D5-0456E23E780E}" type="presOf" srcId="{725D2B29-B220-4336-952B-04D378C6E04C}" destId="{07926126-2984-49CA-B38E-EFD4B1B37DC0}" srcOrd="1" destOrd="0" presId="urn:microsoft.com/office/officeart/2005/8/layout/list1"/>
    <dgm:cxn modelId="{8B0C5498-3D7C-4346-B23E-BA0E2FF4478B}" type="presOf" srcId="{04484F02-DAF3-4C79-9F69-D1A73C2B75FA}" destId="{3BDA0DEA-4CBD-4C4B-A0E7-C8C112AF1A4B}" srcOrd="1" destOrd="0" presId="urn:microsoft.com/office/officeart/2005/8/layout/list1"/>
    <dgm:cxn modelId="{D6733E19-A9E2-4CE2-BB5B-BCB396EB5DD1}" type="presOf" srcId="{725D2B29-B220-4336-952B-04D378C6E04C}" destId="{E1154106-3B3A-4DF9-9569-F2773983C4C2}" srcOrd="0" destOrd="0" presId="urn:microsoft.com/office/officeart/2005/8/layout/list1"/>
    <dgm:cxn modelId="{BBD9AB4D-F120-449F-833F-3B83CB151064}" srcId="{B2D2E52D-2107-4BDE-953C-139DEBAF0677}" destId="{4A6E6504-4B94-4427-B131-FC0426AF0E96}" srcOrd="2" destOrd="0" parTransId="{198C1B99-E817-43A7-8DF1-F2E864043D1E}" sibTransId="{763ECD62-ABEB-4718-9B33-4C8B225F6801}"/>
    <dgm:cxn modelId="{BF51A752-EB2E-4F21-AEA2-CCA222243949}" type="presOf" srcId="{E7E63F7A-C85D-43EF-A11F-832A2ADF2C81}" destId="{CE237FE9-2908-4B13-9130-C8263738FAD2}" srcOrd="0" destOrd="0" presId="urn:microsoft.com/office/officeart/2005/8/layout/list1"/>
    <dgm:cxn modelId="{DDF8E59E-0C36-4833-B39E-978D7E968446}" type="presOf" srcId="{4A6E6504-4B94-4427-B131-FC0426AF0E96}" destId="{2FBD7944-0D48-414E-96A4-8749439E252B}" srcOrd="1" destOrd="0" presId="urn:microsoft.com/office/officeart/2005/8/layout/list1"/>
    <dgm:cxn modelId="{ABE3EC52-B40F-4D03-B122-AE06E44F59E7}" type="presOf" srcId="{E7E63F7A-C85D-43EF-A11F-832A2ADF2C81}" destId="{53C703BC-3602-4BEE-B68F-D0BDD0CB70AC}" srcOrd="1" destOrd="0" presId="urn:microsoft.com/office/officeart/2005/8/layout/list1"/>
    <dgm:cxn modelId="{35E61813-8B42-4BEE-AC42-F0C720C49FD3}" type="presOf" srcId="{04484F02-DAF3-4C79-9F69-D1A73C2B75FA}" destId="{9CAD3AE3-18CF-4297-81EB-C0256D54C48B}" srcOrd="0" destOrd="0" presId="urn:microsoft.com/office/officeart/2005/8/layout/list1"/>
    <dgm:cxn modelId="{4C35A4B2-B546-4987-8C2F-1C1A1E2A5AC0}" type="presParOf" srcId="{34FBD5C6-A3C7-4A0C-AB0C-9BFFAB1A69B3}" destId="{26C61982-DD34-479D-AB9C-8ECA640746A5}" srcOrd="0" destOrd="0" presId="urn:microsoft.com/office/officeart/2005/8/layout/list1"/>
    <dgm:cxn modelId="{06114505-892F-4379-82A9-D77F328292C4}" type="presParOf" srcId="{26C61982-DD34-479D-AB9C-8ECA640746A5}" destId="{E1154106-3B3A-4DF9-9569-F2773983C4C2}" srcOrd="0" destOrd="0" presId="urn:microsoft.com/office/officeart/2005/8/layout/list1"/>
    <dgm:cxn modelId="{7F40F48B-3BA1-4577-B6BC-8666192DE43E}" type="presParOf" srcId="{26C61982-DD34-479D-AB9C-8ECA640746A5}" destId="{07926126-2984-49CA-B38E-EFD4B1B37DC0}" srcOrd="1" destOrd="0" presId="urn:microsoft.com/office/officeart/2005/8/layout/list1"/>
    <dgm:cxn modelId="{F06C690A-B2B3-4144-848E-A38F3118E290}" type="presParOf" srcId="{34FBD5C6-A3C7-4A0C-AB0C-9BFFAB1A69B3}" destId="{3E7EE03B-F2A1-41B1-A784-353450BAED66}" srcOrd="1" destOrd="0" presId="urn:microsoft.com/office/officeart/2005/8/layout/list1"/>
    <dgm:cxn modelId="{22842D50-FFC0-4F96-8EC2-A19236C383CA}" type="presParOf" srcId="{34FBD5C6-A3C7-4A0C-AB0C-9BFFAB1A69B3}" destId="{8EE4AB8A-A589-422F-B441-BCB4D352B86E}" srcOrd="2" destOrd="0" presId="urn:microsoft.com/office/officeart/2005/8/layout/list1"/>
    <dgm:cxn modelId="{306E9CD6-5AEB-481D-BBCD-CA5B40DB332E}" type="presParOf" srcId="{34FBD5C6-A3C7-4A0C-AB0C-9BFFAB1A69B3}" destId="{D87B54E1-F272-41F5-AFEC-2747A5210C6F}" srcOrd="3" destOrd="0" presId="urn:microsoft.com/office/officeart/2005/8/layout/list1"/>
    <dgm:cxn modelId="{D078ADCB-C587-4EFD-9673-2F422815A7F5}" type="presParOf" srcId="{34FBD5C6-A3C7-4A0C-AB0C-9BFFAB1A69B3}" destId="{144DDDF2-BFA7-45DF-9E0B-EDBF76681FDC}" srcOrd="4" destOrd="0" presId="urn:microsoft.com/office/officeart/2005/8/layout/list1"/>
    <dgm:cxn modelId="{6363CD54-94D6-492B-9663-81DE4F374986}" type="presParOf" srcId="{144DDDF2-BFA7-45DF-9E0B-EDBF76681FDC}" destId="{CE237FE9-2908-4B13-9130-C8263738FAD2}" srcOrd="0" destOrd="0" presId="urn:microsoft.com/office/officeart/2005/8/layout/list1"/>
    <dgm:cxn modelId="{C19A6108-B3A1-4C96-9649-48B6B2ABAC46}" type="presParOf" srcId="{144DDDF2-BFA7-45DF-9E0B-EDBF76681FDC}" destId="{53C703BC-3602-4BEE-B68F-D0BDD0CB70AC}" srcOrd="1" destOrd="0" presId="urn:microsoft.com/office/officeart/2005/8/layout/list1"/>
    <dgm:cxn modelId="{47002908-B539-448E-B69F-095D863BD4B0}" type="presParOf" srcId="{34FBD5C6-A3C7-4A0C-AB0C-9BFFAB1A69B3}" destId="{4B5A69FF-39FE-4FE1-9C4F-7507446DC84E}" srcOrd="5" destOrd="0" presId="urn:microsoft.com/office/officeart/2005/8/layout/list1"/>
    <dgm:cxn modelId="{4C457CB7-E303-4E0D-9FD0-9A508D6CD923}" type="presParOf" srcId="{34FBD5C6-A3C7-4A0C-AB0C-9BFFAB1A69B3}" destId="{8F7ABA44-8DFA-425B-BCE8-E3D3F05FE755}" srcOrd="6" destOrd="0" presId="urn:microsoft.com/office/officeart/2005/8/layout/list1"/>
    <dgm:cxn modelId="{DCCFB7B9-7BE5-4C91-86D3-30941D0BFD8A}" type="presParOf" srcId="{34FBD5C6-A3C7-4A0C-AB0C-9BFFAB1A69B3}" destId="{B1376D3B-BFE6-4EE5-A757-FABBD8069FD9}" srcOrd="7" destOrd="0" presId="urn:microsoft.com/office/officeart/2005/8/layout/list1"/>
    <dgm:cxn modelId="{FB3DE7FF-18D3-4639-B595-5C9F57A62743}" type="presParOf" srcId="{34FBD5C6-A3C7-4A0C-AB0C-9BFFAB1A69B3}" destId="{250C1093-6833-48C9-B9CD-934E8235A74E}" srcOrd="8" destOrd="0" presId="urn:microsoft.com/office/officeart/2005/8/layout/list1"/>
    <dgm:cxn modelId="{058B5003-0FB7-49FD-B5B4-6164C746F294}" type="presParOf" srcId="{250C1093-6833-48C9-B9CD-934E8235A74E}" destId="{473326DE-0B19-4189-9633-7CB6F344B39E}" srcOrd="0" destOrd="0" presId="urn:microsoft.com/office/officeart/2005/8/layout/list1"/>
    <dgm:cxn modelId="{9370BC3A-EF22-4904-BA1E-87E925F9C4F3}" type="presParOf" srcId="{250C1093-6833-48C9-B9CD-934E8235A74E}" destId="{2FBD7944-0D48-414E-96A4-8749439E252B}" srcOrd="1" destOrd="0" presId="urn:microsoft.com/office/officeart/2005/8/layout/list1"/>
    <dgm:cxn modelId="{8431AC6D-0843-4A66-8414-918D36BAB460}" type="presParOf" srcId="{34FBD5C6-A3C7-4A0C-AB0C-9BFFAB1A69B3}" destId="{07D0B6B9-D4DE-4761-A40B-48C1D9BFC9E9}" srcOrd="9" destOrd="0" presId="urn:microsoft.com/office/officeart/2005/8/layout/list1"/>
    <dgm:cxn modelId="{F514437B-C708-4218-B2B9-1DEE2C69A29C}" type="presParOf" srcId="{34FBD5C6-A3C7-4A0C-AB0C-9BFFAB1A69B3}" destId="{B4BBD5F6-C0F1-4E05-AE65-83E80A1412A6}" srcOrd="10" destOrd="0" presId="urn:microsoft.com/office/officeart/2005/8/layout/list1"/>
    <dgm:cxn modelId="{CE0B92AD-0415-4953-AA00-CF6E323E8AD9}" type="presParOf" srcId="{34FBD5C6-A3C7-4A0C-AB0C-9BFFAB1A69B3}" destId="{D92992F0-9DF3-489D-9E90-BE9D649AB6B0}" srcOrd="11" destOrd="0" presId="urn:microsoft.com/office/officeart/2005/8/layout/list1"/>
    <dgm:cxn modelId="{20571D8C-08B3-4E0D-9739-F31BBB6B8CFF}" type="presParOf" srcId="{34FBD5C6-A3C7-4A0C-AB0C-9BFFAB1A69B3}" destId="{BE73726C-A8E1-41B6-9EF9-42F669E12119}" srcOrd="12" destOrd="0" presId="urn:microsoft.com/office/officeart/2005/8/layout/list1"/>
    <dgm:cxn modelId="{1D012309-B4F1-4FEF-BE95-7EFAB5361668}" type="presParOf" srcId="{BE73726C-A8E1-41B6-9EF9-42F669E12119}" destId="{9CAD3AE3-18CF-4297-81EB-C0256D54C48B}" srcOrd="0" destOrd="0" presId="urn:microsoft.com/office/officeart/2005/8/layout/list1"/>
    <dgm:cxn modelId="{E089726C-32A2-4F61-9662-E96108A394F0}" type="presParOf" srcId="{BE73726C-A8E1-41B6-9EF9-42F669E12119}" destId="{3BDA0DEA-4CBD-4C4B-A0E7-C8C112AF1A4B}" srcOrd="1" destOrd="0" presId="urn:microsoft.com/office/officeart/2005/8/layout/list1"/>
    <dgm:cxn modelId="{F1EAFC14-5C9D-4CA5-8A2A-8729E26F36A0}" type="presParOf" srcId="{34FBD5C6-A3C7-4A0C-AB0C-9BFFAB1A69B3}" destId="{320C0438-25F9-4B87-BDD0-E8A1E38F79F1}" srcOrd="13" destOrd="0" presId="urn:microsoft.com/office/officeart/2005/8/layout/list1"/>
    <dgm:cxn modelId="{A410FB66-D863-4A00-B736-28F086253C3A}" type="presParOf" srcId="{34FBD5C6-A3C7-4A0C-AB0C-9BFFAB1A69B3}" destId="{B2D695E3-8809-4A5D-B45F-A47AC421101F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4102E64-1029-4A08-BEC4-41AB0DC09C49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AADDDAE8-5CDA-4B70-9DAF-5AEEFA6A4FCC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Ekonomiku kopumā</a:t>
          </a:r>
          <a:endParaRPr lang="lv-LV" sz="2400" dirty="0"/>
        </a:p>
      </dgm:t>
    </dgm:pt>
    <dgm:pt modelId="{E3C3496A-B068-4F07-BBDF-DFFECFE00397}" type="parTrans" cxnId="{021E9768-FE05-4567-B35F-AC5A5DF36DF4}">
      <dgm:prSet/>
      <dgm:spPr/>
      <dgm:t>
        <a:bodyPr/>
        <a:lstStyle/>
        <a:p>
          <a:endParaRPr lang="lv-LV"/>
        </a:p>
      </dgm:t>
    </dgm:pt>
    <dgm:pt modelId="{471117F6-C930-4E34-8B24-5B2DD8A086CD}" type="sibTrans" cxnId="{021E9768-FE05-4567-B35F-AC5A5DF36DF4}">
      <dgm:prSet/>
      <dgm:spPr/>
      <dgm:t>
        <a:bodyPr/>
        <a:lstStyle/>
        <a:p>
          <a:endParaRPr lang="lv-LV"/>
        </a:p>
      </dgm:t>
    </dgm:pt>
    <dgm:pt modelId="{B9EF7AEB-47A5-41E6-A22A-62FEEBB0F052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Nodarbinātību un bezdarbu valstī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9F929F06-6598-49B8-83F6-E01987D2B95B}" type="parTrans" cxnId="{6CECE703-A7BF-42E7-B1EA-4EFC95D38BA1}">
      <dgm:prSet/>
      <dgm:spPr/>
      <dgm:t>
        <a:bodyPr/>
        <a:lstStyle/>
        <a:p>
          <a:endParaRPr lang="lv-LV"/>
        </a:p>
      </dgm:t>
    </dgm:pt>
    <dgm:pt modelId="{B2206D00-B507-43BD-ABC3-0102A56AB6EE}" type="sibTrans" cxnId="{6CECE703-A7BF-42E7-B1EA-4EFC95D38BA1}">
      <dgm:prSet/>
      <dgm:spPr/>
      <dgm:t>
        <a:bodyPr/>
        <a:lstStyle/>
        <a:p>
          <a:endParaRPr lang="lv-LV"/>
        </a:p>
      </dgm:t>
    </dgm:pt>
    <dgm:pt modelId="{2B2C7BAC-D561-4445-A21C-B7F87A5A85CA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Iekšzemes kopprodukta pieaugumu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9531B754-F425-4F98-B62C-250BE88424A0}" type="parTrans" cxnId="{11D2231E-BA98-4E5E-811B-00C52F27A819}">
      <dgm:prSet/>
      <dgm:spPr/>
      <dgm:t>
        <a:bodyPr/>
        <a:lstStyle/>
        <a:p>
          <a:endParaRPr lang="lv-LV"/>
        </a:p>
      </dgm:t>
    </dgm:pt>
    <dgm:pt modelId="{477D4C04-E80D-4780-A812-B8A4086FD664}" type="sibTrans" cxnId="{11D2231E-BA98-4E5E-811B-00C52F27A819}">
      <dgm:prSet/>
      <dgm:spPr/>
      <dgm:t>
        <a:bodyPr/>
        <a:lstStyle/>
        <a:p>
          <a:endParaRPr lang="lv-LV"/>
        </a:p>
      </dgm:t>
    </dgm:pt>
    <dgm:pt modelId="{AECA1FD3-3BB4-42B2-8159-D66A88925079}">
      <dgm:prSet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Inflāciju vai deflāciju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9E7BD350-6D4E-48E3-A0BF-BC2088305127}" type="parTrans" cxnId="{739B562E-5EF5-48DC-A1E2-67769620B536}">
      <dgm:prSet/>
      <dgm:spPr/>
      <dgm:t>
        <a:bodyPr/>
        <a:lstStyle/>
        <a:p>
          <a:endParaRPr lang="lv-LV"/>
        </a:p>
      </dgm:t>
    </dgm:pt>
    <dgm:pt modelId="{6D906614-C26E-4098-B3B9-BF1BC962C273}" type="sibTrans" cxnId="{739B562E-5EF5-48DC-A1E2-67769620B536}">
      <dgm:prSet/>
      <dgm:spPr/>
      <dgm:t>
        <a:bodyPr/>
        <a:lstStyle/>
        <a:p>
          <a:endParaRPr lang="lv-LV"/>
        </a:p>
      </dgm:t>
    </dgm:pt>
    <dgm:pt modelId="{73CBAEA3-439D-41EF-9CD9-60C20F1C6B64}">
      <dgm:prSet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Starptautisko ekonomisko darbību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DBBB0D64-63FB-483B-B23C-0F6AE5A14BD0}" type="parTrans" cxnId="{FC9031D6-D90C-40FE-AE9B-5E3515D601E4}">
      <dgm:prSet/>
      <dgm:spPr/>
      <dgm:t>
        <a:bodyPr/>
        <a:lstStyle/>
        <a:p>
          <a:endParaRPr lang="lv-LV"/>
        </a:p>
      </dgm:t>
    </dgm:pt>
    <dgm:pt modelId="{8597E513-9A70-4B3E-A0A5-677095C45804}" type="sibTrans" cxnId="{FC9031D6-D90C-40FE-AE9B-5E3515D601E4}">
      <dgm:prSet/>
      <dgm:spPr/>
      <dgm:t>
        <a:bodyPr/>
        <a:lstStyle/>
        <a:p>
          <a:endParaRPr lang="lv-LV"/>
        </a:p>
      </dgm:t>
    </dgm:pt>
    <dgm:pt modelId="{395DE075-6761-44F3-AB38-FD006F60F046}" type="pres">
      <dgm:prSet presAssocID="{B4102E64-1029-4A08-BEC4-41AB0DC09C4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8F68114C-C15C-4A6D-B78A-7732829DFC6B}" type="pres">
      <dgm:prSet presAssocID="{AADDDAE8-5CDA-4B70-9DAF-5AEEFA6A4FCC}" presName="parentLin" presStyleCnt="0"/>
      <dgm:spPr/>
    </dgm:pt>
    <dgm:pt modelId="{ED5C501A-F0EF-472D-88FC-BBB34CA35A21}" type="pres">
      <dgm:prSet presAssocID="{AADDDAE8-5CDA-4B70-9DAF-5AEEFA6A4FCC}" presName="parentLeftMargin" presStyleLbl="node1" presStyleIdx="0" presStyleCnt="5"/>
      <dgm:spPr/>
      <dgm:t>
        <a:bodyPr/>
        <a:lstStyle/>
        <a:p>
          <a:endParaRPr lang="lv-LV"/>
        </a:p>
      </dgm:t>
    </dgm:pt>
    <dgm:pt modelId="{75F35386-B54B-4483-AF03-9380A4081C0D}" type="pres">
      <dgm:prSet presAssocID="{AADDDAE8-5CDA-4B70-9DAF-5AEEFA6A4FCC}" presName="parentText" presStyleLbl="node1" presStyleIdx="0" presStyleCnt="5" custLinFactNeighborX="-2784" custLinFactNeighborY="-4043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C1812A58-9D6C-498D-9A5D-8839229A5182}" type="pres">
      <dgm:prSet presAssocID="{AADDDAE8-5CDA-4B70-9DAF-5AEEFA6A4FCC}" presName="negativeSpace" presStyleCnt="0"/>
      <dgm:spPr/>
    </dgm:pt>
    <dgm:pt modelId="{B1CC7A71-E995-40DC-BB01-CFFBB7430AFE}" type="pres">
      <dgm:prSet presAssocID="{AADDDAE8-5CDA-4B70-9DAF-5AEEFA6A4FCC}" presName="childText" presStyleLbl="conFgAcc1" presStyleIdx="0" presStyleCnt="5">
        <dgm:presLayoutVars>
          <dgm:bulletEnabled val="1"/>
        </dgm:presLayoutVars>
      </dgm:prSet>
      <dgm:spPr/>
    </dgm:pt>
    <dgm:pt modelId="{238B1FDD-6CB9-421E-BFDC-51D9CEE3F42F}" type="pres">
      <dgm:prSet presAssocID="{471117F6-C930-4E34-8B24-5B2DD8A086CD}" presName="spaceBetweenRectangles" presStyleCnt="0"/>
      <dgm:spPr/>
    </dgm:pt>
    <dgm:pt modelId="{03A3C24F-166F-40A8-A012-81986D5EFFD0}" type="pres">
      <dgm:prSet presAssocID="{AECA1FD3-3BB4-42B2-8159-D66A88925079}" presName="parentLin" presStyleCnt="0"/>
      <dgm:spPr/>
    </dgm:pt>
    <dgm:pt modelId="{34883054-9C2C-44CA-9583-80D23C2D4FC2}" type="pres">
      <dgm:prSet presAssocID="{AECA1FD3-3BB4-42B2-8159-D66A88925079}" presName="parentLeftMargin" presStyleLbl="node1" presStyleIdx="0" presStyleCnt="5"/>
      <dgm:spPr/>
      <dgm:t>
        <a:bodyPr/>
        <a:lstStyle/>
        <a:p>
          <a:endParaRPr lang="lv-LV"/>
        </a:p>
      </dgm:t>
    </dgm:pt>
    <dgm:pt modelId="{2B4AD967-E9B3-4BA4-A9D1-92C2DF6BC362}" type="pres">
      <dgm:prSet presAssocID="{AECA1FD3-3BB4-42B2-8159-D66A88925079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9597B7C7-9405-47C4-8522-CF9452EE62CE}" type="pres">
      <dgm:prSet presAssocID="{AECA1FD3-3BB4-42B2-8159-D66A88925079}" presName="negativeSpace" presStyleCnt="0"/>
      <dgm:spPr/>
    </dgm:pt>
    <dgm:pt modelId="{0DBCC010-FEED-4A52-B499-1790EF4AC288}" type="pres">
      <dgm:prSet presAssocID="{AECA1FD3-3BB4-42B2-8159-D66A88925079}" presName="childText" presStyleLbl="conFgAcc1" presStyleIdx="1" presStyleCnt="5">
        <dgm:presLayoutVars>
          <dgm:bulletEnabled val="1"/>
        </dgm:presLayoutVars>
      </dgm:prSet>
      <dgm:spPr/>
    </dgm:pt>
    <dgm:pt modelId="{A416EF4E-77AC-4C3D-BA5D-6D0EB9858062}" type="pres">
      <dgm:prSet presAssocID="{6D906614-C26E-4098-B3B9-BF1BC962C273}" presName="spaceBetweenRectangles" presStyleCnt="0"/>
      <dgm:spPr/>
    </dgm:pt>
    <dgm:pt modelId="{C87AD2D9-6052-4B91-A1B3-E87952648DF9}" type="pres">
      <dgm:prSet presAssocID="{73CBAEA3-439D-41EF-9CD9-60C20F1C6B64}" presName="parentLin" presStyleCnt="0"/>
      <dgm:spPr/>
    </dgm:pt>
    <dgm:pt modelId="{20908C49-2813-44EF-BE31-1101E335C2AE}" type="pres">
      <dgm:prSet presAssocID="{73CBAEA3-439D-41EF-9CD9-60C20F1C6B64}" presName="parentLeftMargin" presStyleLbl="node1" presStyleIdx="1" presStyleCnt="5"/>
      <dgm:spPr/>
      <dgm:t>
        <a:bodyPr/>
        <a:lstStyle/>
        <a:p>
          <a:endParaRPr lang="lv-LV"/>
        </a:p>
      </dgm:t>
    </dgm:pt>
    <dgm:pt modelId="{45151CBA-9CAE-4D04-B112-A74B54A7656F}" type="pres">
      <dgm:prSet presAssocID="{73CBAEA3-439D-41EF-9CD9-60C20F1C6B64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2EBB168E-78B7-435E-A1DA-601D78D61377}" type="pres">
      <dgm:prSet presAssocID="{73CBAEA3-439D-41EF-9CD9-60C20F1C6B64}" presName="negativeSpace" presStyleCnt="0"/>
      <dgm:spPr/>
    </dgm:pt>
    <dgm:pt modelId="{CB7CC276-F77D-4382-B25F-243FEB1C1737}" type="pres">
      <dgm:prSet presAssocID="{73CBAEA3-439D-41EF-9CD9-60C20F1C6B64}" presName="childText" presStyleLbl="conFgAcc1" presStyleIdx="2" presStyleCnt="5">
        <dgm:presLayoutVars>
          <dgm:bulletEnabled val="1"/>
        </dgm:presLayoutVars>
      </dgm:prSet>
      <dgm:spPr/>
    </dgm:pt>
    <dgm:pt modelId="{CCBBD134-5F60-413D-8146-47F0520FDEF8}" type="pres">
      <dgm:prSet presAssocID="{8597E513-9A70-4B3E-A0A5-677095C45804}" presName="spaceBetweenRectangles" presStyleCnt="0"/>
      <dgm:spPr/>
    </dgm:pt>
    <dgm:pt modelId="{6D82C67D-C7F6-43E4-B5B6-197E740DFDF3}" type="pres">
      <dgm:prSet presAssocID="{B9EF7AEB-47A5-41E6-A22A-62FEEBB0F052}" presName="parentLin" presStyleCnt="0"/>
      <dgm:spPr/>
    </dgm:pt>
    <dgm:pt modelId="{CCA7AFF8-5749-446F-8544-A7D188A32067}" type="pres">
      <dgm:prSet presAssocID="{B9EF7AEB-47A5-41E6-A22A-62FEEBB0F052}" presName="parentLeftMargin" presStyleLbl="node1" presStyleIdx="2" presStyleCnt="5"/>
      <dgm:spPr/>
      <dgm:t>
        <a:bodyPr/>
        <a:lstStyle/>
        <a:p>
          <a:endParaRPr lang="lv-LV"/>
        </a:p>
      </dgm:t>
    </dgm:pt>
    <dgm:pt modelId="{A6ECFB51-D237-4B05-9107-D8E689A047F4}" type="pres">
      <dgm:prSet presAssocID="{B9EF7AEB-47A5-41E6-A22A-62FEEBB0F052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E65762D1-0EC2-4F34-BEA7-A573A2CA8DB6}" type="pres">
      <dgm:prSet presAssocID="{B9EF7AEB-47A5-41E6-A22A-62FEEBB0F052}" presName="negativeSpace" presStyleCnt="0"/>
      <dgm:spPr/>
    </dgm:pt>
    <dgm:pt modelId="{04DD803D-CE97-413D-BA69-87C0D4DDF339}" type="pres">
      <dgm:prSet presAssocID="{B9EF7AEB-47A5-41E6-A22A-62FEEBB0F052}" presName="childText" presStyleLbl="conFgAcc1" presStyleIdx="3" presStyleCnt="5">
        <dgm:presLayoutVars>
          <dgm:bulletEnabled val="1"/>
        </dgm:presLayoutVars>
      </dgm:prSet>
      <dgm:spPr/>
    </dgm:pt>
    <dgm:pt modelId="{9A6EAD61-0AE4-4C12-81EA-E8702AA4BA58}" type="pres">
      <dgm:prSet presAssocID="{B2206D00-B507-43BD-ABC3-0102A56AB6EE}" presName="spaceBetweenRectangles" presStyleCnt="0"/>
      <dgm:spPr/>
    </dgm:pt>
    <dgm:pt modelId="{20E184A9-9B88-48CB-A4B4-FCBA6CA7E5A0}" type="pres">
      <dgm:prSet presAssocID="{2B2C7BAC-D561-4445-A21C-B7F87A5A85CA}" presName="parentLin" presStyleCnt="0"/>
      <dgm:spPr/>
    </dgm:pt>
    <dgm:pt modelId="{01EC2918-A577-47C9-8175-86E8B2CC1B16}" type="pres">
      <dgm:prSet presAssocID="{2B2C7BAC-D561-4445-A21C-B7F87A5A85CA}" presName="parentLeftMargin" presStyleLbl="node1" presStyleIdx="3" presStyleCnt="5"/>
      <dgm:spPr/>
      <dgm:t>
        <a:bodyPr/>
        <a:lstStyle/>
        <a:p>
          <a:endParaRPr lang="lv-LV"/>
        </a:p>
      </dgm:t>
    </dgm:pt>
    <dgm:pt modelId="{85F3650E-A41B-4681-9D57-6D9C13444E67}" type="pres">
      <dgm:prSet presAssocID="{2B2C7BAC-D561-4445-A21C-B7F87A5A85CA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79C686E9-909D-4DE2-8048-AA744DC75C23}" type="pres">
      <dgm:prSet presAssocID="{2B2C7BAC-D561-4445-A21C-B7F87A5A85CA}" presName="negativeSpace" presStyleCnt="0"/>
      <dgm:spPr/>
    </dgm:pt>
    <dgm:pt modelId="{05D00BAE-5589-402A-BAA0-B2C39CDA5B17}" type="pres">
      <dgm:prSet presAssocID="{2B2C7BAC-D561-4445-A21C-B7F87A5A85CA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739B562E-5EF5-48DC-A1E2-67769620B536}" srcId="{B4102E64-1029-4A08-BEC4-41AB0DC09C49}" destId="{AECA1FD3-3BB4-42B2-8159-D66A88925079}" srcOrd="1" destOrd="0" parTransId="{9E7BD350-6D4E-48E3-A0BF-BC2088305127}" sibTransId="{6D906614-C26E-4098-B3B9-BF1BC962C273}"/>
    <dgm:cxn modelId="{11D2231E-BA98-4E5E-811B-00C52F27A819}" srcId="{B4102E64-1029-4A08-BEC4-41AB0DC09C49}" destId="{2B2C7BAC-D561-4445-A21C-B7F87A5A85CA}" srcOrd="4" destOrd="0" parTransId="{9531B754-F425-4F98-B62C-250BE88424A0}" sibTransId="{477D4C04-E80D-4780-A812-B8A4086FD664}"/>
    <dgm:cxn modelId="{B112BA21-E872-465E-B67A-90510546EE3E}" type="presOf" srcId="{B4102E64-1029-4A08-BEC4-41AB0DC09C49}" destId="{395DE075-6761-44F3-AB38-FD006F60F046}" srcOrd="0" destOrd="0" presId="urn:microsoft.com/office/officeart/2005/8/layout/list1"/>
    <dgm:cxn modelId="{6CECE703-A7BF-42E7-B1EA-4EFC95D38BA1}" srcId="{B4102E64-1029-4A08-BEC4-41AB0DC09C49}" destId="{B9EF7AEB-47A5-41E6-A22A-62FEEBB0F052}" srcOrd="3" destOrd="0" parTransId="{9F929F06-6598-49B8-83F6-E01987D2B95B}" sibTransId="{B2206D00-B507-43BD-ABC3-0102A56AB6EE}"/>
    <dgm:cxn modelId="{5E8A56CF-45A8-44F9-89FF-CD6347A68943}" type="presOf" srcId="{73CBAEA3-439D-41EF-9CD9-60C20F1C6B64}" destId="{20908C49-2813-44EF-BE31-1101E335C2AE}" srcOrd="0" destOrd="0" presId="urn:microsoft.com/office/officeart/2005/8/layout/list1"/>
    <dgm:cxn modelId="{021E9768-FE05-4567-B35F-AC5A5DF36DF4}" srcId="{B4102E64-1029-4A08-BEC4-41AB0DC09C49}" destId="{AADDDAE8-5CDA-4B70-9DAF-5AEEFA6A4FCC}" srcOrd="0" destOrd="0" parTransId="{E3C3496A-B068-4F07-BBDF-DFFECFE00397}" sibTransId="{471117F6-C930-4E34-8B24-5B2DD8A086CD}"/>
    <dgm:cxn modelId="{DFE0618C-3F28-4F9D-99C5-DDF8ABA387CE}" type="presOf" srcId="{2B2C7BAC-D561-4445-A21C-B7F87A5A85CA}" destId="{01EC2918-A577-47C9-8175-86E8B2CC1B16}" srcOrd="0" destOrd="0" presId="urn:microsoft.com/office/officeart/2005/8/layout/list1"/>
    <dgm:cxn modelId="{605EBA39-6E75-4208-B43E-F5224C8DF1A2}" type="presOf" srcId="{AADDDAE8-5CDA-4B70-9DAF-5AEEFA6A4FCC}" destId="{ED5C501A-F0EF-472D-88FC-BBB34CA35A21}" srcOrd="0" destOrd="0" presId="urn:microsoft.com/office/officeart/2005/8/layout/list1"/>
    <dgm:cxn modelId="{22D39C92-B413-4F5C-BA5A-551EF7E7828C}" type="presOf" srcId="{AECA1FD3-3BB4-42B2-8159-D66A88925079}" destId="{2B4AD967-E9B3-4BA4-A9D1-92C2DF6BC362}" srcOrd="1" destOrd="0" presId="urn:microsoft.com/office/officeart/2005/8/layout/list1"/>
    <dgm:cxn modelId="{F2B1FF83-7EF6-450D-A6C9-5E6625AFA545}" type="presOf" srcId="{AADDDAE8-5CDA-4B70-9DAF-5AEEFA6A4FCC}" destId="{75F35386-B54B-4483-AF03-9380A4081C0D}" srcOrd="1" destOrd="0" presId="urn:microsoft.com/office/officeart/2005/8/layout/list1"/>
    <dgm:cxn modelId="{DF469350-CC0B-4DDB-A12C-5AB66FDBDAB2}" type="presOf" srcId="{AECA1FD3-3BB4-42B2-8159-D66A88925079}" destId="{34883054-9C2C-44CA-9583-80D23C2D4FC2}" srcOrd="0" destOrd="0" presId="urn:microsoft.com/office/officeart/2005/8/layout/list1"/>
    <dgm:cxn modelId="{64F94D3C-4E09-47AD-8A2B-A34E0E356C28}" type="presOf" srcId="{B9EF7AEB-47A5-41E6-A22A-62FEEBB0F052}" destId="{CCA7AFF8-5749-446F-8544-A7D188A32067}" srcOrd="0" destOrd="0" presId="urn:microsoft.com/office/officeart/2005/8/layout/list1"/>
    <dgm:cxn modelId="{3F804D30-3FBA-4373-9EB8-C6DEB35A242A}" type="presOf" srcId="{73CBAEA3-439D-41EF-9CD9-60C20F1C6B64}" destId="{45151CBA-9CAE-4D04-B112-A74B54A7656F}" srcOrd="1" destOrd="0" presId="urn:microsoft.com/office/officeart/2005/8/layout/list1"/>
    <dgm:cxn modelId="{FC9031D6-D90C-40FE-AE9B-5E3515D601E4}" srcId="{B4102E64-1029-4A08-BEC4-41AB0DC09C49}" destId="{73CBAEA3-439D-41EF-9CD9-60C20F1C6B64}" srcOrd="2" destOrd="0" parTransId="{DBBB0D64-63FB-483B-B23C-0F6AE5A14BD0}" sibTransId="{8597E513-9A70-4B3E-A0A5-677095C45804}"/>
    <dgm:cxn modelId="{99D95CDB-39A8-4802-9124-04077CF5047F}" type="presOf" srcId="{B9EF7AEB-47A5-41E6-A22A-62FEEBB0F052}" destId="{A6ECFB51-D237-4B05-9107-D8E689A047F4}" srcOrd="1" destOrd="0" presId="urn:microsoft.com/office/officeart/2005/8/layout/list1"/>
    <dgm:cxn modelId="{C2F6AE1A-4747-41D5-8DC2-2EBED5FDAA74}" type="presOf" srcId="{2B2C7BAC-D561-4445-A21C-B7F87A5A85CA}" destId="{85F3650E-A41B-4681-9D57-6D9C13444E67}" srcOrd="1" destOrd="0" presId="urn:microsoft.com/office/officeart/2005/8/layout/list1"/>
    <dgm:cxn modelId="{F582B13C-1BCE-447B-B6E4-48DE6EB31D1F}" type="presParOf" srcId="{395DE075-6761-44F3-AB38-FD006F60F046}" destId="{8F68114C-C15C-4A6D-B78A-7732829DFC6B}" srcOrd="0" destOrd="0" presId="urn:microsoft.com/office/officeart/2005/8/layout/list1"/>
    <dgm:cxn modelId="{DA872CB3-C14B-4198-8A03-DCEA766D53AC}" type="presParOf" srcId="{8F68114C-C15C-4A6D-B78A-7732829DFC6B}" destId="{ED5C501A-F0EF-472D-88FC-BBB34CA35A21}" srcOrd="0" destOrd="0" presId="urn:microsoft.com/office/officeart/2005/8/layout/list1"/>
    <dgm:cxn modelId="{0D9347A9-D65F-4BD2-9D66-1CEF9C7D78D0}" type="presParOf" srcId="{8F68114C-C15C-4A6D-B78A-7732829DFC6B}" destId="{75F35386-B54B-4483-AF03-9380A4081C0D}" srcOrd="1" destOrd="0" presId="urn:microsoft.com/office/officeart/2005/8/layout/list1"/>
    <dgm:cxn modelId="{873091A9-1718-4010-B938-E8E3D9DEC42F}" type="presParOf" srcId="{395DE075-6761-44F3-AB38-FD006F60F046}" destId="{C1812A58-9D6C-498D-9A5D-8839229A5182}" srcOrd="1" destOrd="0" presId="urn:microsoft.com/office/officeart/2005/8/layout/list1"/>
    <dgm:cxn modelId="{8CCC8E8D-29E4-4290-9E8C-9A08759AE27E}" type="presParOf" srcId="{395DE075-6761-44F3-AB38-FD006F60F046}" destId="{B1CC7A71-E995-40DC-BB01-CFFBB7430AFE}" srcOrd="2" destOrd="0" presId="urn:microsoft.com/office/officeart/2005/8/layout/list1"/>
    <dgm:cxn modelId="{F3828F33-78B5-4F28-95C7-95B0149ACA79}" type="presParOf" srcId="{395DE075-6761-44F3-AB38-FD006F60F046}" destId="{238B1FDD-6CB9-421E-BFDC-51D9CEE3F42F}" srcOrd="3" destOrd="0" presId="urn:microsoft.com/office/officeart/2005/8/layout/list1"/>
    <dgm:cxn modelId="{7504399A-8A0C-4EC5-9DE7-6ABF95178D68}" type="presParOf" srcId="{395DE075-6761-44F3-AB38-FD006F60F046}" destId="{03A3C24F-166F-40A8-A012-81986D5EFFD0}" srcOrd="4" destOrd="0" presId="urn:microsoft.com/office/officeart/2005/8/layout/list1"/>
    <dgm:cxn modelId="{F87DDD53-D99E-4A55-AEFB-78EA8E010208}" type="presParOf" srcId="{03A3C24F-166F-40A8-A012-81986D5EFFD0}" destId="{34883054-9C2C-44CA-9583-80D23C2D4FC2}" srcOrd="0" destOrd="0" presId="urn:microsoft.com/office/officeart/2005/8/layout/list1"/>
    <dgm:cxn modelId="{FFDF3DCB-FCE7-42CF-B8EF-DEDC7375F8A3}" type="presParOf" srcId="{03A3C24F-166F-40A8-A012-81986D5EFFD0}" destId="{2B4AD967-E9B3-4BA4-A9D1-92C2DF6BC362}" srcOrd="1" destOrd="0" presId="urn:microsoft.com/office/officeart/2005/8/layout/list1"/>
    <dgm:cxn modelId="{D62EA30B-6B34-4EB0-8F8A-06CF8F71F786}" type="presParOf" srcId="{395DE075-6761-44F3-AB38-FD006F60F046}" destId="{9597B7C7-9405-47C4-8522-CF9452EE62CE}" srcOrd="5" destOrd="0" presId="urn:microsoft.com/office/officeart/2005/8/layout/list1"/>
    <dgm:cxn modelId="{754481E5-D9EC-4C62-9D4B-C98B41BC6754}" type="presParOf" srcId="{395DE075-6761-44F3-AB38-FD006F60F046}" destId="{0DBCC010-FEED-4A52-B499-1790EF4AC288}" srcOrd="6" destOrd="0" presId="urn:microsoft.com/office/officeart/2005/8/layout/list1"/>
    <dgm:cxn modelId="{CE7D80A9-5E37-4093-A3DB-E66E928DB0CB}" type="presParOf" srcId="{395DE075-6761-44F3-AB38-FD006F60F046}" destId="{A416EF4E-77AC-4C3D-BA5D-6D0EB9858062}" srcOrd="7" destOrd="0" presId="urn:microsoft.com/office/officeart/2005/8/layout/list1"/>
    <dgm:cxn modelId="{ED0F4BD3-A0C8-48BB-AD18-272499B3F716}" type="presParOf" srcId="{395DE075-6761-44F3-AB38-FD006F60F046}" destId="{C87AD2D9-6052-4B91-A1B3-E87952648DF9}" srcOrd="8" destOrd="0" presId="urn:microsoft.com/office/officeart/2005/8/layout/list1"/>
    <dgm:cxn modelId="{F0EAF87A-2EF1-41E0-9132-F794C4643941}" type="presParOf" srcId="{C87AD2D9-6052-4B91-A1B3-E87952648DF9}" destId="{20908C49-2813-44EF-BE31-1101E335C2AE}" srcOrd="0" destOrd="0" presId="urn:microsoft.com/office/officeart/2005/8/layout/list1"/>
    <dgm:cxn modelId="{6DBCD5A5-7971-4491-916F-E9002096328E}" type="presParOf" srcId="{C87AD2D9-6052-4B91-A1B3-E87952648DF9}" destId="{45151CBA-9CAE-4D04-B112-A74B54A7656F}" srcOrd="1" destOrd="0" presId="urn:microsoft.com/office/officeart/2005/8/layout/list1"/>
    <dgm:cxn modelId="{332C69D3-0CF7-4EC5-82F9-6604CE42DE4E}" type="presParOf" srcId="{395DE075-6761-44F3-AB38-FD006F60F046}" destId="{2EBB168E-78B7-435E-A1DA-601D78D61377}" srcOrd="9" destOrd="0" presId="urn:microsoft.com/office/officeart/2005/8/layout/list1"/>
    <dgm:cxn modelId="{3A5E9303-9B6E-475A-A8EB-B057C9F140B2}" type="presParOf" srcId="{395DE075-6761-44F3-AB38-FD006F60F046}" destId="{CB7CC276-F77D-4382-B25F-243FEB1C1737}" srcOrd="10" destOrd="0" presId="urn:microsoft.com/office/officeart/2005/8/layout/list1"/>
    <dgm:cxn modelId="{93964610-AFEF-4B18-BFD6-1D92598FC6F6}" type="presParOf" srcId="{395DE075-6761-44F3-AB38-FD006F60F046}" destId="{CCBBD134-5F60-413D-8146-47F0520FDEF8}" srcOrd="11" destOrd="0" presId="urn:microsoft.com/office/officeart/2005/8/layout/list1"/>
    <dgm:cxn modelId="{EE8C20EB-B1B2-4BA7-AE5B-8B195F936751}" type="presParOf" srcId="{395DE075-6761-44F3-AB38-FD006F60F046}" destId="{6D82C67D-C7F6-43E4-B5B6-197E740DFDF3}" srcOrd="12" destOrd="0" presId="urn:microsoft.com/office/officeart/2005/8/layout/list1"/>
    <dgm:cxn modelId="{0DE99F79-3E3A-4AA1-9FF7-07892D9AE3C5}" type="presParOf" srcId="{6D82C67D-C7F6-43E4-B5B6-197E740DFDF3}" destId="{CCA7AFF8-5749-446F-8544-A7D188A32067}" srcOrd="0" destOrd="0" presId="urn:microsoft.com/office/officeart/2005/8/layout/list1"/>
    <dgm:cxn modelId="{682F1AA4-A683-4173-BEE1-59ACEC762323}" type="presParOf" srcId="{6D82C67D-C7F6-43E4-B5B6-197E740DFDF3}" destId="{A6ECFB51-D237-4B05-9107-D8E689A047F4}" srcOrd="1" destOrd="0" presId="urn:microsoft.com/office/officeart/2005/8/layout/list1"/>
    <dgm:cxn modelId="{BA99F57D-0BE5-4D41-9F67-4CB4C9323F68}" type="presParOf" srcId="{395DE075-6761-44F3-AB38-FD006F60F046}" destId="{E65762D1-0EC2-4F34-BEA7-A573A2CA8DB6}" srcOrd="13" destOrd="0" presId="urn:microsoft.com/office/officeart/2005/8/layout/list1"/>
    <dgm:cxn modelId="{F384BD44-8891-4101-8DDE-FE5BD6C46291}" type="presParOf" srcId="{395DE075-6761-44F3-AB38-FD006F60F046}" destId="{04DD803D-CE97-413D-BA69-87C0D4DDF339}" srcOrd="14" destOrd="0" presId="urn:microsoft.com/office/officeart/2005/8/layout/list1"/>
    <dgm:cxn modelId="{F49071D5-4802-4852-B29C-B7C847994054}" type="presParOf" srcId="{395DE075-6761-44F3-AB38-FD006F60F046}" destId="{9A6EAD61-0AE4-4C12-81EA-E8702AA4BA58}" srcOrd="15" destOrd="0" presId="urn:microsoft.com/office/officeart/2005/8/layout/list1"/>
    <dgm:cxn modelId="{D4FBD54F-C88C-4FB7-8945-AA12B0E19CD1}" type="presParOf" srcId="{395DE075-6761-44F3-AB38-FD006F60F046}" destId="{20E184A9-9B88-48CB-A4B4-FCBA6CA7E5A0}" srcOrd="16" destOrd="0" presId="urn:microsoft.com/office/officeart/2005/8/layout/list1"/>
    <dgm:cxn modelId="{3A5D0D3E-699C-4B45-AC3C-707EE937AEBF}" type="presParOf" srcId="{20E184A9-9B88-48CB-A4B4-FCBA6CA7E5A0}" destId="{01EC2918-A577-47C9-8175-86E8B2CC1B16}" srcOrd="0" destOrd="0" presId="urn:microsoft.com/office/officeart/2005/8/layout/list1"/>
    <dgm:cxn modelId="{A2A82AF2-D08B-452D-A6BA-A5ACC8FC9612}" type="presParOf" srcId="{20E184A9-9B88-48CB-A4B4-FCBA6CA7E5A0}" destId="{85F3650E-A41B-4681-9D57-6D9C13444E67}" srcOrd="1" destOrd="0" presId="urn:microsoft.com/office/officeart/2005/8/layout/list1"/>
    <dgm:cxn modelId="{22F4D01A-CB7C-43BC-B5BE-6D0B46907024}" type="presParOf" srcId="{395DE075-6761-44F3-AB38-FD006F60F046}" destId="{79C686E9-909D-4DE2-8048-AA744DC75C23}" srcOrd="17" destOrd="0" presId="urn:microsoft.com/office/officeart/2005/8/layout/list1"/>
    <dgm:cxn modelId="{BF412AF1-CA09-479F-AA1D-958CADF7AD92}" type="presParOf" srcId="{395DE075-6761-44F3-AB38-FD006F60F046}" destId="{05D00BAE-5589-402A-BAA0-B2C39CDA5B17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1F4B784-5D42-44CA-9C03-FFDE8E13506E}" type="doc">
      <dgm:prSet loTypeId="urn:microsoft.com/office/officeart/2005/8/layout/arrow6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D9C23B16-D729-40B4-9586-8278933BB947}">
      <dgm:prSet phldrT="[Text]" custT="1"/>
      <dgm:spPr/>
      <dgm:t>
        <a:bodyPr/>
        <a:lstStyle/>
        <a:p>
          <a:pPr algn="ctr"/>
          <a:endParaRPr lang="lv-LV" sz="2400" dirty="0" smtClean="0">
            <a:latin typeface="Times New Roman" pitchFamily="18" charset="0"/>
            <a:cs typeface="Times New Roman" pitchFamily="18" charset="0"/>
          </a:endParaRPr>
        </a:p>
        <a:p>
          <a:pPr algn="ctr"/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Ekonomisti pēta ekonomisko situāciju, kāda tā ir pašlaik 			</a:t>
          </a:r>
          <a:r>
            <a:rPr lang="lv-LV" sz="2100" dirty="0" smtClean="0"/>
            <a:t>	</a:t>
          </a:r>
          <a:endParaRPr lang="lv-LV" sz="2100" dirty="0"/>
        </a:p>
      </dgm:t>
    </dgm:pt>
    <dgm:pt modelId="{8EC6F728-C998-4449-A89C-4305C5CFA201}" type="parTrans" cxnId="{BFA3C4CC-AACE-4939-A3CD-A64125A83E1B}">
      <dgm:prSet/>
      <dgm:spPr/>
      <dgm:t>
        <a:bodyPr/>
        <a:lstStyle/>
        <a:p>
          <a:endParaRPr lang="lv-LV"/>
        </a:p>
      </dgm:t>
    </dgm:pt>
    <dgm:pt modelId="{24C22FA4-B60A-4DD6-80FD-FD89CF737E2D}" type="sibTrans" cxnId="{BFA3C4CC-AACE-4939-A3CD-A64125A83E1B}">
      <dgm:prSet/>
      <dgm:spPr/>
      <dgm:t>
        <a:bodyPr/>
        <a:lstStyle/>
        <a:p>
          <a:endParaRPr lang="lv-LV"/>
        </a:p>
      </dgm:t>
    </dgm:pt>
    <dgm:pt modelId="{A3FF2760-E89C-46FF-B544-244D777C356A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Izstrādā likumsakarības, kādai tai jāattīstās ideālā variantā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63AC45C6-B25E-47A7-9806-459FBAB998D3}" type="parTrans" cxnId="{B08FD092-DA66-4611-9AFA-8BCA7FDF5A01}">
      <dgm:prSet/>
      <dgm:spPr/>
      <dgm:t>
        <a:bodyPr/>
        <a:lstStyle/>
        <a:p>
          <a:endParaRPr lang="lv-LV"/>
        </a:p>
      </dgm:t>
    </dgm:pt>
    <dgm:pt modelId="{8E9206E3-27B5-40FD-A0B2-8A7D39F803A8}" type="sibTrans" cxnId="{B08FD092-DA66-4611-9AFA-8BCA7FDF5A01}">
      <dgm:prSet/>
      <dgm:spPr/>
      <dgm:t>
        <a:bodyPr/>
        <a:lstStyle/>
        <a:p>
          <a:endParaRPr lang="lv-LV"/>
        </a:p>
      </dgm:t>
    </dgm:pt>
    <dgm:pt modelId="{28EE708E-C036-4661-BF4B-1513606E7184}" type="pres">
      <dgm:prSet presAssocID="{71F4B784-5D42-44CA-9C03-FFDE8E13506E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962B534D-E65A-4789-8E35-FB5EE9D10FF3}" type="pres">
      <dgm:prSet presAssocID="{71F4B784-5D42-44CA-9C03-FFDE8E13506E}" presName="ribbon" presStyleLbl="node1" presStyleIdx="0" presStyleCnt="1"/>
      <dgm:spPr/>
    </dgm:pt>
    <dgm:pt modelId="{0ACAD0ED-7860-4A97-B1A2-7F07B5BD25FC}" type="pres">
      <dgm:prSet presAssocID="{71F4B784-5D42-44CA-9C03-FFDE8E13506E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71D678DF-6DD5-4927-98B4-08090D753DD7}" type="pres">
      <dgm:prSet presAssocID="{71F4B784-5D42-44CA-9C03-FFDE8E13506E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</dgm:ptLst>
  <dgm:cxnLst>
    <dgm:cxn modelId="{B08FD092-DA66-4611-9AFA-8BCA7FDF5A01}" srcId="{71F4B784-5D42-44CA-9C03-FFDE8E13506E}" destId="{A3FF2760-E89C-46FF-B544-244D777C356A}" srcOrd="1" destOrd="0" parTransId="{63AC45C6-B25E-47A7-9806-459FBAB998D3}" sibTransId="{8E9206E3-27B5-40FD-A0B2-8A7D39F803A8}"/>
    <dgm:cxn modelId="{763972F6-D547-45DC-8B9E-AC7C0591B3EA}" type="presOf" srcId="{A3FF2760-E89C-46FF-B544-244D777C356A}" destId="{71D678DF-6DD5-4927-98B4-08090D753DD7}" srcOrd="0" destOrd="0" presId="urn:microsoft.com/office/officeart/2005/8/layout/arrow6"/>
    <dgm:cxn modelId="{BFA3C4CC-AACE-4939-A3CD-A64125A83E1B}" srcId="{71F4B784-5D42-44CA-9C03-FFDE8E13506E}" destId="{D9C23B16-D729-40B4-9586-8278933BB947}" srcOrd="0" destOrd="0" parTransId="{8EC6F728-C998-4449-A89C-4305C5CFA201}" sibTransId="{24C22FA4-B60A-4DD6-80FD-FD89CF737E2D}"/>
    <dgm:cxn modelId="{1441C084-AAD8-4AD9-8262-EB7A64DE537B}" type="presOf" srcId="{71F4B784-5D42-44CA-9C03-FFDE8E13506E}" destId="{28EE708E-C036-4661-BF4B-1513606E7184}" srcOrd="0" destOrd="0" presId="urn:microsoft.com/office/officeart/2005/8/layout/arrow6"/>
    <dgm:cxn modelId="{CC4CF386-0602-4E52-8BD0-15F0497ADD4A}" type="presOf" srcId="{D9C23B16-D729-40B4-9586-8278933BB947}" destId="{0ACAD0ED-7860-4A97-B1A2-7F07B5BD25FC}" srcOrd="0" destOrd="0" presId="urn:microsoft.com/office/officeart/2005/8/layout/arrow6"/>
    <dgm:cxn modelId="{65DB8B1E-9356-449A-8AE3-B53503F2C014}" type="presParOf" srcId="{28EE708E-C036-4661-BF4B-1513606E7184}" destId="{962B534D-E65A-4789-8E35-FB5EE9D10FF3}" srcOrd="0" destOrd="0" presId="urn:microsoft.com/office/officeart/2005/8/layout/arrow6"/>
    <dgm:cxn modelId="{1A90E281-EB3D-4F71-A826-A9526A4B38C8}" type="presParOf" srcId="{28EE708E-C036-4661-BF4B-1513606E7184}" destId="{0ACAD0ED-7860-4A97-B1A2-7F07B5BD25FC}" srcOrd="1" destOrd="0" presId="urn:microsoft.com/office/officeart/2005/8/layout/arrow6"/>
    <dgm:cxn modelId="{358D6A12-D647-4908-8F2C-B4A885002BC6}" type="presParOf" srcId="{28EE708E-C036-4661-BF4B-1513606E7184}" destId="{71D678DF-6DD5-4927-98B4-08090D753DD7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BFF30D3-502C-413A-B426-215AA2F746C9}">
      <dsp:nvSpPr>
        <dsp:cNvPr id="0" name=""/>
        <dsp:cNvSpPr/>
      </dsp:nvSpPr>
      <dsp:spPr>
        <a:xfrm>
          <a:off x="1485881" y="0"/>
          <a:ext cx="4572032" cy="4572032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7A19A2-DD25-44E9-B8E7-C0B0F5ACE000}">
      <dsp:nvSpPr>
        <dsp:cNvPr id="0" name=""/>
        <dsp:cNvSpPr/>
      </dsp:nvSpPr>
      <dsp:spPr>
        <a:xfrm>
          <a:off x="3771897" y="457649"/>
          <a:ext cx="2971820" cy="65008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Pašapliecināšanās </a:t>
          </a: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vajadzība</a:t>
          </a:r>
          <a:endParaRPr lang="lv-LV" sz="2400" kern="1200" dirty="0"/>
        </a:p>
      </dsp:txBody>
      <dsp:txXfrm>
        <a:off x="3771897" y="457649"/>
        <a:ext cx="2971820" cy="650085"/>
      </dsp:txXfrm>
    </dsp:sp>
    <dsp:sp modelId="{FC55179E-FD4C-4D27-ADB1-A804BFFEC77E}">
      <dsp:nvSpPr>
        <dsp:cNvPr id="0" name=""/>
        <dsp:cNvSpPr/>
      </dsp:nvSpPr>
      <dsp:spPr>
        <a:xfrm>
          <a:off x="3771897" y="1188996"/>
          <a:ext cx="2971820" cy="65008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Vajadzība pēc </a:t>
          </a: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cieņas</a:t>
          </a:r>
          <a:endParaRPr lang="lv-LV" sz="2400" kern="1200" dirty="0"/>
        </a:p>
      </dsp:txBody>
      <dsp:txXfrm>
        <a:off x="3771897" y="1188996"/>
        <a:ext cx="2971820" cy="650085"/>
      </dsp:txXfrm>
    </dsp:sp>
    <dsp:sp modelId="{14A0E445-C4F7-482F-9726-9A9DAD0693EA}">
      <dsp:nvSpPr>
        <dsp:cNvPr id="0" name=""/>
        <dsp:cNvSpPr/>
      </dsp:nvSpPr>
      <dsp:spPr>
        <a:xfrm>
          <a:off x="3771897" y="1920342"/>
          <a:ext cx="2971820" cy="65008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Sociālās </a:t>
          </a: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vajadzības</a:t>
          </a:r>
          <a:endParaRPr lang="lv-LV" sz="2400" kern="1200" dirty="0"/>
        </a:p>
      </dsp:txBody>
      <dsp:txXfrm>
        <a:off x="3771897" y="1920342"/>
        <a:ext cx="2971820" cy="650085"/>
      </dsp:txXfrm>
    </dsp:sp>
    <dsp:sp modelId="{A369A09D-6B94-4587-8F37-3D41E529DE99}">
      <dsp:nvSpPr>
        <dsp:cNvPr id="0" name=""/>
        <dsp:cNvSpPr/>
      </dsp:nvSpPr>
      <dsp:spPr>
        <a:xfrm>
          <a:off x="3771897" y="2651689"/>
          <a:ext cx="2971820" cy="65008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Drošības </a:t>
          </a: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vajadzības</a:t>
          </a:r>
          <a:endParaRPr lang="lv-LV" sz="2400" kern="1200" dirty="0"/>
        </a:p>
      </dsp:txBody>
      <dsp:txXfrm>
        <a:off x="3771897" y="2651689"/>
        <a:ext cx="2971820" cy="650085"/>
      </dsp:txXfrm>
    </dsp:sp>
    <dsp:sp modelId="{6435F228-5CDD-409C-B071-B152E7F85073}">
      <dsp:nvSpPr>
        <dsp:cNvPr id="0" name=""/>
        <dsp:cNvSpPr/>
      </dsp:nvSpPr>
      <dsp:spPr>
        <a:xfrm>
          <a:off x="3771897" y="3383035"/>
          <a:ext cx="2971820" cy="65008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Fizioloģiskās vajadzības</a:t>
          </a:r>
          <a:endParaRPr lang="lv-LV" sz="2400" kern="1200" dirty="0"/>
        </a:p>
      </dsp:txBody>
      <dsp:txXfrm>
        <a:off x="3771897" y="3383035"/>
        <a:ext cx="2971820" cy="65008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B339974-F14A-4111-8E03-F6DEAD9D9976}">
      <dsp:nvSpPr>
        <dsp:cNvPr id="0" name=""/>
        <dsp:cNvSpPr/>
      </dsp:nvSpPr>
      <dsp:spPr>
        <a:xfrm>
          <a:off x="6094333" y="2709836"/>
          <a:ext cx="91440" cy="50486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486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12C075-1039-44F9-BE1B-239BE9FE0E8A}">
      <dsp:nvSpPr>
        <dsp:cNvPr id="0" name=""/>
        <dsp:cNvSpPr/>
      </dsp:nvSpPr>
      <dsp:spPr>
        <a:xfrm>
          <a:off x="4548782" y="1102653"/>
          <a:ext cx="1591270" cy="5048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4051"/>
              </a:lnTo>
              <a:lnTo>
                <a:pt x="1591270" y="344051"/>
              </a:lnTo>
              <a:lnTo>
                <a:pt x="1591270" y="50486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8E9A97-5E66-4AFC-851B-5BDABE33997C}">
      <dsp:nvSpPr>
        <dsp:cNvPr id="0" name=""/>
        <dsp:cNvSpPr/>
      </dsp:nvSpPr>
      <dsp:spPr>
        <a:xfrm>
          <a:off x="2957512" y="2709836"/>
          <a:ext cx="1060846" cy="5048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4051"/>
              </a:lnTo>
              <a:lnTo>
                <a:pt x="1060846" y="344051"/>
              </a:lnTo>
              <a:lnTo>
                <a:pt x="1060846" y="50486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E54B88-9D54-4C1D-BA7B-972742F987CA}">
      <dsp:nvSpPr>
        <dsp:cNvPr id="0" name=""/>
        <dsp:cNvSpPr/>
      </dsp:nvSpPr>
      <dsp:spPr>
        <a:xfrm>
          <a:off x="1896665" y="2709836"/>
          <a:ext cx="1060846" cy="504866"/>
        </a:xfrm>
        <a:custGeom>
          <a:avLst/>
          <a:gdLst/>
          <a:ahLst/>
          <a:cxnLst/>
          <a:rect l="0" t="0" r="0" b="0"/>
          <a:pathLst>
            <a:path>
              <a:moveTo>
                <a:pt x="1060846" y="0"/>
              </a:moveTo>
              <a:lnTo>
                <a:pt x="1060846" y="344051"/>
              </a:lnTo>
              <a:lnTo>
                <a:pt x="0" y="344051"/>
              </a:lnTo>
              <a:lnTo>
                <a:pt x="0" y="50486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E534E1-7560-4604-8EBE-1AC9503D3C58}">
      <dsp:nvSpPr>
        <dsp:cNvPr id="0" name=""/>
        <dsp:cNvSpPr/>
      </dsp:nvSpPr>
      <dsp:spPr>
        <a:xfrm>
          <a:off x="2957512" y="1102653"/>
          <a:ext cx="1591270" cy="504866"/>
        </a:xfrm>
        <a:custGeom>
          <a:avLst/>
          <a:gdLst/>
          <a:ahLst/>
          <a:cxnLst/>
          <a:rect l="0" t="0" r="0" b="0"/>
          <a:pathLst>
            <a:path>
              <a:moveTo>
                <a:pt x="1591270" y="0"/>
              </a:moveTo>
              <a:lnTo>
                <a:pt x="1591270" y="344051"/>
              </a:lnTo>
              <a:lnTo>
                <a:pt x="0" y="344051"/>
              </a:lnTo>
              <a:lnTo>
                <a:pt x="0" y="50486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BE0244-C667-4E2E-A107-11D5959939AA}">
      <dsp:nvSpPr>
        <dsp:cNvPr id="0" name=""/>
        <dsp:cNvSpPr/>
      </dsp:nvSpPr>
      <dsp:spPr>
        <a:xfrm>
          <a:off x="3680817" y="336"/>
          <a:ext cx="1735931" cy="11023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9E95A3-5E0C-46D5-BFF1-F7DA7E66BA08}">
      <dsp:nvSpPr>
        <dsp:cNvPr id="0" name=""/>
        <dsp:cNvSpPr/>
      </dsp:nvSpPr>
      <dsp:spPr>
        <a:xfrm>
          <a:off x="3873698" y="183573"/>
          <a:ext cx="1735931" cy="11023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1700" kern="1200" dirty="0" smtClean="0">
              <a:latin typeface="Times New Roman" pitchFamily="18" charset="0"/>
              <a:cs typeface="Times New Roman" pitchFamily="18" charset="0"/>
            </a:rPr>
            <a:t>Ekonomiskās  vajadzības</a:t>
          </a:r>
          <a:endParaRPr lang="lv-LV" sz="1700" kern="1200" dirty="0"/>
        </a:p>
      </dsp:txBody>
      <dsp:txXfrm>
        <a:off x="3873698" y="183573"/>
        <a:ext cx="1735931" cy="1102316"/>
      </dsp:txXfrm>
    </dsp:sp>
    <dsp:sp modelId="{CB6762C4-1867-4208-A9CC-6D7A2B184574}">
      <dsp:nvSpPr>
        <dsp:cNvPr id="0" name=""/>
        <dsp:cNvSpPr/>
      </dsp:nvSpPr>
      <dsp:spPr>
        <a:xfrm>
          <a:off x="2089546" y="1607519"/>
          <a:ext cx="1735931" cy="11023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E80152-604C-467A-AD5D-CE494523178C}">
      <dsp:nvSpPr>
        <dsp:cNvPr id="0" name=""/>
        <dsp:cNvSpPr/>
      </dsp:nvSpPr>
      <dsp:spPr>
        <a:xfrm>
          <a:off x="2282428" y="1790756"/>
          <a:ext cx="1735931" cy="11023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1700" kern="1200" dirty="0" smtClean="0">
              <a:latin typeface="Times New Roman" pitchFamily="18" charset="0"/>
              <a:cs typeface="Times New Roman" pitchFamily="18" charset="0"/>
            </a:rPr>
            <a:t>Preces (lietas)</a:t>
          </a:r>
          <a:endParaRPr lang="lv-LV" sz="1700" kern="1200" dirty="0"/>
        </a:p>
      </dsp:txBody>
      <dsp:txXfrm>
        <a:off x="2282428" y="1790756"/>
        <a:ext cx="1735931" cy="1102316"/>
      </dsp:txXfrm>
    </dsp:sp>
    <dsp:sp modelId="{790C7C90-A360-4007-A120-F0C372FFB6D0}">
      <dsp:nvSpPr>
        <dsp:cNvPr id="0" name=""/>
        <dsp:cNvSpPr/>
      </dsp:nvSpPr>
      <dsp:spPr>
        <a:xfrm>
          <a:off x="1028699" y="3214702"/>
          <a:ext cx="1735931" cy="11023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F1D386-8D88-4960-9DFA-054DB3FFD115}">
      <dsp:nvSpPr>
        <dsp:cNvPr id="0" name=""/>
        <dsp:cNvSpPr/>
      </dsp:nvSpPr>
      <dsp:spPr>
        <a:xfrm>
          <a:off x="1221581" y="3397939"/>
          <a:ext cx="1735931" cy="11023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1700" kern="1200" dirty="0" smtClean="0">
              <a:latin typeface="Times New Roman" pitchFamily="18" charset="0"/>
              <a:cs typeface="Times New Roman" pitchFamily="18" charset="0"/>
            </a:rPr>
            <a:t>Pirmās nepieciešamības preces (maize, ūdens, mājoklis)</a:t>
          </a:r>
          <a:endParaRPr lang="lv-LV" sz="1700" kern="1200" dirty="0"/>
        </a:p>
      </dsp:txBody>
      <dsp:txXfrm>
        <a:off x="1221581" y="3397939"/>
        <a:ext cx="1735931" cy="1102316"/>
      </dsp:txXfrm>
    </dsp:sp>
    <dsp:sp modelId="{697D34E2-4B56-470B-8011-AC7810788A27}">
      <dsp:nvSpPr>
        <dsp:cNvPr id="0" name=""/>
        <dsp:cNvSpPr/>
      </dsp:nvSpPr>
      <dsp:spPr>
        <a:xfrm>
          <a:off x="3150393" y="3214702"/>
          <a:ext cx="1735931" cy="11023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A39369-2CB1-4F96-BAA5-197C5DEC22FF}">
      <dsp:nvSpPr>
        <dsp:cNvPr id="0" name=""/>
        <dsp:cNvSpPr/>
      </dsp:nvSpPr>
      <dsp:spPr>
        <a:xfrm>
          <a:off x="3343274" y="3397939"/>
          <a:ext cx="1735931" cy="11023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1700" kern="1200" dirty="0" smtClean="0">
              <a:latin typeface="Times New Roman" pitchFamily="18" charset="0"/>
              <a:cs typeface="Times New Roman" pitchFamily="18" charset="0"/>
            </a:rPr>
            <a:t>Luksusa preces (kažoks, ūdens motocikls)</a:t>
          </a:r>
          <a:endParaRPr lang="lv-LV" sz="1700" kern="1200" dirty="0"/>
        </a:p>
      </dsp:txBody>
      <dsp:txXfrm>
        <a:off x="3343274" y="3397939"/>
        <a:ext cx="1735931" cy="1102316"/>
      </dsp:txXfrm>
    </dsp:sp>
    <dsp:sp modelId="{4BADE7D2-5458-46EE-AEA4-98C2F49AB3CF}">
      <dsp:nvSpPr>
        <dsp:cNvPr id="0" name=""/>
        <dsp:cNvSpPr/>
      </dsp:nvSpPr>
      <dsp:spPr>
        <a:xfrm>
          <a:off x="5272087" y="1607519"/>
          <a:ext cx="1735931" cy="11023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2385CC-ACCC-4708-9AFF-F920EC0BEA9B}">
      <dsp:nvSpPr>
        <dsp:cNvPr id="0" name=""/>
        <dsp:cNvSpPr/>
      </dsp:nvSpPr>
      <dsp:spPr>
        <a:xfrm>
          <a:off x="5464968" y="1790756"/>
          <a:ext cx="1735931" cy="11023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1700" kern="1200" dirty="0" smtClean="0">
              <a:latin typeface="Times New Roman" pitchFamily="18" charset="0"/>
              <a:cs typeface="Times New Roman" pitchFamily="18" charset="0"/>
            </a:rPr>
            <a:t>Pakalpojumi (darbības, pasākumu kopums)</a:t>
          </a:r>
          <a:endParaRPr lang="lv-LV" sz="1700" kern="1200" dirty="0"/>
        </a:p>
      </dsp:txBody>
      <dsp:txXfrm>
        <a:off x="5464968" y="1790756"/>
        <a:ext cx="1735931" cy="1102316"/>
      </dsp:txXfrm>
    </dsp:sp>
    <dsp:sp modelId="{3B0E0F5A-CA41-49C9-8330-CC6F03959DC7}">
      <dsp:nvSpPr>
        <dsp:cNvPr id="0" name=""/>
        <dsp:cNvSpPr/>
      </dsp:nvSpPr>
      <dsp:spPr>
        <a:xfrm>
          <a:off x="5272087" y="3214702"/>
          <a:ext cx="1735931" cy="11023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11265D-CC71-457A-ACA7-606265B3FF17}">
      <dsp:nvSpPr>
        <dsp:cNvPr id="0" name=""/>
        <dsp:cNvSpPr/>
      </dsp:nvSpPr>
      <dsp:spPr>
        <a:xfrm>
          <a:off x="5464968" y="3397939"/>
          <a:ext cx="1735931" cy="11023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1700" kern="1200" dirty="0" smtClean="0">
              <a:latin typeface="Times New Roman" pitchFamily="18" charset="0"/>
              <a:cs typeface="Times New Roman" pitchFamily="18" charset="0"/>
            </a:rPr>
            <a:t>Datora remonts, apavu labošana, kursi)</a:t>
          </a:r>
          <a:endParaRPr lang="lv-LV" sz="1700" kern="1200" dirty="0"/>
        </a:p>
      </dsp:txBody>
      <dsp:txXfrm>
        <a:off x="5464968" y="3397939"/>
        <a:ext cx="1735931" cy="110231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EE4AB8A-A589-422F-B441-BCB4D352B86E}">
      <dsp:nvSpPr>
        <dsp:cNvPr id="0" name=""/>
        <dsp:cNvSpPr/>
      </dsp:nvSpPr>
      <dsp:spPr>
        <a:xfrm>
          <a:off x="0" y="452693"/>
          <a:ext cx="8229600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926126-2984-49CA-B38E-EFD4B1B37DC0}">
      <dsp:nvSpPr>
        <dsp:cNvPr id="0" name=""/>
        <dsp:cNvSpPr/>
      </dsp:nvSpPr>
      <dsp:spPr>
        <a:xfrm>
          <a:off x="411480" y="68933"/>
          <a:ext cx="5760720" cy="7675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Atsevišķu patērētāju rīcību</a:t>
          </a:r>
          <a:endParaRPr lang="lv-LV" sz="2400" kern="1200" dirty="0"/>
        </a:p>
      </dsp:txBody>
      <dsp:txXfrm>
        <a:off x="411480" y="68933"/>
        <a:ext cx="5760720" cy="767520"/>
      </dsp:txXfrm>
    </dsp:sp>
    <dsp:sp modelId="{8F7ABA44-8DFA-425B-BCE8-E3D3F05FE755}">
      <dsp:nvSpPr>
        <dsp:cNvPr id="0" name=""/>
        <dsp:cNvSpPr/>
      </dsp:nvSpPr>
      <dsp:spPr>
        <a:xfrm>
          <a:off x="0" y="1632053"/>
          <a:ext cx="8229600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C703BC-3602-4BEE-B68F-D0BDD0CB70AC}">
      <dsp:nvSpPr>
        <dsp:cNvPr id="0" name=""/>
        <dsp:cNvSpPr/>
      </dsp:nvSpPr>
      <dsp:spPr>
        <a:xfrm>
          <a:off x="411480" y="1248293"/>
          <a:ext cx="5760720" cy="7675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Atsevišķa uzņēmuma darbību</a:t>
          </a:r>
          <a:endParaRPr lang="lv-LV" sz="2400" kern="1200" dirty="0"/>
        </a:p>
      </dsp:txBody>
      <dsp:txXfrm>
        <a:off x="411480" y="1248293"/>
        <a:ext cx="5760720" cy="767520"/>
      </dsp:txXfrm>
    </dsp:sp>
    <dsp:sp modelId="{B4BBD5F6-C0F1-4E05-AE65-83E80A1412A6}">
      <dsp:nvSpPr>
        <dsp:cNvPr id="0" name=""/>
        <dsp:cNvSpPr/>
      </dsp:nvSpPr>
      <dsp:spPr>
        <a:xfrm>
          <a:off x="0" y="2811413"/>
          <a:ext cx="8229600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BD7944-0D48-414E-96A4-8749439E252B}">
      <dsp:nvSpPr>
        <dsp:cNvPr id="0" name=""/>
        <dsp:cNvSpPr/>
      </dsp:nvSpPr>
      <dsp:spPr>
        <a:xfrm>
          <a:off x="400024" y="2458216"/>
          <a:ext cx="5760720" cy="7675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Uzņēmuma darbības pamatprincipus tirgū</a:t>
          </a:r>
          <a:endParaRPr lang="lv-LV" sz="2400" kern="1200" dirty="0"/>
        </a:p>
      </dsp:txBody>
      <dsp:txXfrm>
        <a:off x="400024" y="2458216"/>
        <a:ext cx="5760720" cy="767520"/>
      </dsp:txXfrm>
    </dsp:sp>
    <dsp:sp modelId="{B2D695E3-8809-4A5D-B45F-A47AC421101F}">
      <dsp:nvSpPr>
        <dsp:cNvPr id="0" name=""/>
        <dsp:cNvSpPr/>
      </dsp:nvSpPr>
      <dsp:spPr>
        <a:xfrm>
          <a:off x="0" y="3990774"/>
          <a:ext cx="8229600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DA0DEA-4CBD-4C4B-A0E7-C8C112AF1A4B}">
      <dsp:nvSpPr>
        <dsp:cNvPr id="0" name=""/>
        <dsp:cNvSpPr/>
      </dsp:nvSpPr>
      <dsp:spPr>
        <a:xfrm>
          <a:off x="411480" y="3607013"/>
          <a:ext cx="5760720" cy="7675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Konkurenci un tās ietekmi uz konkrēta uzņēmuma darbību</a:t>
          </a:r>
          <a:endParaRPr lang="lv-LV" sz="2400" kern="1200" dirty="0"/>
        </a:p>
      </dsp:txBody>
      <dsp:txXfrm>
        <a:off x="411480" y="3607013"/>
        <a:ext cx="5760720" cy="76752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1CC7A71-E995-40DC-BB01-CFFBB7430AFE}">
      <dsp:nvSpPr>
        <dsp:cNvPr id="0" name=""/>
        <dsp:cNvSpPr/>
      </dsp:nvSpPr>
      <dsp:spPr>
        <a:xfrm>
          <a:off x="0" y="294768"/>
          <a:ext cx="82296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F35386-B54B-4483-AF03-9380A4081C0D}">
      <dsp:nvSpPr>
        <dsp:cNvPr id="0" name=""/>
        <dsp:cNvSpPr/>
      </dsp:nvSpPr>
      <dsp:spPr>
        <a:xfrm>
          <a:off x="400024" y="7606"/>
          <a:ext cx="5760720" cy="5313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Ekonomiku kopumā</a:t>
          </a:r>
          <a:endParaRPr lang="lv-LV" sz="2400" kern="1200" dirty="0"/>
        </a:p>
      </dsp:txBody>
      <dsp:txXfrm>
        <a:off x="400024" y="7606"/>
        <a:ext cx="5760720" cy="531360"/>
      </dsp:txXfrm>
    </dsp:sp>
    <dsp:sp modelId="{0DBCC010-FEED-4A52-B499-1790EF4AC288}">
      <dsp:nvSpPr>
        <dsp:cNvPr id="0" name=""/>
        <dsp:cNvSpPr/>
      </dsp:nvSpPr>
      <dsp:spPr>
        <a:xfrm>
          <a:off x="0" y="1111248"/>
          <a:ext cx="82296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4AD967-E9B3-4BA4-A9D1-92C2DF6BC362}">
      <dsp:nvSpPr>
        <dsp:cNvPr id="0" name=""/>
        <dsp:cNvSpPr/>
      </dsp:nvSpPr>
      <dsp:spPr>
        <a:xfrm>
          <a:off x="411480" y="845568"/>
          <a:ext cx="5760720" cy="5313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Inflāciju vai deflāciju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" y="845568"/>
        <a:ext cx="5760720" cy="531360"/>
      </dsp:txXfrm>
    </dsp:sp>
    <dsp:sp modelId="{CB7CC276-F77D-4382-B25F-243FEB1C1737}">
      <dsp:nvSpPr>
        <dsp:cNvPr id="0" name=""/>
        <dsp:cNvSpPr/>
      </dsp:nvSpPr>
      <dsp:spPr>
        <a:xfrm>
          <a:off x="0" y="1927728"/>
          <a:ext cx="82296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151CBA-9CAE-4D04-B112-A74B54A7656F}">
      <dsp:nvSpPr>
        <dsp:cNvPr id="0" name=""/>
        <dsp:cNvSpPr/>
      </dsp:nvSpPr>
      <dsp:spPr>
        <a:xfrm>
          <a:off x="411480" y="1662048"/>
          <a:ext cx="5760720" cy="5313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Starptautisko ekonomisko darbību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" y="1662048"/>
        <a:ext cx="5760720" cy="531360"/>
      </dsp:txXfrm>
    </dsp:sp>
    <dsp:sp modelId="{04DD803D-CE97-413D-BA69-87C0D4DDF339}">
      <dsp:nvSpPr>
        <dsp:cNvPr id="0" name=""/>
        <dsp:cNvSpPr/>
      </dsp:nvSpPr>
      <dsp:spPr>
        <a:xfrm>
          <a:off x="0" y="2744209"/>
          <a:ext cx="82296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ECFB51-D237-4B05-9107-D8E689A047F4}">
      <dsp:nvSpPr>
        <dsp:cNvPr id="0" name=""/>
        <dsp:cNvSpPr/>
      </dsp:nvSpPr>
      <dsp:spPr>
        <a:xfrm>
          <a:off x="411480" y="2478529"/>
          <a:ext cx="5760720" cy="5313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Nodarbinātību un bezdarbu valstī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" y="2478529"/>
        <a:ext cx="5760720" cy="531360"/>
      </dsp:txXfrm>
    </dsp:sp>
    <dsp:sp modelId="{05D00BAE-5589-402A-BAA0-B2C39CDA5B17}">
      <dsp:nvSpPr>
        <dsp:cNvPr id="0" name=""/>
        <dsp:cNvSpPr/>
      </dsp:nvSpPr>
      <dsp:spPr>
        <a:xfrm>
          <a:off x="0" y="3560689"/>
          <a:ext cx="82296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F3650E-A41B-4681-9D57-6D9C13444E67}">
      <dsp:nvSpPr>
        <dsp:cNvPr id="0" name=""/>
        <dsp:cNvSpPr/>
      </dsp:nvSpPr>
      <dsp:spPr>
        <a:xfrm>
          <a:off x="411480" y="3295009"/>
          <a:ext cx="5760720" cy="5313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Iekšzemes kopprodukta pieaugumu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" y="3295009"/>
        <a:ext cx="5760720" cy="53136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62B534D-E65A-4789-8E35-FB5EE9D10FF3}">
      <dsp:nvSpPr>
        <dsp:cNvPr id="0" name=""/>
        <dsp:cNvSpPr/>
      </dsp:nvSpPr>
      <dsp:spPr>
        <a:xfrm>
          <a:off x="0" y="617061"/>
          <a:ext cx="8229600" cy="3291840"/>
        </a:xfrm>
        <a:prstGeom prst="leftRightRibb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ACAD0ED-7860-4A97-B1A2-7F07B5BD25FC}">
      <dsp:nvSpPr>
        <dsp:cNvPr id="0" name=""/>
        <dsp:cNvSpPr/>
      </dsp:nvSpPr>
      <dsp:spPr>
        <a:xfrm>
          <a:off x="987552" y="1193133"/>
          <a:ext cx="2715768" cy="1613001"/>
        </a:xfrm>
        <a:prstGeom prst="rect">
          <a:avLst/>
        </a:prstGeom>
        <a:noFill/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85344" rIns="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lv-LV" sz="24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Ekonomisti pēta ekonomisko situāciju, kāda tā ir pašlaik 			</a:t>
          </a:r>
          <a:r>
            <a:rPr lang="lv-LV" sz="2100" kern="1200" dirty="0" smtClean="0"/>
            <a:t>	</a:t>
          </a:r>
          <a:endParaRPr lang="lv-LV" sz="2100" kern="1200" dirty="0"/>
        </a:p>
      </dsp:txBody>
      <dsp:txXfrm>
        <a:off x="987552" y="1193133"/>
        <a:ext cx="2715768" cy="1613001"/>
      </dsp:txXfrm>
    </dsp:sp>
    <dsp:sp modelId="{71D678DF-6DD5-4927-98B4-08090D753DD7}">
      <dsp:nvSpPr>
        <dsp:cNvPr id="0" name=""/>
        <dsp:cNvSpPr/>
      </dsp:nvSpPr>
      <dsp:spPr>
        <a:xfrm>
          <a:off x="4114800" y="1719827"/>
          <a:ext cx="3209544" cy="1613001"/>
        </a:xfrm>
        <a:prstGeom prst="rect">
          <a:avLst/>
        </a:prstGeom>
        <a:noFill/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85344" rIns="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Izstrādā likumsakarības, kādai tai jāattīstās ideālā variantā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0" y="1719827"/>
        <a:ext cx="3209544" cy="16130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1E50D7-02E9-4820-B62D-CF6239358859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C1E013-0978-42D8-AF39-B571A3B70E3E}" type="slidenum">
              <a:rPr lang="lv-LV" smtClean="0"/>
              <a:pPr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8138F-106E-4A2E-8A95-D7A89F31E34C}" type="datetime1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09F80-0A0E-4C04-A1B0-F0DA82BAED1A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2A3B7-7541-4BAE-A718-DE33C153E0A7}" type="datetime1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09F80-0A0E-4C04-A1B0-F0DA82BAED1A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AC7C9-EB7E-4E22-8623-F60A205468F9}" type="datetime1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09F80-0A0E-4C04-A1B0-F0DA82BAED1A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10B60-B7D1-4A3E-BD6F-26634D2CBD5E}" type="datetime1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09F80-0A0E-4C04-A1B0-F0DA82BAED1A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781F5-A526-4219-B0E9-AA5CC99E2639}" type="datetime1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09F80-0A0E-4C04-A1B0-F0DA82BAED1A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4D8F8-643B-4C3B-83D4-1273D652E71B}" type="datetime1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09F80-0A0E-4C04-A1B0-F0DA82BAED1A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DE728-943B-4766-BA21-CD9C1B2EBECF}" type="datetime1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09F80-0A0E-4C04-A1B0-F0DA82BAED1A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98BA5-F778-4FC2-A8DD-C9B4471335D4}" type="datetime1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09F80-0A0E-4C04-A1B0-F0DA82BAED1A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C5EE6-1EFF-4039-9387-BBB6E452FFF7}" type="datetime1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09F80-0A0E-4C04-A1B0-F0DA82BAED1A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618AB-E317-4E41-822D-129DA7A95D14}" type="datetime1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09F80-0A0E-4C04-A1B0-F0DA82BAED1A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447F9-0A2F-47DC-BD87-10FC456EA13E}" type="datetime1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09F80-0A0E-4C04-A1B0-F0DA82BAED1A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411A88-4413-4ADD-8B5C-D30026B291D2}" type="datetime1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D09F80-0A0E-4C04-A1B0-F0DA82BAED1A}" type="slidenum">
              <a:rPr lang="lv-LV" smtClean="0"/>
              <a:pPr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diagramLayout" Target="../diagrams/layout4.xml"/><Relationship Id="rId7" Type="http://schemas.openxmlformats.org/officeDocument/2006/relationships/image" Target="../media/image2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5.xml"/><Relationship Id="rId7" Type="http://schemas.openxmlformats.org/officeDocument/2006/relationships/image" Target="../media/image1.gif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1.gi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1.gif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1500174"/>
            <a:ext cx="7772400" cy="1470025"/>
          </a:xfrm>
        </p:spPr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EKONOMIKAS BŪTĪBA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71604" y="3571876"/>
            <a:ext cx="6500858" cy="2000264"/>
          </a:xfrm>
        </p:spPr>
        <p:txBody>
          <a:bodyPr/>
          <a:lstStyle/>
          <a:p>
            <a:r>
              <a:rPr lang="lv-LV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endParaRPr lang="lv-LV" dirty="0" smtClean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lv-LV" dirty="0" smtClean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lv-LV" dirty="0" smtClean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lv-LV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8" name="Picture 7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sp>
        <p:nvSpPr>
          <p:cNvPr id="6" name="Subtitle 2"/>
          <p:cNvSpPr>
            <a:spLocks noGrp="1"/>
          </p:cNvSpPr>
          <p:nvPr/>
        </p:nvSpPr>
        <p:spPr>
          <a:xfrm>
            <a:off x="1357290" y="3357562"/>
            <a:ext cx="6400800" cy="185738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Skolotāja Klāra Paipala</a:t>
            </a:r>
          </a:p>
          <a:p>
            <a:endParaRPr lang="lv-LV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ESF projekts  „Rīgas Valsts tehnikuma sākotnējās profesionālās 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izglītības programmu īstenošanas kvalitātes uzlabošana”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Vienošanās Nr. 2010/0106/1DP/1.2.1.1.3./09/APIA/VIAA/047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 </a:t>
            </a:r>
            <a:endParaRPr lang="lv-LV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Makroekonomika pēta</a:t>
            </a:r>
            <a:endParaRPr lang="lv-LV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8229600" cy="40433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Ar ko nodarbojas ekonomisti?</a:t>
            </a:r>
            <a:endParaRPr lang="lv-LV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9" name="Picture 8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Iespējamie informācijas resursi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A. </a:t>
            </a:r>
            <a:r>
              <a:rPr lang="lv-LV" sz="2800" dirty="0" err="1" smtClean="0">
                <a:latin typeface="Times New Roman" pitchFamily="18" charset="0"/>
                <a:cs typeface="Times New Roman" pitchFamily="18" charset="0"/>
              </a:rPr>
              <a:t>Kumerdanka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. Biznesa ekonomiskie pamati. SIA “Biznesa augstskola Turība”. 2007. </a:t>
            </a:r>
          </a:p>
          <a:p>
            <a:pPr marL="514350" indent="-514350">
              <a:buAutoNum type="arabicPeriod"/>
            </a:pP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M. </a:t>
            </a:r>
            <a:r>
              <a:rPr lang="lv-LV" sz="2800" dirty="0" err="1" smtClean="0">
                <a:latin typeface="Times New Roman" pitchFamily="18" charset="0"/>
                <a:cs typeface="Times New Roman" pitchFamily="18" charset="0"/>
              </a:rPr>
              <a:t>Siņicins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. Ekonomika. “Izdevniecība </a:t>
            </a:r>
            <a:r>
              <a:rPr lang="lv-LV" sz="2800" dirty="0" err="1" smtClean="0">
                <a:latin typeface="Times New Roman" pitchFamily="18" charset="0"/>
                <a:cs typeface="Times New Roman" pitchFamily="18" charset="0"/>
              </a:rPr>
              <a:t>RaKa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”. 2011.</a:t>
            </a:r>
          </a:p>
          <a:p>
            <a:pPr marL="514350" indent="-514350">
              <a:buAutoNum type="arabicPeriod"/>
            </a:pPr>
            <a:r>
              <a:rPr lang="lv-LV" sz="2800" dirty="0" err="1" smtClean="0">
                <a:latin typeface="Times New Roman" pitchFamily="18" charset="0"/>
                <a:cs typeface="Times New Roman" pitchFamily="18" charset="0"/>
              </a:rPr>
              <a:t>G.Libermanis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. Makroekonomika. ESF projekts.2007.</a:t>
            </a:r>
            <a:endParaRPr lang="lv-LV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8" name="Picture 7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4286281"/>
          </a:xfrm>
        </p:spPr>
        <p:txBody>
          <a:bodyPr/>
          <a:lstStyle/>
          <a:p>
            <a:pPr>
              <a:buNone/>
            </a:pPr>
            <a:endParaRPr lang="lv-LV" dirty="0" smtClean="0"/>
          </a:p>
          <a:p>
            <a:pPr>
              <a:buNone/>
            </a:pPr>
            <a:endParaRPr lang="lv-LV" dirty="0" smtClean="0"/>
          </a:p>
          <a:p>
            <a:pPr>
              <a:buNone/>
            </a:pPr>
            <a:endParaRPr lang="lv-LV" dirty="0" smtClean="0"/>
          </a:p>
          <a:p>
            <a:pPr>
              <a:buNone/>
            </a:pPr>
            <a:r>
              <a:rPr lang="lv-LV" dirty="0" smtClean="0"/>
              <a:t>			</a:t>
            </a:r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Paldies par uzmanību!</a:t>
            </a:r>
            <a:endParaRPr lang="lv-LV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8" name="Picture 7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Kas ir ekonomika?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3740145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Ekonomika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oikonomia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economy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– māka saimniekot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	  	    	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zinātne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Ekonomika</a:t>
            </a:r>
          </a:p>
          <a:p>
            <a:pPr>
              <a:buNone/>
            </a:pPr>
            <a:r>
              <a:rPr lang="lv-LV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 	 	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tautsaimniecība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lv-LV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3357554" y="3429000"/>
            <a:ext cx="1000132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357554" y="3929066"/>
            <a:ext cx="1000132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17" name="Picture 16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Kas ir ekonomika?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72" y="121442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  <a:buNone/>
            </a:pP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		Ekonomika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ir zinātne par to, kā sabiedrība ar ierobežotiem resursiem var apmierināt savas neierobežotās vajadzības.</a:t>
            </a:r>
            <a:endParaRPr lang="lv-LV" dirty="0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9" name="Picture 8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lv-LV" sz="1800" dirty="0" smtClean="0"/>
              <a:t/>
            </a:r>
            <a:br>
              <a:rPr lang="lv-LV" sz="1800" dirty="0" smtClean="0"/>
            </a:br>
            <a:r>
              <a:rPr lang="lv-LV" sz="4900" dirty="0" smtClean="0">
                <a:latin typeface="Times New Roman" pitchFamily="18" charset="0"/>
                <a:cs typeface="Times New Roman" pitchFamily="18" charset="0"/>
              </a:rPr>
              <a:t>Vajadzības</a:t>
            </a:r>
            <a:br>
              <a:rPr lang="lv-LV" sz="4900" dirty="0" smtClean="0">
                <a:latin typeface="Times New Roman" pitchFamily="18" charset="0"/>
                <a:cs typeface="Times New Roman" pitchFamily="18" charset="0"/>
              </a:rPr>
            </a:br>
            <a:endParaRPr lang="lv-LV" sz="4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4454525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lv-LV" dirty="0" smtClean="0"/>
              <a:t> </a:t>
            </a:r>
          </a:p>
          <a:p>
            <a:pPr>
              <a:buNone/>
            </a:pPr>
            <a:r>
              <a:rPr lang="lv-LV" sz="2500" dirty="0" smtClean="0">
                <a:latin typeface="Times New Roman" pitchFamily="18" charset="0"/>
                <a:cs typeface="Times New Roman" pitchFamily="18" charset="0"/>
              </a:rPr>
              <a:t>          </a:t>
            </a:r>
          </a:p>
          <a:p>
            <a:pPr>
              <a:buNone/>
            </a:pPr>
            <a:endParaRPr lang="lv-LV" sz="2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lv-LV" sz="2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lv-LV" sz="2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lv-LV" sz="2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lv-LV" sz="2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lv-LV" sz="2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  <a:buNone/>
            </a:pPr>
            <a:r>
              <a:rPr lang="lv-LV" sz="2500" dirty="0" smtClean="0">
                <a:latin typeface="Times New Roman" pitchFamily="18" charset="0"/>
                <a:cs typeface="Times New Roman" pitchFamily="18" charset="0"/>
              </a:rPr>
              <a:t>   		</a:t>
            </a:r>
            <a:r>
              <a:rPr lang="lv-LV" sz="12800" b="1" dirty="0" smtClean="0">
                <a:latin typeface="Times New Roman" pitchFamily="18" charset="0"/>
                <a:cs typeface="Times New Roman" pitchFamily="18" charset="0"/>
              </a:rPr>
              <a:t>Vajadzības</a:t>
            </a:r>
            <a:r>
              <a:rPr lang="lv-LV" sz="12800" dirty="0" smtClean="0">
                <a:latin typeface="Times New Roman" pitchFamily="18" charset="0"/>
                <a:cs typeface="Times New Roman" pitchFamily="18" charset="0"/>
              </a:rPr>
              <a:t> ir cilvēku vēlmju izpausme atbilstīgi personiskajām interesēm un tās sabiedrības  kultūras līmenim, kurā viņš dzīvo.</a:t>
            </a:r>
            <a:br>
              <a:rPr lang="lv-LV" sz="1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lv-LV" sz="128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lv-LV" sz="12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lv-LV" sz="12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lv-LV" sz="12800" dirty="0" smtClean="0"/>
              <a:t> </a:t>
            </a:r>
          </a:p>
          <a:p>
            <a:pPr>
              <a:buNone/>
            </a:pPr>
            <a:r>
              <a:rPr lang="lv-LV" sz="12800" dirty="0" smtClean="0"/>
              <a:t> </a:t>
            </a:r>
          </a:p>
          <a:p>
            <a:pPr>
              <a:buNone/>
            </a:pPr>
            <a:r>
              <a:rPr lang="lv-LV" sz="12800" dirty="0" smtClean="0"/>
              <a:t> </a:t>
            </a:r>
          </a:p>
          <a:p>
            <a:pPr>
              <a:buNone/>
            </a:pPr>
            <a:r>
              <a:rPr lang="lv-LV" sz="12800" dirty="0" smtClean="0"/>
              <a:t> </a:t>
            </a:r>
          </a:p>
          <a:p>
            <a:pPr>
              <a:buNone/>
            </a:pPr>
            <a:r>
              <a:rPr lang="lv-LV" dirty="0" smtClean="0"/>
              <a:t/>
            </a:r>
            <a:br>
              <a:rPr lang="lv-LV" dirty="0" smtClean="0"/>
            </a:br>
            <a:r>
              <a:rPr lang="lv-LV" dirty="0" smtClean="0"/>
              <a:t> </a:t>
            </a:r>
          </a:p>
          <a:p>
            <a:pPr>
              <a:buNone/>
            </a:pPr>
            <a:r>
              <a:rPr lang="lv-LV" dirty="0" smtClean="0"/>
              <a:t> </a:t>
            </a:r>
          </a:p>
          <a:p>
            <a:pPr>
              <a:buNone/>
            </a:pPr>
            <a:r>
              <a:rPr lang="lv-LV" dirty="0" smtClean="0"/>
              <a:t> </a:t>
            </a:r>
          </a:p>
          <a:p>
            <a:pPr>
              <a:buNone/>
            </a:pPr>
            <a:r>
              <a:rPr lang="lv-LV" dirty="0" smtClean="0"/>
              <a:t> </a:t>
            </a:r>
          </a:p>
          <a:p>
            <a:pPr>
              <a:buNone/>
            </a:pPr>
            <a:r>
              <a:rPr lang="lv-LV" dirty="0" smtClean="0"/>
              <a:t> </a:t>
            </a:r>
          </a:p>
        </p:txBody>
      </p:sp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Maslova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vajadzību piramīda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28596" y="1357298"/>
          <a:ext cx="8229600" cy="4572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8" name="Picture 7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Kā apmierināt vajadzības?</a:t>
            </a:r>
            <a:endParaRPr lang="lv-LV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428737"/>
          <a:ext cx="8229600" cy="45005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6072206"/>
            <a:ext cx="1643074" cy="571504"/>
          </a:xfrm>
          <a:prstGeom prst="rect">
            <a:avLst/>
          </a:prstGeom>
          <a:noFill/>
        </p:spPr>
      </p:pic>
      <p:pic>
        <p:nvPicPr>
          <p:cNvPr id="8" name="Picture 7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Ekonomikas pamatproblēma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311649"/>
          </a:xfr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just">
              <a:buNone/>
            </a:pPr>
            <a:r>
              <a:rPr lang="lv-LV" dirty="0" smtClean="0"/>
              <a:t>	</a:t>
            </a:r>
          </a:p>
          <a:p>
            <a:pPr>
              <a:buNone/>
            </a:pPr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lv-LV" sz="3600" b="1" dirty="0" smtClean="0">
                <a:latin typeface="Times New Roman" pitchFamily="18" charset="0"/>
                <a:cs typeface="Times New Roman" pitchFamily="18" charset="0"/>
              </a:rPr>
              <a:t>Ekonomikas pamatproblēma </a:t>
            </a:r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ir ierobežotība, kā ar ierobežotiem </a:t>
            </a:r>
            <a:r>
              <a:rPr lang="lv-LV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resursiem</a:t>
            </a:r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 apmierināt arvien pieaugošās cilvēku vajadzības.</a:t>
            </a:r>
            <a:endParaRPr lang="lv-LV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8" name="Picture 7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Ekonomikas pamatjautājumi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Ko ražot?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Kādas preces ražosim un 				kādus pakalpojumus 					sniegsim?</a:t>
            </a:r>
          </a:p>
          <a:p>
            <a:pPr>
              <a:buNone/>
            </a:pP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Kā ražot?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Kurus no pieejamajiem 					ražošanas resursiem 					izmantosim un kādā veidā 				savienosim?</a:t>
            </a:r>
          </a:p>
          <a:p>
            <a:pPr>
              <a:buNone/>
            </a:pP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Kam ražot?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Kas iegādāsies saražotās 				preces un izmantos sniegtos 				pakalpojumus?</a:t>
            </a:r>
          </a:p>
          <a:p>
            <a:pPr>
              <a:buNone/>
            </a:pPr>
            <a:endParaRPr lang="lv-LV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Mikroekonomika pēta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1214423"/>
          <a:ext cx="8229600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8" name="Picture 7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Custom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281</TotalTime>
  <Words>194</Words>
  <Application>Microsoft Office PowerPoint</Application>
  <PresentationFormat>On-screen Show (4:3)</PresentationFormat>
  <Paragraphs>83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EKONOMIKAS BŪTĪBA</vt:lpstr>
      <vt:lpstr>Kas ir ekonomika?</vt:lpstr>
      <vt:lpstr>Kas ir ekonomika?</vt:lpstr>
      <vt:lpstr> Vajadzības </vt:lpstr>
      <vt:lpstr>Maslova vajadzību piramīda</vt:lpstr>
      <vt:lpstr>Kā apmierināt vajadzības?</vt:lpstr>
      <vt:lpstr>Ekonomikas pamatproblēma</vt:lpstr>
      <vt:lpstr>Ekonomikas pamatjautājumi</vt:lpstr>
      <vt:lpstr>Mikroekonomika pēta</vt:lpstr>
      <vt:lpstr>Makroekonomika pēta</vt:lpstr>
      <vt:lpstr>Ar ko nodarbojas ekonomisti?</vt:lpstr>
      <vt:lpstr>Iespējamie informācijas resursi</vt:lpstr>
      <vt:lpstr>Slide 13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Ekonomikas būtība</dc:title>
  <dc:creator> </dc:creator>
  <cp:lastModifiedBy> </cp:lastModifiedBy>
  <cp:revision>80</cp:revision>
  <dcterms:created xsi:type="dcterms:W3CDTF">2011-09-26T11:21:48Z</dcterms:created>
  <dcterms:modified xsi:type="dcterms:W3CDTF">2012-06-25T12:17:52Z</dcterms:modified>
</cp:coreProperties>
</file>