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87D7F9-EA71-4BD9-AFB2-37B70A06F920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9B29FFD0-68D1-47A2-B640-7035C4FAC209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Patiesai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0FC55797-A924-4339-911A-759CE89F20CB}" type="parTrans" cxnId="{6F2FDA40-158F-4B9A-AE1E-2FC7B20FD258}">
      <dgm:prSet/>
      <dgm:spPr/>
      <dgm:t>
        <a:bodyPr/>
        <a:lstStyle/>
        <a:p>
          <a:endParaRPr lang="lv-LV"/>
        </a:p>
      </dgm:t>
    </dgm:pt>
    <dgm:pt modelId="{51D92D63-E442-4CE0-92F8-DCBDABFE6C33}" type="sibTrans" cxnId="{6F2FDA40-158F-4B9A-AE1E-2FC7B20FD258}">
      <dgm:prSet/>
      <dgm:spPr/>
      <dgm:t>
        <a:bodyPr/>
        <a:lstStyle/>
        <a:p>
          <a:endParaRPr lang="lv-LV"/>
        </a:p>
      </dgm:t>
    </dgm:pt>
    <dgm:pt modelId="{A2F4FB6B-51CC-47C1-874D-E7A4D14CF7DA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Saprotamai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091D5F62-BDFB-4376-9DE0-A962A0CBD270}" type="parTrans" cxnId="{44BE76F8-ADB9-4973-91FC-E456FC79EA66}">
      <dgm:prSet/>
      <dgm:spPr/>
      <dgm:t>
        <a:bodyPr/>
        <a:lstStyle/>
        <a:p>
          <a:endParaRPr lang="lv-LV"/>
        </a:p>
      </dgm:t>
    </dgm:pt>
    <dgm:pt modelId="{E11A2898-E5F1-4820-9D19-4649CFB1E901}" type="sibTrans" cxnId="{44BE76F8-ADB9-4973-91FC-E456FC79EA66}">
      <dgm:prSet/>
      <dgm:spPr/>
      <dgm:t>
        <a:bodyPr/>
        <a:lstStyle/>
        <a:p>
          <a:endParaRPr lang="lv-LV"/>
        </a:p>
      </dgm:t>
    </dgm:pt>
    <dgm:pt modelId="{5084E8D1-E3D0-44F5-91E2-ACB6BA781A89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Pilnīgai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DE45F78C-9792-44C9-BF17-34F443522ABD}" type="parTrans" cxnId="{2C18F26D-0BAB-40C4-ADCA-02424D175E67}">
      <dgm:prSet/>
      <dgm:spPr/>
      <dgm:t>
        <a:bodyPr/>
        <a:lstStyle/>
        <a:p>
          <a:endParaRPr lang="lv-LV"/>
        </a:p>
      </dgm:t>
    </dgm:pt>
    <dgm:pt modelId="{56E1FA76-B7ED-44ED-BA69-D8A105B829BE}" type="sibTrans" cxnId="{2C18F26D-0BAB-40C4-ADCA-02424D175E67}">
      <dgm:prSet/>
      <dgm:spPr/>
      <dgm:t>
        <a:bodyPr/>
        <a:lstStyle/>
        <a:p>
          <a:endParaRPr lang="lv-LV"/>
        </a:p>
      </dgm:t>
    </dgm:pt>
    <dgm:pt modelId="{0BA64683-102A-4E7B-80D1-B04443E1E693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Nozīmīgai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33C6A347-9C1B-4301-8810-AF84F3A13562}" type="parTrans" cxnId="{F7936284-900D-4BF7-887D-BDD015F55A9A}">
      <dgm:prSet/>
      <dgm:spPr/>
      <dgm:t>
        <a:bodyPr/>
        <a:lstStyle/>
        <a:p>
          <a:endParaRPr lang="lv-LV"/>
        </a:p>
      </dgm:t>
    </dgm:pt>
    <dgm:pt modelId="{1F30F84F-80E3-4B61-818E-B945078DD6A1}" type="sibTrans" cxnId="{F7936284-900D-4BF7-887D-BDD015F55A9A}">
      <dgm:prSet/>
      <dgm:spPr/>
      <dgm:t>
        <a:bodyPr/>
        <a:lstStyle/>
        <a:p>
          <a:endParaRPr lang="lv-LV"/>
        </a:p>
      </dgm:t>
    </dgm:pt>
    <dgm:pt modelId="{5404A30F-7B10-498D-A9F3-EC260524B7DD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Salīdzināma</a:t>
          </a:r>
          <a:r>
            <a:rPr lang="lv-LV" sz="2400" dirty="0" smtClean="0"/>
            <a:t>i</a:t>
          </a:r>
          <a:endParaRPr lang="lv-LV" sz="2400" dirty="0"/>
        </a:p>
      </dgm:t>
    </dgm:pt>
    <dgm:pt modelId="{44370876-587D-49CD-BC11-AA1FF993286B}" type="parTrans" cxnId="{1BCBD393-602A-4FA9-9685-5B85B173FD95}">
      <dgm:prSet/>
      <dgm:spPr/>
      <dgm:t>
        <a:bodyPr/>
        <a:lstStyle/>
        <a:p>
          <a:endParaRPr lang="lv-LV"/>
        </a:p>
      </dgm:t>
    </dgm:pt>
    <dgm:pt modelId="{3E8225D4-D35B-42AA-B279-DCAE6CB7F5D3}" type="sibTrans" cxnId="{1BCBD393-602A-4FA9-9685-5B85B173FD95}">
      <dgm:prSet/>
      <dgm:spPr/>
      <dgm:t>
        <a:bodyPr/>
        <a:lstStyle/>
        <a:p>
          <a:endParaRPr lang="lv-LV"/>
        </a:p>
      </dgm:t>
    </dgm:pt>
    <dgm:pt modelId="{4A6C9102-B63E-4925-813B-41966EA31C59}">
      <dgm:prSet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Savlaicīgai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B69139C7-BCA7-4E0F-84E9-E47783F396BC}" type="parTrans" cxnId="{23603A81-F7F1-4A1E-AEB3-59B342BB8350}">
      <dgm:prSet/>
      <dgm:spPr/>
      <dgm:t>
        <a:bodyPr/>
        <a:lstStyle/>
        <a:p>
          <a:endParaRPr lang="lv-LV"/>
        </a:p>
      </dgm:t>
    </dgm:pt>
    <dgm:pt modelId="{936D7897-166C-46D5-A840-C2DACC970FC2}" type="sibTrans" cxnId="{23603A81-F7F1-4A1E-AEB3-59B342BB8350}">
      <dgm:prSet/>
      <dgm:spPr/>
      <dgm:t>
        <a:bodyPr/>
        <a:lstStyle/>
        <a:p>
          <a:endParaRPr lang="lv-LV"/>
        </a:p>
      </dgm:t>
    </dgm:pt>
    <dgm:pt modelId="{FDFF8FDF-95B9-42EE-9B95-79932B9F3FA9}" type="pres">
      <dgm:prSet presAssocID="{BD87D7F9-EA71-4BD9-AFB2-37B70A06F92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581134E7-F23C-49C2-86D9-5C3AC8387363}" type="pres">
      <dgm:prSet presAssocID="{9B29FFD0-68D1-47A2-B640-7035C4FAC209}" presName="node" presStyleLbl="node1" presStyleIdx="0" presStyleCnt="6" custScaleX="181422" custRadScaleRad="105477" custRadScaleInc="542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DF2C6E9-E6A4-4267-B84A-87B303498B7A}" type="pres">
      <dgm:prSet presAssocID="{9B29FFD0-68D1-47A2-B640-7035C4FAC209}" presName="spNode" presStyleCnt="0"/>
      <dgm:spPr/>
    </dgm:pt>
    <dgm:pt modelId="{57B5A785-308E-4F85-822F-5911718C90E2}" type="pres">
      <dgm:prSet presAssocID="{51D92D63-E442-4CE0-92F8-DCBDABFE6C33}" presName="sibTrans" presStyleLbl="sibTrans1D1" presStyleIdx="0" presStyleCnt="6"/>
      <dgm:spPr/>
      <dgm:t>
        <a:bodyPr/>
        <a:lstStyle/>
        <a:p>
          <a:endParaRPr lang="lv-LV"/>
        </a:p>
      </dgm:t>
    </dgm:pt>
    <dgm:pt modelId="{5E102957-67B6-4092-A3E6-1EB23BD4C28F}" type="pres">
      <dgm:prSet presAssocID="{4A6C9102-B63E-4925-813B-41966EA31C59}" presName="node" presStyleLbl="node1" presStyleIdx="1" presStyleCnt="6" custScaleX="180086" custRadScaleRad="91546" custRadScaleInc="45366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40A739B-182C-4602-AE2D-738D6C9C2F9C}" type="pres">
      <dgm:prSet presAssocID="{4A6C9102-B63E-4925-813B-41966EA31C59}" presName="spNode" presStyleCnt="0"/>
      <dgm:spPr/>
    </dgm:pt>
    <dgm:pt modelId="{478DB3D0-4B24-4766-AB29-1902D70BAF26}" type="pres">
      <dgm:prSet presAssocID="{936D7897-166C-46D5-A840-C2DACC970FC2}" presName="sibTrans" presStyleLbl="sibTrans1D1" presStyleIdx="1" presStyleCnt="6"/>
      <dgm:spPr/>
      <dgm:t>
        <a:bodyPr/>
        <a:lstStyle/>
        <a:p>
          <a:endParaRPr lang="lv-LV"/>
        </a:p>
      </dgm:t>
    </dgm:pt>
    <dgm:pt modelId="{7A0D20CA-0830-42BC-A32A-135D9C252E17}" type="pres">
      <dgm:prSet presAssocID="{A2F4FB6B-51CC-47C1-874D-E7A4D14CF7DA}" presName="node" presStyleLbl="node1" presStyleIdx="2" presStyleCnt="6" custScaleX="168597" custRadScaleRad="92941" custRadScaleInc="-3527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E47FBD3-81DF-49B2-A36F-E3416AC4A1B1}" type="pres">
      <dgm:prSet presAssocID="{A2F4FB6B-51CC-47C1-874D-E7A4D14CF7DA}" presName="spNode" presStyleCnt="0"/>
      <dgm:spPr/>
    </dgm:pt>
    <dgm:pt modelId="{EB8A1592-4379-43D3-8A7D-27D3E8971B49}" type="pres">
      <dgm:prSet presAssocID="{E11A2898-E5F1-4820-9D19-4649CFB1E901}" presName="sibTrans" presStyleLbl="sibTrans1D1" presStyleIdx="2" presStyleCnt="6"/>
      <dgm:spPr/>
      <dgm:t>
        <a:bodyPr/>
        <a:lstStyle/>
        <a:p>
          <a:endParaRPr lang="lv-LV"/>
        </a:p>
      </dgm:t>
    </dgm:pt>
    <dgm:pt modelId="{1C213531-9983-4466-9B3F-D5F634A75A83}" type="pres">
      <dgm:prSet presAssocID="{5084E8D1-E3D0-44F5-91E2-ACB6BA781A89}" presName="node" presStyleLbl="node1" presStyleIdx="3" presStyleCnt="6" custScaleX="17581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CC44C75-2AA8-45BC-961B-BB89242C9AC8}" type="pres">
      <dgm:prSet presAssocID="{5084E8D1-E3D0-44F5-91E2-ACB6BA781A89}" presName="spNode" presStyleCnt="0"/>
      <dgm:spPr/>
    </dgm:pt>
    <dgm:pt modelId="{64788B55-FB89-48D2-8C6D-4117CCB547A0}" type="pres">
      <dgm:prSet presAssocID="{56E1FA76-B7ED-44ED-BA69-D8A105B829BE}" presName="sibTrans" presStyleLbl="sibTrans1D1" presStyleIdx="3" presStyleCnt="6"/>
      <dgm:spPr/>
      <dgm:t>
        <a:bodyPr/>
        <a:lstStyle/>
        <a:p>
          <a:endParaRPr lang="lv-LV"/>
        </a:p>
      </dgm:t>
    </dgm:pt>
    <dgm:pt modelId="{CA19806A-9A3B-4F0B-83EC-D704F9593DF2}" type="pres">
      <dgm:prSet presAssocID="{0BA64683-102A-4E7B-80D1-B04443E1E693}" presName="node" presStyleLbl="node1" presStyleIdx="4" presStyleCnt="6" custScaleX="171290" custRadScaleRad="93191" custRadScaleInc="3560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B113FDA-02B9-426C-9DE9-FBC020D3ED6C}" type="pres">
      <dgm:prSet presAssocID="{0BA64683-102A-4E7B-80D1-B04443E1E693}" presName="spNode" presStyleCnt="0"/>
      <dgm:spPr/>
    </dgm:pt>
    <dgm:pt modelId="{DA6FD847-C95C-4F9C-B143-4C4881139A80}" type="pres">
      <dgm:prSet presAssocID="{1F30F84F-80E3-4B61-818E-B945078DD6A1}" presName="sibTrans" presStyleLbl="sibTrans1D1" presStyleIdx="4" presStyleCnt="6"/>
      <dgm:spPr/>
      <dgm:t>
        <a:bodyPr/>
        <a:lstStyle/>
        <a:p>
          <a:endParaRPr lang="lv-LV"/>
        </a:p>
      </dgm:t>
    </dgm:pt>
    <dgm:pt modelId="{C6306F29-9AB0-4A21-B14B-495F1755671C}" type="pres">
      <dgm:prSet presAssocID="{5404A30F-7B10-498D-A9F3-EC260524B7DD}" presName="node" presStyleLbl="node1" presStyleIdx="5" presStyleCnt="6" custScaleX="180502" custRadScaleRad="94065" custRadScaleInc="-35749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367D563-BBB6-4A37-80AD-8A9F073FAB07}" type="pres">
      <dgm:prSet presAssocID="{5404A30F-7B10-498D-A9F3-EC260524B7DD}" presName="spNode" presStyleCnt="0"/>
      <dgm:spPr/>
    </dgm:pt>
    <dgm:pt modelId="{A652E0AE-9841-4EB2-900E-26F1F5ADDDA7}" type="pres">
      <dgm:prSet presAssocID="{3E8225D4-D35B-42AA-B279-DCAE6CB7F5D3}" presName="sibTrans" presStyleLbl="sibTrans1D1" presStyleIdx="5" presStyleCnt="6"/>
      <dgm:spPr/>
      <dgm:t>
        <a:bodyPr/>
        <a:lstStyle/>
        <a:p>
          <a:endParaRPr lang="lv-LV"/>
        </a:p>
      </dgm:t>
    </dgm:pt>
  </dgm:ptLst>
  <dgm:cxnLst>
    <dgm:cxn modelId="{82132295-1524-4398-AC59-740923ECCF4E}" type="presOf" srcId="{5404A30F-7B10-498D-A9F3-EC260524B7DD}" destId="{C6306F29-9AB0-4A21-B14B-495F1755671C}" srcOrd="0" destOrd="0" presId="urn:microsoft.com/office/officeart/2005/8/layout/cycle6"/>
    <dgm:cxn modelId="{F7936284-900D-4BF7-887D-BDD015F55A9A}" srcId="{BD87D7F9-EA71-4BD9-AFB2-37B70A06F920}" destId="{0BA64683-102A-4E7B-80D1-B04443E1E693}" srcOrd="4" destOrd="0" parTransId="{33C6A347-9C1B-4301-8810-AF84F3A13562}" sibTransId="{1F30F84F-80E3-4B61-818E-B945078DD6A1}"/>
    <dgm:cxn modelId="{AEE9CF61-9F71-4BC8-946A-45F40EB30D52}" type="presOf" srcId="{936D7897-166C-46D5-A840-C2DACC970FC2}" destId="{478DB3D0-4B24-4766-AB29-1902D70BAF26}" srcOrd="0" destOrd="0" presId="urn:microsoft.com/office/officeart/2005/8/layout/cycle6"/>
    <dgm:cxn modelId="{23603A81-F7F1-4A1E-AEB3-59B342BB8350}" srcId="{BD87D7F9-EA71-4BD9-AFB2-37B70A06F920}" destId="{4A6C9102-B63E-4925-813B-41966EA31C59}" srcOrd="1" destOrd="0" parTransId="{B69139C7-BCA7-4E0F-84E9-E47783F396BC}" sibTransId="{936D7897-166C-46D5-A840-C2DACC970FC2}"/>
    <dgm:cxn modelId="{A1BF6F3A-3C0B-4254-B5BE-391F047BFF9B}" type="presOf" srcId="{51D92D63-E442-4CE0-92F8-DCBDABFE6C33}" destId="{57B5A785-308E-4F85-822F-5911718C90E2}" srcOrd="0" destOrd="0" presId="urn:microsoft.com/office/officeart/2005/8/layout/cycle6"/>
    <dgm:cxn modelId="{9896B73B-A132-4FDE-BA22-02F797272643}" type="presOf" srcId="{9B29FFD0-68D1-47A2-B640-7035C4FAC209}" destId="{581134E7-F23C-49C2-86D9-5C3AC8387363}" srcOrd="0" destOrd="0" presId="urn:microsoft.com/office/officeart/2005/8/layout/cycle6"/>
    <dgm:cxn modelId="{62714BFE-2EAA-494D-9286-83F66E9889D4}" type="presOf" srcId="{56E1FA76-B7ED-44ED-BA69-D8A105B829BE}" destId="{64788B55-FB89-48D2-8C6D-4117CCB547A0}" srcOrd="0" destOrd="0" presId="urn:microsoft.com/office/officeart/2005/8/layout/cycle6"/>
    <dgm:cxn modelId="{7F8F7CC4-BC30-4380-98CE-6D28FF8555FF}" type="presOf" srcId="{A2F4FB6B-51CC-47C1-874D-E7A4D14CF7DA}" destId="{7A0D20CA-0830-42BC-A32A-135D9C252E17}" srcOrd="0" destOrd="0" presId="urn:microsoft.com/office/officeart/2005/8/layout/cycle6"/>
    <dgm:cxn modelId="{2C18F26D-0BAB-40C4-ADCA-02424D175E67}" srcId="{BD87D7F9-EA71-4BD9-AFB2-37B70A06F920}" destId="{5084E8D1-E3D0-44F5-91E2-ACB6BA781A89}" srcOrd="3" destOrd="0" parTransId="{DE45F78C-9792-44C9-BF17-34F443522ABD}" sibTransId="{56E1FA76-B7ED-44ED-BA69-D8A105B829BE}"/>
    <dgm:cxn modelId="{BD1EA4E0-25E3-48C2-B605-E14682AFBE23}" type="presOf" srcId="{0BA64683-102A-4E7B-80D1-B04443E1E693}" destId="{CA19806A-9A3B-4F0B-83EC-D704F9593DF2}" srcOrd="0" destOrd="0" presId="urn:microsoft.com/office/officeart/2005/8/layout/cycle6"/>
    <dgm:cxn modelId="{4979E178-7E7D-42A0-BC15-1A5292734E99}" type="presOf" srcId="{4A6C9102-B63E-4925-813B-41966EA31C59}" destId="{5E102957-67B6-4092-A3E6-1EB23BD4C28F}" srcOrd="0" destOrd="0" presId="urn:microsoft.com/office/officeart/2005/8/layout/cycle6"/>
    <dgm:cxn modelId="{9B36E1DD-7C4F-47F5-90BC-176CD46EEB2F}" type="presOf" srcId="{BD87D7F9-EA71-4BD9-AFB2-37B70A06F920}" destId="{FDFF8FDF-95B9-42EE-9B95-79932B9F3FA9}" srcOrd="0" destOrd="0" presId="urn:microsoft.com/office/officeart/2005/8/layout/cycle6"/>
    <dgm:cxn modelId="{5E00A1E6-3CBF-4FA3-A901-FACA659C1CC3}" type="presOf" srcId="{5084E8D1-E3D0-44F5-91E2-ACB6BA781A89}" destId="{1C213531-9983-4466-9B3F-D5F634A75A83}" srcOrd="0" destOrd="0" presId="urn:microsoft.com/office/officeart/2005/8/layout/cycle6"/>
    <dgm:cxn modelId="{6F2FDA40-158F-4B9A-AE1E-2FC7B20FD258}" srcId="{BD87D7F9-EA71-4BD9-AFB2-37B70A06F920}" destId="{9B29FFD0-68D1-47A2-B640-7035C4FAC209}" srcOrd="0" destOrd="0" parTransId="{0FC55797-A924-4339-911A-759CE89F20CB}" sibTransId="{51D92D63-E442-4CE0-92F8-DCBDABFE6C33}"/>
    <dgm:cxn modelId="{1BCBD393-602A-4FA9-9685-5B85B173FD95}" srcId="{BD87D7F9-EA71-4BD9-AFB2-37B70A06F920}" destId="{5404A30F-7B10-498D-A9F3-EC260524B7DD}" srcOrd="5" destOrd="0" parTransId="{44370876-587D-49CD-BC11-AA1FF993286B}" sibTransId="{3E8225D4-D35B-42AA-B279-DCAE6CB7F5D3}"/>
    <dgm:cxn modelId="{3F221674-A317-4015-9262-7EF8F6A3A0AC}" type="presOf" srcId="{1F30F84F-80E3-4B61-818E-B945078DD6A1}" destId="{DA6FD847-C95C-4F9C-B143-4C4881139A80}" srcOrd="0" destOrd="0" presId="urn:microsoft.com/office/officeart/2005/8/layout/cycle6"/>
    <dgm:cxn modelId="{BC35C17E-8E34-401A-9C25-A8A1077DC1CF}" type="presOf" srcId="{3E8225D4-D35B-42AA-B279-DCAE6CB7F5D3}" destId="{A652E0AE-9841-4EB2-900E-26F1F5ADDDA7}" srcOrd="0" destOrd="0" presId="urn:microsoft.com/office/officeart/2005/8/layout/cycle6"/>
    <dgm:cxn modelId="{44BE76F8-ADB9-4973-91FC-E456FC79EA66}" srcId="{BD87D7F9-EA71-4BD9-AFB2-37B70A06F920}" destId="{A2F4FB6B-51CC-47C1-874D-E7A4D14CF7DA}" srcOrd="2" destOrd="0" parTransId="{091D5F62-BDFB-4376-9DE0-A962A0CBD270}" sibTransId="{E11A2898-E5F1-4820-9D19-4649CFB1E901}"/>
    <dgm:cxn modelId="{7BC0E63B-A2B5-4643-9201-F0C4D188F774}" type="presOf" srcId="{E11A2898-E5F1-4820-9D19-4649CFB1E901}" destId="{EB8A1592-4379-43D3-8A7D-27D3E8971B49}" srcOrd="0" destOrd="0" presId="urn:microsoft.com/office/officeart/2005/8/layout/cycle6"/>
    <dgm:cxn modelId="{2AC2B3CF-629A-4E3F-9989-123864677753}" type="presParOf" srcId="{FDFF8FDF-95B9-42EE-9B95-79932B9F3FA9}" destId="{581134E7-F23C-49C2-86D9-5C3AC8387363}" srcOrd="0" destOrd="0" presId="urn:microsoft.com/office/officeart/2005/8/layout/cycle6"/>
    <dgm:cxn modelId="{0BE68F6D-5FD9-4345-818B-3F3E52EE68FE}" type="presParOf" srcId="{FDFF8FDF-95B9-42EE-9B95-79932B9F3FA9}" destId="{4DF2C6E9-E6A4-4267-B84A-87B303498B7A}" srcOrd="1" destOrd="0" presId="urn:microsoft.com/office/officeart/2005/8/layout/cycle6"/>
    <dgm:cxn modelId="{C115C6B7-6D57-4CEE-9937-0603D029B058}" type="presParOf" srcId="{FDFF8FDF-95B9-42EE-9B95-79932B9F3FA9}" destId="{57B5A785-308E-4F85-822F-5911718C90E2}" srcOrd="2" destOrd="0" presId="urn:microsoft.com/office/officeart/2005/8/layout/cycle6"/>
    <dgm:cxn modelId="{0B7A8068-0C56-4EE6-A2D0-D49B82E60A50}" type="presParOf" srcId="{FDFF8FDF-95B9-42EE-9B95-79932B9F3FA9}" destId="{5E102957-67B6-4092-A3E6-1EB23BD4C28F}" srcOrd="3" destOrd="0" presId="urn:microsoft.com/office/officeart/2005/8/layout/cycle6"/>
    <dgm:cxn modelId="{EA7BF6C7-9BFB-4210-871F-7A9F96881E10}" type="presParOf" srcId="{FDFF8FDF-95B9-42EE-9B95-79932B9F3FA9}" destId="{640A739B-182C-4602-AE2D-738D6C9C2F9C}" srcOrd="4" destOrd="0" presId="urn:microsoft.com/office/officeart/2005/8/layout/cycle6"/>
    <dgm:cxn modelId="{E91F33E8-9D45-473A-B410-CA3A73E4D0E2}" type="presParOf" srcId="{FDFF8FDF-95B9-42EE-9B95-79932B9F3FA9}" destId="{478DB3D0-4B24-4766-AB29-1902D70BAF26}" srcOrd="5" destOrd="0" presId="urn:microsoft.com/office/officeart/2005/8/layout/cycle6"/>
    <dgm:cxn modelId="{22CE9892-251D-49A2-B6B8-E8947206206B}" type="presParOf" srcId="{FDFF8FDF-95B9-42EE-9B95-79932B9F3FA9}" destId="{7A0D20CA-0830-42BC-A32A-135D9C252E17}" srcOrd="6" destOrd="0" presId="urn:microsoft.com/office/officeart/2005/8/layout/cycle6"/>
    <dgm:cxn modelId="{84C25F46-1849-490F-B94A-6EB3B5DEA722}" type="presParOf" srcId="{FDFF8FDF-95B9-42EE-9B95-79932B9F3FA9}" destId="{FE47FBD3-81DF-49B2-A36F-E3416AC4A1B1}" srcOrd="7" destOrd="0" presId="urn:microsoft.com/office/officeart/2005/8/layout/cycle6"/>
    <dgm:cxn modelId="{AA9D18E3-3EC5-4B73-A428-538DC0449FD6}" type="presParOf" srcId="{FDFF8FDF-95B9-42EE-9B95-79932B9F3FA9}" destId="{EB8A1592-4379-43D3-8A7D-27D3E8971B49}" srcOrd="8" destOrd="0" presId="urn:microsoft.com/office/officeart/2005/8/layout/cycle6"/>
    <dgm:cxn modelId="{4E8268CF-0839-455A-9FB9-AAD4A8E99685}" type="presParOf" srcId="{FDFF8FDF-95B9-42EE-9B95-79932B9F3FA9}" destId="{1C213531-9983-4466-9B3F-D5F634A75A83}" srcOrd="9" destOrd="0" presId="urn:microsoft.com/office/officeart/2005/8/layout/cycle6"/>
    <dgm:cxn modelId="{D33923DF-719D-4019-A67C-F2680734A550}" type="presParOf" srcId="{FDFF8FDF-95B9-42EE-9B95-79932B9F3FA9}" destId="{6CC44C75-2AA8-45BC-961B-BB89242C9AC8}" srcOrd="10" destOrd="0" presId="urn:microsoft.com/office/officeart/2005/8/layout/cycle6"/>
    <dgm:cxn modelId="{3A3B09B9-E4B3-4C57-B1A9-2868A09210CF}" type="presParOf" srcId="{FDFF8FDF-95B9-42EE-9B95-79932B9F3FA9}" destId="{64788B55-FB89-48D2-8C6D-4117CCB547A0}" srcOrd="11" destOrd="0" presId="urn:microsoft.com/office/officeart/2005/8/layout/cycle6"/>
    <dgm:cxn modelId="{B868112C-15B4-48B4-AEE1-102B6F5606CB}" type="presParOf" srcId="{FDFF8FDF-95B9-42EE-9B95-79932B9F3FA9}" destId="{CA19806A-9A3B-4F0B-83EC-D704F9593DF2}" srcOrd="12" destOrd="0" presId="urn:microsoft.com/office/officeart/2005/8/layout/cycle6"/>
    <dgm:cxn modelId="{ECA37CDE-D045-492D-B14C-2BDB9B9FF7A9}" type="presParOf" srcId="{FDFF8FDF-95B9-42EE-9B95-79932B9F3FA9}" destId="{5B113FDA-02B9-426C-9DE9-FBC020D3ED6C}" srcOrd="13" destOrd="0" presId="urn:microsoft.com/office/officeart/2005/8/layout/cycle6"/>
    <dgm:cxn modelId="{25533010-3D23-4243-9E88-42F4D04DAFF4}" type="presParOf" srcId="{FDFF8FDF-95B9-42EE-9B95-79932B9F3FA9}" destId="{DA6FD847-C95C-4F9C-B143-4C4881139A80}" srcOrd="14" destOrd="0" presId="urn:microsoft.com/office/officeart/2005/8/layout/cycle6"/>
    <dgm:cxn modelId="{86DF6F27-E49E-4148-B013-E4FB602D3DAF}" type="presParOf" srcId="{FDFF8FDF-95B9-42EE-9B95-79932B9F3FA9}" destId="{C6306F29-9AB0-4A21-B14B-495F1755671C}" srcOrd="15" destOrd="0" presId="urn:microsoft.com/office/officeart/2005/8/layout/cycle6"/>
    <dgm:cxn modelId="{DFE043D8-4DBB-4600-9071-A406E3DBB928}" type="presParOf" srcId="{FDFF8FDF-95B9-42EE-9B95-79932B9F3FA9}" destId="{9367D563-BBB6-4A37-80AD-8A9F073FAB07}" srcOrd="16" destOrd="0" presId="urn:microsoft.com/office/officeart/2005/8/layout/cycle6"/>
    <dgm:cxn modelId="{E9F4F8AA-42EE-43D0-9CCB-CECA144AD7F7}" type="presParOf" srcId="{FDFF8FDF-95B9-42EE-9B95-79932B9F3FA9}" destId="{A652E0AE-9841-4EB2-900E-26F1F5ADDDA7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BD2269-CAE4-474F-A6BA-A491F0E10AC2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62AAAFF8-A418-4C67-B7C8-C93B14025C22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Vadības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7DDA6D6-8DCF-4F9C-B2D2-037416BFEBF7}" type="parTrans" cxnId="{E4980AFE-CFF3-42EA-A1AC-33F1A6CBD78F}">
      <dgm:prSet/>
      <dgm:spPr/>
      <dgm:t>
        <a:bodyPr/>
        <a:lstStyle/>
        <a:p>
          <a:endParaRPr lang="lv-LV"/>
        </a:p>
      </dgm:t>
    </dgm:pt>
    <dgm:pt modelId="{C90EE3DF-75CC-4839-B2BE-C3136AE8D491}" type="sibTrans" cxnId="{E4980AFE-CFF3-42EA-A1AC-33F1A6CBD78F}">
      <dgm:prSet/>
      <dgm:spPr/>
      <dgm:t>
        <a:bodyPr/>
        <a:lstStyle/>
        <a:p>
          <a:endParaRPr lang="lv-LV"/>
        </a:p>
      </dgm:t>
    </dgm:pt>
    <dgm:pt modelId="{A12D817F-1942-43D8-B84C-DCD6DA219988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Finansu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6DB29993-7A8A-4C4D-8A00-9824E2A812C0}" type="parTrans" cxnId="{F5BD81A2-D438-48F1-B535-980F962060CB}">
      <dgm:prSet/>
      <dgm:spPr/>
      <dgm:t>
        <a:bodyPr/>
        <a:lstStyle/>
        <a:p>
          <a:endParaRPr lang="lv-LV"/>
        </a:p>
      </dgm:t>
    </dgm:pt>
    <dgm:pt modelId="{F12A427E-037F-4B3F-828F-18F5C2BFB825}" type="sibTrans" cxnId="{F5BD81A2-D438-48F1-B535-980F962060CB}">
      <dgm:prSet/>
      <dgm:spPr/>
      <dgm:t>
        <a:bodyPr/>
        <a:lstStyle/>
        <a:p>
          <a:endParaRPr lang="lv-LV"/>
        </a:p>
      </dgm:t>
    </dgm:pt>
    <dgm:pt modelId="{8705FC23-DB42-4172-8138-0F1D079F25D0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Sagatavo uzņēmuma gada pārskatu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99C19072-8864-4E13-AB1B-20B802C71352}" type="parTrans" cxnId="{2C9B755E-36B0-4F2A-8777-A68C412DFF01}">
      <dgm:prSet/>
      <dgm:spPr/>
      <dgm:t>
        <a:bodyPr/>
        <a:lstStyle/>
        <a:p>
          <a:endParaRPr lang="lv-LV"/>
        </a:p>
      </dgm:t>
    </dgm:pt>
    <dgm:pt modelId="{62E69491-068E-40A1-9432-F42C055F3085}" type="sibTrans" cxnId="{2C9B755E-36B0-4F2A-8777-A68C412DFF01}">
      <dgm:prSet/>
      <dgm:spPr/>
      <dgm:t>
        <a:bodyPr/>
        <a:lstStyle/>
        <a:p>
          <a:endParaRPr lang="lv-LV"/>
        </a:p>
      </dgm:t>
    </dgm:pt>
    <dgm:pt modelId="{67369596-5AAC-42F7-987B-38AD4C4FDEC1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Sagatavo informāciju uzņēmuma operatīvai un stratēģiskai vadībai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9D0D9329-512F-479C-8985-5E0CBD5367ED}" type="parTrans" cxnId="{99F39C35-8D66-4B33-9064-083AC2884BE4}">
      <dgm:prSet/>
      <dgm:spPr/>
      <dgm:t>
        <a:bodyPr/>
        <a:lstStyle/>
        <a:p>
          <a:endParaRPr lang="lv-LV"/>
        </a:p>
      </dgm:t>
    </dgm:pt>
    <dgm:pt modelId="{0152D6AC-AFDA-4551-9BCA-BFEFA43B294A}" type="sibTrans" cxnId="{99F39C35-8D66-4B33-9064-083AC2884BE4}">
      <dgm:prSet/>
      <dgm:spPr/>
      <dgm:t>
        <a:bodyPr/>
        <a:lstStyle/>
        <a:p>
          <a:endParaRPr lang="lv-LV"/>
        </a:p>
      </dgm:t>
    </dgm:pt>
    <dgm:pt modelId="{A70C5CBA-976A-4B4D-9C71-A1847EF8523A}" type="pres">
      <dgm:prSet presAssocID="{68BD2269-CAE4-474F-A6BA-A491F0E10AC2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lv-LV"/>
        </a:p>
      </dgm:t>
    </dgm:pt>
    <dgm:pt modelId="{63EA9FA7-AF57-4D4B-B5AF-3BF3B1F4C232}" type="pres">
      <dgm:prSet presAssocID="{62AAAFF8-A418-4C67-B7C8-C93B14025C22}" presName="posSpace" presStyleCnt="0"/>
      <dgm:spPr/>
    </dgm:pt>
    <dgm:pt modelId="{FF1F18C6-38A2-4185-B4CD-CF1DC59F6F3F}" type="pres">
      <dgm:prSet presAssocID="{62AAAFF8-A418-4C67-B7C8-C93B14025C22}" presName="vertFlow" presStyleCnt="0"/>
      <dgm:spPr/>
    </dgm:pt>
    <dgm:pt modelId="{A450B59A-FB47-4258-BCC4-8F9FA20AD2E0}" type="pres">
      <dgm:prSet presAssocID="{62AAAFF8-A418-4C67-B7C8-C93B14025C22}" presName="topSpace" presStyleCnt="0"/>
      <dgm:spPr/>
    </dgm:pt>
    <dgm:pt modelId="{BADF72A8-38A8-463D-9847-37E944AEB88B}" type="pres">
      <dgm:prSet presAssocID="{62AAAFF8-A418-4C67-B7C8-C93B14025C22}" presName="firstComp" presStyleCnt="0"/>
      <dgm:spPr/>
    </dgm:pt>
    <dgm:pt modelId="{2856271D-7C3C-4C5E-9A03-C45FEB4046DC}" type="pres">
      <dgm:prSet presAssocID="{62AAAFF8-A418-4C67-B7C8-C93B14025C22}" presName="firstChild" presStyleLbl="bgAccFollowNode1" presStyleIdx="0" presStyleCnt="2" custScaleY="159352"/>
      <dgm:spPr/>
      <dgm:t>
        <a:bodyPr/>
        <a:lstStyle/>
        <a:p>
          <a:endParaRPr lang="lv-LV"/>
        </a:p>
      </dgm:t>
    </dgm:pt>
    <dgm:pt modelId="{197E25A5-117A-456E-94C5-AC76EB737566}" type="pres">
      <dgm:prSet presAssocID="{62AAAFF8-A418-4C67-B7C8-C93B14025C22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4438008-BB23-4151-8055-772803B280C1}" type="pres">
      <dgm:prSet presAssocID="{62AAAFF8-A418-4C67-B7C8-C93B14025C22}" presName="negSpace" presStyleCnt="0"/>
      <dgm:spPr/>
    </dgm:pt>
    <dgm:pt modelId="{4FE9A205-115D-4747-BE0E-40CA6B77A7F2}" type="pres">
      <dgm:prSet presAssocID="{62AAAFF8-A418-4C67-B7C8-C93B14025C22}" presName="circle" presStyleLbl="node1" presStyleIdx="0" presStyleCnt="2" custLinFactNeighborX="-1175" custLinFactNeighborY="-59517"/>
      <dgm:spPr/>
      <dgm:t>
        <a:bodyPr/>
        <a:lstStyle/>
        <a:p>
          <a:endParaRPr lang="lv-LV"/>
        </a:p>
      </dgm:t>
    </dgm:pt>
    <dgm:pt modelId="{A287DA4D-8B9C-4CB0-BB3D-25599DC5D374}" type="pres">
      <dgm:prSet presAssocID="{C90EE3DF-75CC-4839-B2BE-C3136AE8D491}" presName="transSpace" presStyleCnt="0"/>
      <dgm:spPr/>
    </dgm:pt>
    <dgm:pt modelId="{D4178A48-60AE-4869-A0DD-F9E51D335D41}" type="pres">
      <dgm:prSet presAssocID="{A12D817F-1942-43D8-B84C-DCD6DA219988}" presName="posSpace" presStyleCnt="0"/>
      <dgm:spPr/>
    </dgm:pt>
    <dgm:pt modelId="{F5900037-8FBE-4A88-A36B-2280E192A9F0}" type="pres">
      <dgm:prSet presAssocID="{A12D817F-1942-43D8-B84C-DCD6DA219988}" presName="vertFlow" presStyleCnt="0"/>
      <dgm:spPr/>
    </dgm:pt>
    <dgm:pt modelId="{5DE9080F-C06F-46EA-8342-389BFDF42201}" type="pres">
      <dgm:prSet presAssocID="{A12D817F-1942-43D8-B84C-DCD6DA219988}" presName="topSpace" presStyleCnt="0"/>
      <dgm:spPr/>
    </dgm:pt>
    <dgm:pt modelId="{69334533-4734-4D18-850C-3F585494D372}" type="pres">
      <dgm:prSet presAssocID="{A12D817F-1942-43D8-B84C-DCD6DA219988}" presName="firstComp" presStyleCnt="0"/>
      <dgm:spPr/>
    </dgm:pt>
    <dgm:pt modelId="{B80BF179-D99C-4150-BF45-ED140758D100}" type="pres">
      <dgm:prSet presAssocID="{A12D817F-1942-43D8-B84C-DCD6DA219988}" presName="firstChild" presStyleLbl="bgAccFollowNode1" presStyleIdx="1" presStyleCnt="2" custScaleY="160377"/>
      <dgm:spPr/>
      <dgm:t>
        <a:bodyPr/>
        <a:lstStyle/>
        <a:p>
          <a:endParaRPr lang="lv-LV"/>
        </a:p>
      </dgm:t>
    </dgm:pt>
    <dgm:pt modelId="{4833D59A-FAEF-4148-8983-A4A629244214}" type="pres">
      <dgm:prSet presAssocID="{A12D817F-1942-43D8-B84C-DCD6DA219988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DB2BA01-DEB9-4ED3-9DFB-DDC31DBCE952}" type="pres">
      <dgm:prSet presAssocID="{A12D817F-1942-43D8-B84C-DCD6DA219988}" presName="negSpace" presStyleCnt="0"/>
      <dgm:spPr/>
    </dgm:pt>
    <dgm:pt modelId="{E8A3DA34-B9F7-47DE-BF7A-2A6B37789B4F}" type="pres">
      <dgm:prSet presAssocID="{A12D817F-1942-43D8-B84C-DCD6DA219988}" presName="circle" presStyleLbl="node1" presStyleIdx="1" presStyleCnt="2" custLinFactNeighborX="1089" custLinFactNeighborY="-29826"/>
      <dgm:spPr/>
      <dgm:t>
        <a:bodyPr/>
        <a:lstStyle/>
        <a:p>
          <a:endParaRPr lang="lv-LV"/>
        </a:p>
      </dgm:t>
    </dgm:pt>
  </dgm:ptLst>
  <dgm:cxnLst>
    <dgm:cxn modelId="{71E3AD02-5307-45B4-A804-CE92B329AF08}" type="presOf" srcId="{62AAAFF8-A418-4C67-B7C8-C93B14025C22}" destId="{4FE9A205-115D-4747-BE0E-40CA6B77A7F2}" srcOrd="0" destOrd="0" presId="urn:microsoft.com/office/officeart/2005/8/layout/hList9"/>
    <dgm:cxn modelId="{F5BD81A2-D438-48F1-B535-980F962060CB}" srcId="{68BD2269-CAE4-474F-A6BA-A491F0E10AC2}" destId="{A12D817F-1942-43D8-B84C-DCD6DA219988}" srcOrd="1" destOrd="0" parTransId="{6DB29993-7A8A-4C4D-8A00-9824E2A812C0}" sibTransId="{F12A427E-037F-4B3F-828F-18F5C2BFB825}"/>
    <dgm:cxn modelId="{2C9B755E-36B0-4F2A-8777-A68C412DFF01}" srcId="{A12D817F-1942-43D8-B84C-DCD6DA219988}" destId="{8705FC23-DB42-4172-8138-0F1D079F25D0}" srcOrd="0" destOrd="0" parTransId="{99C19072-8864-4E13-AB1B-20B802C71352}" sibTransId="{62E69491-068E-40A1-9432-F42C055F3085}"/>
    <dgm:cxn modelId="{7164171A-626C-4521-8575-9D401D2E3C3C}" type="presOf" srcId="{8705FC23-DB42-4172-8138-0F1D079F25D0}" destId="{4833D59A-FAEF-4148-8983-A4A629244214}" srcOrd="1" destOrd="0" presId="urn:microsoft.com/office/officeart/2005/8/layout/hList9"/>
    <dgm:cxn modelId="{10FD2D51-4518-463F-A057-9934DDE24C2F}" type="presOf" srcId="{68BD2269-CAE4-474F-A6BA-A491F0E10AC2}" destId="{A70C5CBA-976A-4B4D-9C71-A1847EF8523A}" srcOrd="0" destOrd="0" presId="urn:microsoft.com/office/officeart/2005/8/layout/hList9"/>
    <dgm:cxn modelId="{F4F476AA-3A15-4D30-B829-526FEBCB52F1}" type="presOf" srcId="{67369596-5AAC-42F7-987B-38AD4C4FDEC1}" destId="{2856271D-7C3C-4C5E-9A03-C45FEB4046DC}" srcOrd="0" destOrd="0" presId="urn:microsoft.com/office/officeart/2005/8/layout/hList9"/>
    <dgm:cxn modelId="{E4980AFE-CFF3-42EA-A1AC-33F1A6CBD78F}" srcId="{68BD2269-CAE4-474F-A6BA-A491F0E10AC2}" destId="{62AAAFF8-A418-4C67-B7C8-C93B14025C22}" srcOrd="0" destOrd="0" parTransId="{27DDA6D6-8DCF-4F9C-B2D2-037416BFEBF7}" sibTransId="{C90EE3DF-75CC-4839-B2BE-C3136AE8D491}"/>
    <dgm:cxn modelId="{497AD282-4232-4EB9-B141-AB59FA255417}" type="presOf" srcId="{8705FC23-DB42-4172-8138-0F1D079F25D0}" destId="{B80BF179-D99C-4150-BF45-ED140758D100}" srcOrd="0" destOrd="0" presId="urn:microsoft.com/office/officeart/2005/8/layout/hList9"/>
    <dgm:cxn modelId="{FCAA7033-BB98-43DC-BBE4-74C0BE83ADF5}" type="presOf" srcId="{67369596-5AAC-42F7-987B-38AD4C4FDEC1}" destId="{197E25A5-117A-456E-94C5-AC76EB737566}" srcOrd="1" destOrd="0" presId="urn:microsoft.com/office/officeart/2005/8/layout/hList9"/>
    <dgm:cxn modelId="{AFEB7116-3E92-4A44-B7A6-020BD581D3D4}" type="presOf" srcId="{A12D817F-1942-43D8-B84C-DCD6DA219988}" destId="{E8A3DA34-B9F7-47DE-BF7A-2A6B37789B4F}" srcOrd="0" destOrd="0" presId="urn:microsoft.com/office/officeart/2005/8/layout/hList9"/>
    <dgm:cxn modelId="{99F39C35-8D66-4B33-9064-083AC2884BE4}" srcId="{62AAAFF8-A418-4C67-B7C8-C93B14025C22}" destId="{67369596-5AAC-42F7-987B-38AD4C4FDEC1}" srcOrd="0" destOrd="0" parTransId="{9D0D9329-512F-479C-8985-5E0CBD5367ED}" sibTransId="{0152D6AC-AFDA-4551-9BCA-BFEFA43B294A}"/>
    <dgm:cxn modelId="{2E95DF77-B296-41C0-BBAC-B69DD65DC4AF}" type="presParOf" srcId="{A70C5CBA-976A-4B4D-9C71-A1847EF8523A}" destId="{63EA9FA7-AF57-4D4B-B5AF-3BF3B1F4C232}" srcOrd="0" destOrd="0" presId="urn:microsoft.com/office/officeart/2005/8/layout/hList9"/>
    <dgm:cxn modelId="{95FD8681-647A-4BD8-BF5F-463139C59F35}" type="presParOf" srcId="{A70C5CBA-976A-4B4D-9C71-A1847EF8523A}" destId="{FF1F18C6-38A2-4185-B4CD-CF1DC59F6F3F}" srcOrd="1" destOrd="0" presId="urn:microsoft.com/office/officeart/2005/8/layout/hList9"/>
    <dgm:cxn modelId="{8BDAE10B-8E2F-4169-87B3-3B3018C9D0FC}" type="presParOf" srcId="{FF1F18C6-38A2-4185-B4CD-CF1DC59F6F3F}" destId="{A450B59A-FB47-4258-BCC4-8F9FA20AD2E0}" srcOrd="0" destOrd="0" presId="urn:microsoft.com/office/officeart/2005/8/layout/hList9"/>
    <dgm:cxn modelId="{F8AF275E-3F86-4FD8-8764-E4E04833E284}" type="presParOf" srcId="{FF1F18C6-38A2-4185-B4CD-CF1DC59F6F3F}" destId="{BADF72A8-38A8-463D-9847-37E944AEB88B}" srcOrd="1" destOrd="0" presId="urn:microsoft.com/office/officeart/2005/8/layout/hList9"/>
    <dgm:cxn modelId="{DDF38AA3-11DE-49FE-9D3E-BF9EF5E7FAC3}" type="presParOf" srcId="{BADF72A8-38A8-463D-9847-37E944AEB88B}" destId="{2856271D-7C3C-4C5E-9A03-C45FEB4046DC}" srcOrd="0" destOrd="0" presId="urn:microsoft.com/office/officeart/2005/8/layout/hList9"/>
    <dgm:cxn modelId="{5441D2B5-190C-4384-A8B3-966FDDA0ED93}" type="presParOf" srcId="{BADF72A8-38A8-463D-9847-37E944AEB88B}" destId="{197E25A5-117A-456E-94C5-AC76EB737566}" srcOrd="1" destOrd="0" presId="urn:microsoft.com/office/officeart/2005/8/layout/hList9"/>
    <dgm:cxn modelId="{0FA52954-EB55-42ED-8A1A-D038E789662B}" type="presParOf" srcId="{A70C5CBA-976A-4B4D-9C71-A1847EF8523A}" destId="{44438008-BB23-4151-8055-772803B280C1}" srcOrd="2" destOrd="0" presId="urn:microsoft.com/office/officeart/2005/8/layout/hList9"/>
    <dgm:cxn modelId="{D38B921F-3081-4D59-BC72-0B559360C38B}" type="presParOf" srcId="{A70C5CBA-976A-4B4D-9C71-A1847EF8523A}" destId="{4FE9A205-115D-4747-BE0E-40CA6B77A7F2}" srcOrd="3" destOrd="0" presId="urn:microsoft.com/office/officeart/2005/8/layout/hList9"/>
    <dgm:cxn modelId="{A4B69ADA-E010-40BE-87CD-0732FAB711D0}" type="presParOf" srcId="{A70C5CBA-976A-4B4D-9C71-A1847EF8523A}" destId="{A287DA4D-8B9C-4CB0-BB3D-25599DC5D374}" srcOrd="4" destOrd="0" presId="urn:microsoft.com/office/officeart/2005/8/layout/hList9"/>
    <dgm:cxn modelId="{5A3CFB91-25CC-40AD-969F-B1B6A51ABCEC}" type="presParOf" srcId="{A70C5CBA-976A-4B4D-9C71-A1847EF8523A}" destId="{D4178A48-60AE-4869-A0DD-F9E51D335D41}" srcOrd="5" destOrd="0" presId="urn:microsoft.com/office/officeart/2005/8/layout/hList9"/>
    <dgm:cxn modelId="{9FBC749E-C776-476A-BA05-A0A62B5F1610}" type="presParOf" srcId="{A70C5CBA-976A-4B4D-9C71-A1847EF8523A}" destId="{F5900037-8FBE-4A88-A36B-2280E192A9F0}" srcOrd="6" destOrd="0" presId="urn:microsoft.com/office/officeart/2005/8/layout/hList9"/>
    <dgm:cxn modelId="{F316039D-1D26-4D75-BEB7-C762BE7C49F8}" type="presParOf" srcId="{F5900037-8FBE-4A88-A36B-2280E192A9F0}" destId="{5DE9080F-C06F-46EA-8342-389BFDF42201}" srcOrd="0" destOrd="0" presId="urn:microsoft.com/office/officeart/2005/8/layout/hList9"/>
    <dgm:cxn modelId="{C8CF74DC-8012-4FC0-88BC-01BDA2D032D6}" type="presParOf" srcId="{F5900037-8FBE-4A88-A36B-2280E192A9F0}" destId="{69334533-4734-4D18-850C-3F585494D372}" srcOrd="1" destOrd="0" presId="urn:microsoft.com/office/officeart/2005/8/layout/hList9"/>
    <dgm:cxn modelId="{F80CE194-791C-4792-A6A6-655CF106CA64}" type="presParOf" srcId="{69334533-4734-4D18-850C-3F585494D372}" destId="{B80BF179-D99C-4150-BF45-ED140758D100}" srcOrd="0" destOrd="0" presId="urn:microsoft.com/office/officeart/2005/8/layout/hList9"/>
    <dgm:cxn modelId="{A496E707-FAEC-4EB7-9EB9-CD0FE539F860}" type="presParOf" srcId="{69334533-4734-4D18-850C-3F585494D372}" destId="{4833D59A-FAEF-4148-8983-A4A629244214}" srcOrd="1" destOrd="0" presId="urn:microsoft.com/office/officeart/2005/8/layout/hList9"/>
    <dgm:cxn modelId="{A8956786-DD5E-419F-B92A-996E8A3A45F2}" type="presParOf" srcId="{A70C5CBA-976A-4B4D-9C71-A1847EF8523A}" destId="{8DB2BA01-DEB9-4ED3-9DFB-DDC31DBCE952}" srcOrd="7" destOrd="0" presId="urn:microsoft.com/office/officeart/2005/8/layout/hList9"/>
    <dgm:cxn modelId="{DB227E04-2210-4EF3-98E7-424AD89120CC}" type="presParOf" srcId="{A70C5CBA-976A-4B4D-9C71-A1847EF8523A}" destId="{E8A3DA34-B9F7-47DE-BF7A-2A6B37789B4F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005E30-E5CC-40FD-A676-51C33EFEC2E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4216F0ED-819D-44A0-AF68-7D67EE06FAF1}">
      <dgm:prSet phldrT="[Text]" custT="1"/>
      <dgm:spPr/>
      <dgm:t>
        <a:bodyPr/>
        <a:lstStyle/>
        <a:p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Iekšējie 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D7CA3295-21A8-463F-A27A-E666A9F510E8}" type="parTrans" cxnId="{1E0937FB-2E19-48AB-926A-9E7DE7650CA2}">
      <dgm:prSet/>
      <dgm:spPr/>
      <dgm:t>
        <a:bodyPr/>
        <a:lstStyle/>
        <a:p>
          <a:endParaRPr lang="lv-LV"/>
        </a:p>
      </dgm:t>
    </dgm:pt>
    <dgm:pt modelId="{5B3ED050-A79B-43B3-B15D-D229CB1F5C63}" type="sibTrans" cxnId="{1E0937FB-2E19-48AB-926A-9E7DE7650CA2}">
      <dgm:prSet/>
      <dgm:spPr/>
      <dgm:t>
        <a:bodyPr/>
        <a:lstStyle/>
        <a:p>
          <a:endParaRPr lang="lv-LV"/>
        </a:p>
      </dgm:t>
    </dgm:pt>
    <dgm:pt modelId="{B242F54A-6A39-4882-B199-53CFD151AB5B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Uzņēmuma īpašnieki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A536895D-B240-4E24-B9BC-15FA1CAF6A98}" type="parTrans" cxnId="{27B9A2BE-06F2-4C8A-ABD1-E5891F3EAE9B}">
      <dgm:prSet/>
      <dgm:spPr/>
      <dgm:t>
        <a:bodyPr/>
        <a:lstStyle/>
        <a:p>
          <a:endParaRPr lang="lv-LV"/>
        </a:p>
      </dgm:t>
    </dgm:pt>
    <dgm:pt modelId="{B1D5B657-4374-4A9A-A239-2FF9A28818AB}" type="sibTrans" cxnId="{27B9A2BE-06F2-4C8A-ABD1-E5891F3EAE9B}">
      <dgm:prSet/>
      <dgm:spPr/>
      <dgm:t>
        <a:bodyPr/>
        <a:lstStyle/>
        <a:p>
          <a:endParaRPr lang="lv-LV"/>
        </a:p>
      </dgm:t>
    </dgm:pt>
    <dgm:pt modelId="{3D0AB5CF-69D8-4CCD-A595-A9F0D6B1CEB2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Uzņēmuma vadība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40A994ED-567D-460A-94B5-24DD4DAE67AE}" type="parTrans" cxnId="{90E8104C-D42C-4534-9ECF-E55237DC6723}">
      <dgm:prSet/>
      <dgm:spPr/>
      <dgm:t>
        <a:bodyPr/>
        <a:lstStyle/>
        <a:p>
          <a:endParaRPr lang="lv-LV"/>
        </a:p>
      </dgm:t>
    </dgm:pt>
    <dgm:pt modelId="{CE069A23-F717-42C7-9D2A-B5C70CDB68E5}" type="sibTrans" cxnId="{90E8104C-D42C-4534-9ECF-E55237DC6723}">
      <dgm:prSet/>
      <dgm:spPr/>
      <dgm:t>
        <a:bodyPr/>
        <a:lstStyle/>
        <a:p>
          <a:endParaRPr lang="lv-LV"/>
        </a:p>
      </dgm:t>
    </dgm:pt>
    <dgm:pt modelId="{C9524362-5BEB-4338-9B65-2A9E84A7E952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Uzņēmuma revidents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BEDE44A1-EB2B-4960-8246-805938CEFCE2}" type="parTrans" cxnId="{B322427C-F0A8-49A7-9AD3-91873B40DDC4}">
      <dgm:prSet/>
      <dgm:spPr/>
      <dgm:t>
        <a:bodyPr/>
        <a:lstStyle/>
        <a:p>
          <a:endParaRPr lang="lv-LV"/>
        </a:p>
      </dgm:t>
    </dgm:pt>
    <dgm:pt modelId="{05BC3C4E-DC94-42AA-A0BB-F60A6A48ABB8}" type="sibTrans" cxnId="{B322427C-F0A8-49A7-9AD3-91873B40DDC4}">
      <dgm:prSet/>
      <dgm:spPr/>
      <dgm:t>
        <a:bodyPr/>
        <a:lstStyle/>
        <a:p>
          <a:endParaRPr lang="lv-LV"/>
        </a:p>
      </dgm:t>
    </dgm:pt>
    <dgm:pt modelId="{173A184B-8F98-4B05-9872-E76FCF84F27E}" type="pres">
      <dgm:prSet presAssocID="{DF005E30-E5CC-40FD-A676-51C33EFEC2E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F169A9D8-2D49-4CFF-BFC7-04E16F998E36}" type="pres">
      <dgm:prSet presAssocID="{4216F0ED-819D-44A0-AF68-7D67EE06FAF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CBFE926-CC90-432F-B331-349DC01E4D7F}" type="pres">
      <dgm:prSet presAssocID="{4216F0ED-819D-44A0-AF68-7D67EE06FAF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FE5D8786-4C50-43A9-924D-20438ABF16BA}" type="presOf" srcId="{B242F54A-6A39-4882-B199-53CFD151AB5B}" destId="{6CBFE926-CC90-432F-B331-349DC01E4D7F}" srcOrd="0" destOrd="0" presId="urn:microsoft.com/office/officeart/2005/8/layout/vList2"/>
    <dgm:cxn modelId="{126250BA-E969-47C8-8465-9569037C7048}" type="presOf" srcId="{4216F0ED-819D-44A0-AF68-7D67EE06FAF1}" destId="{F169A9D8-2D49-4CFF-BFC7-04E16F998E36}" srcOrd="0" destOrd="0" presId="urn:microsoft.com/office/officeart/2005/8/layout/vList2"/>
    <dgm:cxn modelId="{19236BA3-29F0-4CC1-91AF-F3D8AF47AF88}" type="presOf" srcId="{3D0AB5CF-69D8-4CCD-A595-A9F0D6B1CEB2}" destId="{6CBFE926-CC90-432F-B331-349DC01E4D7F}" srcOrd="0" destOrd="1" presId="urn:microsoft.com/office/officeart/2005/8/layout/vList2"/>
    <dgm:cxn modelId="{90E8104C-D42C-4534-9ECF-E55237DC6723}" srcId="{4216F0ED-819D-44A0-AF68-7D67EE06FAF1}" destId="{3D0AB5CF-69D8-4CCD-A595-A9F0D6B1CEB2}" srcOrd="1" destOrd="0" parTransId="{40A994ED-567D-460A-94B5-24DD4DAE67AE}" sibTransId="{CE069A23-F717-42C7-9D2A-B5C70CDB68E5}"/>
    <dgm:cxn modelId="{B322427C-F0A8-49A7-9AD3-91873B40DDC4}" srcId="{4216F0ED-819D-44A0-AF68-7D67EE06FAF1}" destId="{C9524362-5BEB-4338-9B65-2A9E84A7E952}" srcOrd="2" destOrd="0" parTransId="{BEDE44A1-EB2B-4960-8246-805938CEFCE2}" sibTransId="{05BC3C4E-DC94-42AA-A0BB-F60A6A48ABB8}"/>
    <dgm:cxn modelId="{27B9A2BE-06F2-4C8A-ABD1-E5891F3EAE9B}" srcId="{4216F0ED-819D-44A0-AF68-7D67EE06FAF1}" destId="{B242F54A-6A39-4882-B199-53CFD151AB5B}" srcOrd="0" destOrd="0" parTransId="{A536895D-B240-4E24-B9BC-15FA1CAF6A98}" sibTransId="{B1D5B657-4374-4A9A-A239-2FF9A28818AB}"/>
    <dgm:cxn modelId="{F8854DDA-A4CE-449D-B08A-5992B9F5CFCD}" type="presOf" srcId="{DF005E30-E5CC-40FD-A676-51C33EFEC2EA}" destId="{173A184B-8F98-4B05-9872-E76FCF84F27E}" srcOrd="0" destOrd="0" presId="urn:microsoft.com/office/officeart/2005/8/layout/vList2"/>
    <dgm:cxn modelId="{3B95D522-83FD-42E4-82A9-EBCF2A5B50B0}" type="presOf" srcId="{C9524362-5BEB-4338-9B65-2A9E84A7E952}" destId="{6CBFE926-CC90-432F-B331-349DC01E4D7F}" srcOrd="0" destOrd="2" presId="urn:microsoft.com/office/officeart/2005/8/layout/vList2"/>
    <dgm:cxn modelId="{1E0937FB-2E19-48AB-926A-9E7DE7650CA2}" srcId="{DF005E30-E5CC-40FD-A676-51C33EFEC2EA}" destId="{4216F0ED-819D-44A0-AF68-7D67EE06FAF1}" srcOrd="0" destOrd="0" parTransId="{D7CA3295-21A8-463F-A27A-E666A9F510E8}" sibTransId="{5B3ED050-A79B-43B3-B15D-D229CB1F5C63}"/>
    <dgm:cxn modelId="{CC4AE673-B31C-4CC9-AB2B-F082482E7449}" type="presParOf" srcId="{173A184B-8F98-4B05-9872-E76FCF84F27E}" destId="{F169A9D8-2D49-4CFF-BFC7-04E16F998E36}" srcOrd="0" destOrd="0" presId="urn:microsoft.com/office/officeart/2005/8/layout/vList2"/>
    <dgm:cxn modelId="{014A0966-2E12-4452-8561-F6BAA09EA18D}" type="presParOf" srcId="{173A184B-8F98-4B05-9872-E76FCF84F27E}" destId="{6CBFE926-CC90-432F-B331-349DC01E4D7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C92499-AAB0-488A-A9B5-833387F39B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60E84CED-F789-49A6-899C-A936F6A2D53D}">
      <dgm:prSet phldrT="[Text]" custT="1"/>
      <dgm:spPr/>
      <dgm:t>
        <a:bodyPr/>
        <a:lstStyle/>
        <a:p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Ārējie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23FC6A02-5DC2-487A-AAE5-06E41CF059A1}" type="parTrans" cxnId="{CF508273-E841-43D8-B187-E711C68DE46E}">
      <dgm:prSet/>
      <dgm:spPr/>
      <dgm:t>
        <a:bodyPr/>
        <a:lstStyle/>
        <a:p>
          <a:endParaRPr lang="lv-LV"/>
        </a:p>
      </dgm:t>
    </dgm:pt>
    <dgm:pt modelId="{603D7048-E0A8-43AD-8C86-3FE7F5925392}" type="sibTrans" cxnId="{CF508273-E841-43D8-B187-E711C68DE46E}">
      <dgm:prSet/>
      <dgm:spPr/>
      <dgm:t>
        <a:bodyPr/>
        <a:lstStyle/>
        <a:p>
          <a:endParaRPr lang="lv-LV"/>
        </a:p>
      </dgm:t>
    </dgm:pt>
    <dgm:pt modelId="{C6E9F440-B1ED-469D-AD9E-D1163A6CF3BF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Valsts ieņēmumu dienests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02DB9897-081B-43D7-A8D1-AD9D8018CB88}" type="parTrans" cxnId="{F949D0C9-B998-4200-B43A-F3F0E8A323D7}">
      <dgm:prSet/>
      <dgm:spPr/>
      <dgm:t>
        <a:bodyPr/>
        <a:lstStyle/>
        <a:p>
          <a:endParaRPr lang="lv-LV"/>
        </a:p>
      </dgm:t>
    </dgm:pt>
    <dgm:pt modelId="{208F368E-A15E-4348-807D-AAAB6DEB6147}" type="sibTrans" cxnId="{F949D0C9-B998-4200-B43A-F3F0E8A323D7}">
      <dgm:prSet/>
      <dgm:spPr/>
      <dgm:t>
        <a:bodyPr/>
        <a:lstStyle/>
        <a:p>
          <a:endParaRPr lang="lv-LV"/>
        </a:p>
      </dgm:t>
    </dgm:pt>
    <dgm:pt modelId="{BC88A4ED-3FD6-4EE5-A7DC-49911DAB1B80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Statistika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1A37375A-5AC6-4755-B681-BD5AFE1F7B90}" type="parTrans" cxnId="{D59D241C-419B-425D-BDCF-09734E0E84D7}">
      <dgm:prSet/>
      <dgm:spPr/>
      <dgm:t>
        <a:bodyPr/>
        <a:lstStyle/>
        <a:p>
          <a:endParaRPr lang="lv-LV"/>
        </a:p>
      </dgm:t>
    </dgm:pt>
    <dgm:pt modelId="{F5972954-EA2B-4483-A2D2-5B4F8183DB1E}" type="sibTrans" cxnId="{D59D241C-419B-425D-BDCF-09734E0E84D7}">
      <dgm:prSet/>
      <dgm:spPr/>
      <dgm:t>
        <a:bodyPr/>
        <a:lstStyle/>
        <a:p>
          <a:endParaRPr lang="lv-LV"/>
        </a:p>
      </dgm:t>
    </dgm:pt>
    <dgm:pt modelId="{4D43DE52-AE78-4274-9B21-BB373CB067E2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Bankas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3F14A49A-5F5C-4E2B-9956-57FBF5438E64}" type="parTrans" cxnId="{1511DF57-7221-411B-8958-9F6747ED9B5D}">
      <dgm:prSet/>
      <dgm:spPr/>
      <dgm:t>
        <a:bodyPr/>
        <a:lstStyle/>
        <a:p>
          <a:endParaRPr lang="lv-LV"/>
        </a:p>
      </dgm:t>
    </dgm:pt>
    <dgm:pt modelId="{DF0FD657-DF91-4412-94E2-E0765360C6A7}" type="sibTrans" cxnId="{1511DF57-7221-411B-8958-9F6747ED9B5D}">
      <dgm:prSet/>
      <dgm:spPr/>
      <dgm:t>
        <a:bodyPr/>
        <a:lstStyle/>
        <a:p>
          <a:endParaRPr lang="lv-LV"/>
        </a:p>
      </dgm:t>
    </dgm:pt>
    <dgm:pt modelId="{4008F8C1-81B3-496A-B5A6-C1532BC563BC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Biržas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903F2523-66FF-4D5A-A27B-42ED679CBB40}" type="parTrans" cxnId="{6B020BCF-1692-4A09-888C-2EDEBEF95091}">
      <dgm:prSet/>
      <dgm:spPr/>
      <dgm:t>
        <a:bodyPr/>
        <a:lstStyle/>
        <a:p>
          <a:endParaRPr lang="lv-LV"/>
        </a:p>
      </dgm:t>
    </dgm:pt>
    <dgm:pt modelId="{7D86F4A6-2683-4F7D-88F6-3D2F5E1E6CF7}" type="sibTrans" cxnId="{6B020BCF-1692-4A09-888C-2EDEBEF95091}">
      <dgm:prSet/>
      <dgm:spPr/>
      <dgm:t>
        <a:bodyPr/>
        <a:lstStyle/>
        <a:p>
          <a:endParaRPr lang="lv-LV"/>
        </a:p>
      </dgm:t>
    </dgm:pt>
    <dgm:pt modelId="{76CECEDB-7721-46B8-A445-18CE24BFFFF2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Uzņēmumi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34632ADF-C15F-4A32-A1D4-99D95BDD0F8C}" type="parTrans" cxnId="{FC93C5D3-678C-4CC2-9E5F-70B41C5D9334}">
      <dgm:prSet/>
      <dgm:spPr/>
      <dgm:t>
        <a:bodyPr/>
        <a:lstStyle/>
        <a:p>
          <a:endParaRPr lang="lv-LV"/>
        </a:p>
      </dgm:t>
    </dgm:pt>
    <dgm:pt modelId="{A5346C6F-5534-4D99-8144-955AA80B33F5}" type="sibTrans" cxnId="{FC93C5D3-678C-4CC2-9E5F-70B41C5D9334}">
      <dgm:prSet/>
      <dgm:spPr/>
      <dgm:t>
        <a:bodyPr/>
        <a:lstStyle/>
        <a:p>
          <a:endParaRPr lang="lv-LV"/>
        </a:p>
      </dgm:t>
    </dgm:pt>
    <dgm:pt modelId="{DED82713-CC0B-4AFD-B4A4-82C6C082C453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Sabiedrība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BC6BF0B-1957-4650-A937-8E1094A77B8C}" type="parTrans" cxnId="{EDE2FA88-9397-478C-A471-F2522379B3EA}">
      <dgm:prSet/>
      <dgm:spPr/>
      <dgm:t>
        <a:bodyPr/>
        <a:lstStyle/>
        <a:p>
          <a:endParaRPr lang="lv-LV"/>
        </a:p>
      </dgm:t>
    </dgm:pt>
    <dgm:pt modelId="{2EC8AA48-07F5-4ACA-AD9E-00FC187E6DCA}" type="sibTrans" cxnId="{EDE2FA88-9397-478C-A471-F2522379B3EA}">
      <dgm:prSet/>
      <dgm:spPr/>
      <dgm:t>
        <a:bodyPr/>
        <a:lstStyle/>
        <a:p>
          <a:endParaRPr lang="lv-LV"/>
        </a:p>
      </dgm:t>
    </dgm:pt>
    <dgm:pt modelId="{7F5C7279-6FD2-4819-B7C7-F11CE002F724}" type="pres">
      <dgm:prSet presAssocID="{6BC92499-AAB0-488A-A9B5-833387F39B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58CAD76F-1E26-49DF-B4E4-25C65F408FED}" type="pres">
      <dgm:prSet presAssocID="{60E84CED-F789-49A6-899C-A936F6A2D53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8B85837-6FDF-4A39-A4CD-FCF7AE910AF2}" type="pres">
      <dgm:prSet presAssocID="{60E84CED-F789-49A6-899C-A936F6A2D53D}" presName="childText" presStyleLbl="revTx" presStyleIdx="0" presStyleCnt="1" custScaleY="6696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73578BCB-60A3-439F-81BE-CBE3793EC491}" type="presOf" srcId="{60E84CED-F789-49A6-899C-A936F6A2D53D}" destId="{58CAD76F-1E26-49DF-B4E4-25C65F408FED}" srcOrd="0" destOrd="0" presId="urn:microsoft.com/office/officeart/2005/8/layout/vList2"/>
    <dgm:cxn modelId="{082450D5-EBBD-4310-806E-ED7105681FAC}" type="presOf" srcId="{6BC92499-AAB0-488A-A9B5-833387F39BB1}" destId="{7F5C7279-6FD2-4819-B7C7-F11CE002F724}" srcOrd="0" destOrd="0" presId="urn:microsoft.com/office/officeart/2005/8/layout/vList2"/>
    <dgm:cxn modelId="{EDE2FA88-9397-478C-A471-F2522379B3EA}" srcId="{60E84CED-F789-49A6-899C-A936F6A2D53D}" destId="{DED82713-CC0B-4AFD-B4A4-82C6C082C453}" srcOrd="5" destOrd="0" parTransId="{ABC6BF0B-1957-4650-A937-8E1094A77B8C}" sibTransId="{2EC8AA48-07F5-4ACA-AD9E-00FC187E6DCA}"/>
    <dgm:cxn modelId="{1511DF57-7221-411B-8958-9F6747ED9B5D}" srcId="{60E84CED-F789-49A6-899C-A936F6A2D53D}" destId="{4D43DE52-AE78-4274-9B21-BB373CB067E2}" srcOrd="2" destOrd="0" parTransId="{3F14A49A-5F5C-4E2B-9956-57FBF5438E64}" sibTransId="{DF0FD657-DF91-4412-94E2-E0765360C6A7}"/>
    <dgm:cxn modelId="{73C56EF8-2AA5-4ABE-AADD-A154D92E41E4}" type="presOf" srcId="{BC88A4ED-3FD6-4EE5-A7DC-49911DAB1B80}" destId="{48B85837-6FDF-4A39-A4CD-FCF7AE910AF2}" srcOrd="0" destOrd="1" presId="urn:microsoft.com/office/officeart/2005/8/layout/vList2"/>
    <dgm:cxn modelId="{FC93C5D3-678C-4CC2-9E5F-70B41C5D9334}" srcId="{60E84CED-F789-49A6-899C-A936F6A2D53D}" destId="{76CECEDB-7721-46B8-A445-18CE24BFFFF2}" srcOrd="4" destOrd="0" parTransId="{34632ADF-C15F-4A32-A1D4-99D95BDD0F8C}" sibTransId="{A5346C6F-5534-4D99-8144-955AA80B33F5}"/>
    <dgm:cxn modelId="{CF508273-E841-43D8-B187-E711C68DE46E}" srcId="{6BC92499-AAB0-488A-A9B5-833387F39BB1}" destId="{60E84CED-F789-49A6-899C-A936F6A2D53D}" srcOrd="0" destOrd="0" parTransId="{23FC6A02-5DC2-487A-AAE5-06E41CF059A1}" sibTransId="{603D7048-E0A8-43AD-8C86-3FE7F5925392}"/>
    <dgm:cxn modelId="{6892911D-E69D-4C89-BDF9-8A3494727940}" type="presOf" srcId="{C6E9F440-B1ED-469D-AD9E-D1163A6CF3BF}" destId="{48B85837-6FDF-4A39-A4CD-FCF7AE910AF2}" srcOrd="0" destOrd="0" presId="urn:microsoft.com/office/officeart/2005/8/layout/vList2"/>
    <dgm:cxn modelId="{D59D241C-419B-425D-BDCF-09734E0E84D7}" srcId="{60E84CED-F789-49A6-899C-A936F6A2D53D}" destId="{BC88A4ED-3FD6-4EE5-A7DC-49911DAB1B80}" srcOrd="1" destOrd="0" parTransId="{1A37375A-5AC6-4755-B681-BD5AFE1F7B90}" sibTransId="{F5972954-EA2B-4483-A2D2-5B4F8183DB1E}"/>
    <dgm:cxn modelId="{BB405FDE-107F-42B7-8555-1803426ACDF4}" type="presOf" srcId="{4D43DE52-AE78-4274-9B21-BB373CB067E2}" destId="{48B85837-6FDF-4A39-A4CD-FCF7AE910AF2}" srcOrd="0" destOrd="2" presId="urn:microsoft.com/office/officeart/2005/8/layout/vList2"/>
    <dgm:cxn modelId="{F8D15A17-56CE-45F1-85B7-26D68B33F20A}" type="presOf" srcId="{4008F8C1-81B3-496A-B5A6-C1532BC563BC}" destId="{48B85837-6FDF-4A39-A4CD-FCF7AE910AF2}" srcOrd="0" destOrd="3" presId="urn:microsoft.com/office/officeart/2005/8/layout/vList2"/>
    <dgm:cxn modelId="{11D3A006-1F4D-417B-8773-666594138185}" type="presOf" srcId="{DED82713-CC0B-4AFD-B4A4-82C6C082C453}" destId="{48B85837-6FDF-4A39-A4CD-FCF7AE910AF2}" srcOrd="0" destOrd="5" presId="urn:microsoft.com/office/officeart/2005/8/layout/vList2"/>
    <dgm:cxn modelId="{F949D0C9-B998-4200-B43A-F3F0E8A323D7}" srcId="{60E84CED-F789-49A6-899C-A936F6A2D53D}" destId="{C6E9F440-B1ED-469D-AD9E-D1163A6CF3BF}" srcOrd="0" destOrd="0" parTransId="{02DB9897-081B-43D7-A8D1-AD9D8018CB88}" sibTransId="{208F368E-A15E-4348-807D-AAAB6DEB6147}"/>
    <dgm:cxn modelId="{4AD1CDA9-8A76-47D5-9156-C0E203E3A581}" type="presOf" srcId="{76CECEDB-7721-46B8-A445-18CE24BFFFF2}" destId="{48B85837-6FDF-4A39-A4CD-FCF7AE910AF2}" srcOrd="0" destOrd="4" presId="urn:microsoft.com/office/officeart/2005/8/layout/vList2"/>
    <dgm:cxn modelId="{6B020BCF-1692-4A09-888C-2EDEBEF95091}" srcId="{60E84CED-F789-49A6-899C-A936F6A2D53D}" destId="{4008F8C1-81B3-496A-B5A6-C1532BC563BC}" srcOrd="3" destOrd="0" parTransId="{903F2523-66FF-4D5A-A27B-42ED679CBB40}" sibTransId="{7D86F4A6-2683-4F7D-88F6-3D2F5E1E6CF7}"/>
    <dgm:cxn modelId="{E1D3E953-4E7A-411F-B6A4-641DB7674440}" type="presParOf" srcId="{7F5C7279-6FD2-4819-B7C7-F11CE002F724}" destId="{58CAD76F-1E26-49DF-B4E4-25C65F408FED}" srcOrd="0" destOrd="0" presId="urn:microsoft.com/office/officeart/2005/8/layout/vList2"/>
    <dgm:cxn modelId="{6B21BB3E-E829-42F7-AFC5-06A1111364C1}" type="presParOf" srcId="{7F5C7279-6FD2-4819-B7C7-F11CE002F724}" destId="{48B85837-6FDF-4A39-A4CD-FCF7AE910AF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1134E7-F23C-49C2-86D9-5C3AC8387363}">
      <dsp:nvSpPr>
        <dsp:cNvPr id="0" name=""/>
        <dsp:cNvSpPr/>
      </dsp:nvSpPr>
      <dsp:spPr>
        <a:xfrm>
          <a:off x="3048882" y="0"/>
          <a:ext cx="2208926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Patiesai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882" y="0"/>
        <a:ext cx="2208926" cy="791415"/>
      </dsp:txXfrm>
    </dsp:sp>
    <dsp:sp modelId="{57B5A785-308E-4F85-822F-5911718C90E2}">
      <dsp:nvSpPr>
        <dsp:cNvPr id="0" name=""/>
        <dsp:cNvSpPr/>
      </dsp:nvSpPr>
      <dsp:spPr>
        <a:xfrm>
          <a:off x="1863193" y="-11978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397639" y="801288"/>
              </a:moveTo>
              <a:arcTo wR="1865480" hR="1865480" stAng="19513040" swAng="9588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02957-67B6-4092-A3E6-1EB23BD4C28F}">
      <dsp:nvSpPr>
        <dsp:cNvPr id="0" name=""/>
        <dsp:cNvSpPr/>
      </dsp:nvSpPr>
      <dsp:spPr>
        <a:xfrm>
          <a:off x="4614859" y="1257299"/>
          <a:ext cx="2192660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Savlaicīgai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14859" y="1257299"/>
        <a:ext cx="2192660" cy="791415"/>
      </dsp:txXfrm>
    </dsp:sp>
    <dsp:sp modelId="{478DB3D0-4B24-4766-AB29-1902D70BAF26}">
      <dsp:nvSpPr>
        <dsp:cNvPr id="0" name=""/>
        <dsp:cNvSpPr/>
      </dsp:nvSpPr>
      <dsp:spPr>
        <a:xfrm>
          <a:off x="2105278" y="492981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705880" y="1560614"/>
              </a:moveTo>
              <a:arcTo wR="1865480" hR="1865480" stAng="21035655" swAng="89618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0D20CA-0830-42BC-A32A-135D9C252E17}">
      <dsp:nvSpPr>
        <dsp:cNvPr id="0" name=""/>
        <dsp:cNvSpPr/>
      </dsp:nvSpPr>
      <dsp:spPr>
        <a:xfrm>
          <a:off x="4686300" y="2543178"/>
          <a:ext cx="2052774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Saprotamai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86300" y="2543178"/>
        <a:ext cx="2052774" cy="791415"/>
      </dsp:txXfrm>
    </dsp:sp>
    <dsp:sp modelId="{EB8A1592-4379-43D3-8A7D-27D3E8971B49}">
      <dsp:nvSpPr>
        <dsp:cNvPr id="0" name=""/>
        <dsp:cNvSpPr/>
      </dsp:nvSpPr>
      <dsp:spPr>
        <a:xfrm>
          <a:off x="1913657" y="700768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3563141" y="2638761"/>
              </a:moveTo>
              <a:arcTo wR="1865480" hR="1865480" stAng="1469350" swAng="98252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213531-9983-4466-9B3F-D5F634A75A83}">
      <dsp:nvSpPr>
        <dsp:cNvPr id="0" name=""/>
        <dsp:cNvSpPr/>
      </dsp:nvSpPr>
      <dsp:spPr>
        <a:xfrm>
          <a:off x="3045761" y="3732753"/>
          <a:ext cx="2140609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Pilnīgai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5761" y="3732753"/>
        <a:ext cx="2140609" cy="791415"/>
      </dsp:txXfrm>
    </dsp:sp>
    <dsp:sp modelId="{64788B55-FB89-48D2-8C6D-4117CCB547A0}">
      <dsp:nvSpPr>
        <dsp:cNvPr id="0" name=""/>
        <dsp:cNvSpPr/>
      </dsp:nvSpPr>
      <dsp:spPr>
        <a:xfrm>
          <a:off x="2575169" y="686726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466977" y="3100067"/>
              </a:moveTo>
              <a:arcTo wR="1865480" hR="1865480" stAng="8313732" swAng="9884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9806A-9A3B-4F0B-83EC-D704F9593DF2}">
      <dsp:nvSpPr>
        <dsp:cNvPr id="0" name=""/>
        <dsp:cNvSpPr/>
      </dsp:nvSpPr>
      <dsp:spPr>
        <a:xfrm>
          <a:off x="1471600" y="2543179"/>
          <a:ext cx="2085563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Nozīmīgai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71600" y="2543179"/>
        <a:ext cx="2085563" cy="791415"/>
      </dsp:txXfrm>
    </dsp:sp>
    <dsp:sp modelId="{DA6FD847-C95C-4F9C-B143-4C4881139A80}">
      <dsp:nvSpPr>
        <dsp:cNvPr id="0" name=""/>
        <dsp:cNvSpPr/>
      </dsp:nvSpPr>
      <dsp:spPr>
        <a:xfrm>
          <a:off x="2370224" y="343877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29106" y="2193730"/>
              </a:moveTo>
              <a:arcTo wR="1865480" hR="1865480" stAng="10191928" swAng="102644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06F29-9AB0-4A21-B14B-495F1755671C}">
      <dsp:nvSpPr>
        <dsp:cNvPr id="0" name=""/>
        <dsp:cNvSpPr/>
      </dsp:nvSpPr>
      <dsp:spPr>
        <a:xfrm>
          <a:off x="1400147" y="1185858"/>
          <a:ext cx="2197725" cy="791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Salīdzināma</a:t>
          </a:r>
          <a:r>
            <a:rPr lang="lv-LV" sz="2400" kern="1200" dirty="0" smtClean="0"/>
            <a:t>i</a:t>
          </a:r>
          <a:endParaRPr lang="lv-LV" sz="2400" kern="1200" dirty="0"/>
        </a:p>
      </dsp:txBody>
      <dsp:txXfrm>
        <a:off x="1400147" y="1185858"/>
        <a:ext cx="2197725" cy="791415"/>
      </dsp:txXfrm>
    </dsp:sp>
    <dsp:sp modelId="{A652E0AE-9841-4EB2-900E-26F1F5ADDDA7}">
      <dsp:nvSpPr>
        <dsp:cNvPr id="0" name=""/>
        <dsp:cNvSpPr/>
      </dsp:nvSpPr>
      <dsp:spPr>
        <a:xfrm>
          <a:off x="2536846" y="148609"/>
          <a:ext cx="3730960" cy="3730960"/>
        </a:xfrm>
        <a:custGeom>
          <a:avLst/>
          <a:gdLst/>
          <a:ahLst/>
          <a:cxnLst/>
          <a:rect l="0" t="0" r="0" b="0"/>
          <a:pathLst>
            <a:path>
              <a:moveTo>
                <a:pt x="196413" y="1032273"/>
              </a:moveTo>
              <a:arcTo wR="1865480" hR="1865480" stAng="12391717" swAng="100731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56271D-7C3C-4C5E-9A03-C45FEB4046DC}">
      <dsp:nvSpPr>
        <dsp:cNvPr id="0" name=""/>
        <dsp:cNvSpPr/>
      </dsp:nvSpPr>
      <dsp:spPr>
        <a:xfrm>
          <a:off x="1372671" y="1132349"/>
          <a:ext cx="2570745" cy="273238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6248" rIns="206248" bIns="206248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kern="1200" dirty="0" smtClean="0">
              <a:latin typeface="Times New Roman" pitchFamily="18" charset="0"/>
              <a:cs typeface="Times New Roman" pitchFamily="18" charset="0"/>
            </a:rPr>
            <a:t>Sagatavo informāciju uzņēmuma operatīvai un stratēģiskai vadībai</a:t>
          </a:r>
          <a:endParaRPr lang="lv-LV" sz="2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3990" y="1132349"/>
        <a:ext cx="2159426" cy="2732388"/>
      </dsp:txXfrm>
    </dsp:sp>
    <dsp:sp modelId="{4FE9A205-115D-4747-BE0E-40CA6B77A7F2}">
      <dsp:nvSpPr>
        <dsp:cNvPr id="0" name=""/>
        <dsp:cNvSpPr/>
      </dsp:nvSpPr>
      <dsp:spPr>
        <a:xfrm>
          <a:off x="0" y="0"/>
          <a:ext cx="1713830" cy="17138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Vadības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1713830" cy="1713830"/>
      </dsp:txXfrm>
    </dsp:sp>
    <dsp:sp modelId="{B80BF179-D99C-4150-BF45-ED140758D100}">
      <dsp:nvSpPr>
        <dsp:cNvPr id="0" name=""/>
        <dsp:cNvSpPr/>
      </dsp:nvSpPr>
      <dsp:spPr>
        <a:xfrm>
          <a:off x="5657247" y="1132349"/>
          <a:ext cx="2570745" cy="274996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Sagatavo uzņēmuma gada pārskatu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68566" y="1132349"/>
        <a:ext cx="2159426" cy="2749963"/>
      </dsp:txXfrm>
    </dsp:sp>
    <dsp:sp modelId="{E8A3DA34-B9F7-47DE-BF7A-2A6B37789B4F}">
      <dsp:nvSpPr>
        <dsp:cNvPr id="0" name=""/>
        <dsp:cNvSpPr/>
      </dsp:nvSpPr>
      <dsp:spPr>
        <a:xfrm>
          <a:off x="4329109" y="0"/>
          <a:ext cx="1713830" cy="17138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Finansu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29109" y="0"/>
        <a:ext cx="1713830" cy="17138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69A9D8-2D49-4CFF-BFC7-04E16F998E36}">
      <dsp:nvSpPr>
        <dsp:cNvPr id="0" name=""/>
        <dsp:cNvSpPr/>
      </dsp:nvSpPr>
      <dsp:spPr>
        <a:xfrm>
          <a:off x="0" y="767517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Iekšējie 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67517"/>
        <a:ext cx="8229600" cy="1216800"/>
      </dsp:txXfrm>
    </dsp:sp>
    <dsp:sp modelId="{6CBFE926-CC90-432F-B331-349DC01E4D7F}">
      <dsp:nvSpPr>
        <dsp:cNvPr id="0" name=""/>
        <dsp:cNvSpPr/>
      </dsp:nvSpPr>
      <dsp:spPr>
        <a:xfrm>
          <a:off x="0" y="1984317"/>
          <a:ext cx="8229600" cy="1345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Uzņēmuma īpašnieki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Uzņēmuma vadība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Uzņēmuma revidents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984317"/>
        <a:ext cx="8229600" cy="13455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CAD76F-1E26-49DF-B4E4-25C65F408FED}">
      <dsp:nvSpPr>
        <dsp:cNvPr id="0" name=""/>
        <dsp:cNvSpPr/>
      </dsp:nvSpPr>
      <dsp:spPr>
        <a:xfrm>
          <a:off x="0" y="28659"/>
          <a:ext cx="8229600" cy="112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Ārējie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8659"/>
        <a:ext cx="8229600" cy="1123200"/>
      </dsp:txXfrm>
    </dsp:sp>
    <dsp:sp modelId="{48B85837-6FDF-4A39-A4CD-FCF7AE910AF2}">
      <dsp:nvSpPr>
        <dsp:cNvPr id="0" name=""/>
        <dsp:cNvSpPr/>
      </dsp:nvSpPr>
      <dsp:spPr>
        <a:xfrm>
          <a:off x="0" y="1151859"/>
          <a:ext cx="8229600" cy="3077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0800" rIns="284480" bIns="50800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3100" kern="1200" dirty="0" smtClean="0">
              <a:latin typeface="Times New Roman" pitchFamily="18" charset="0"/>
              <a:cs typeface="Times New Roman" pitchFamily="18" charset="0"/>
            </a:rPr>
            <a:t>Valsts ieņēmumu dienests</a:t>
          </a:r>
          <a:endParaRPr lang="lv-LV" sz="31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3100" kern="1200" dirty="0" smtClean="0">
              <a:latin typeface="Times New Roman" pitchFamily="18" charset="0"/>
              <a:cs typeface="Times New Roman" pitchFamily="18" charset="0"/>
            </a:rPr>
            <a:t>Statistika</a:t>
          </a:r>
          <a:endParaRPr lang="lv-LV" sz="31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3100" kern="1200" dirty="0" smtClean="0">
              <a:latin typeface="Times New Roman" pitchFamily="18" charset="0"/>
              <a:cs typeface="Times New Roman" pitchFamily="18" charset="0"/>
            </a:rPr>
            <a:t>Bankas</a:t>
          </a:r>
          <a:endParaRPr lang="lv-LV" sz="31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3100" kern="1200" dirty="0" smtClean="0">
              <a:latin typeface="Times New Roman" pitchFamily="18" charset="0"/>
              <a:cs typeface="Times New Roman" pitchFamily="18" charset="0"/>
            </a:rPr>
            <a:t>Biržas</a:t>
          </a:r>
          <a:endParaRPr lang="lv-LV" sz="31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3100" kern="1200" dirty="0" smtClean="0">
              <a:latin typeface="Times New Roman" pitchFamily="18" charset="0"/>
              <a:cs typeface="Times New Roman" pitchFamily="18" charset="0"/>
            </a:rPr>
            <a:t>Uzņēmumi</a:t>
          </a:r>
          <a:endParaRPr lang="lv-LV" sz="31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3100" kern="1200" dirty="0" smtClean="0">
              <a:latin typeface="Times New Roman" pitchFamily="18" charset="0"/>
              <a:cs typeface="Times New Roman" pitchFamily="18" charset="0"/>
            </a:rPr>
            <a:t>Sabiedrība </a:t>
          </a:r>
          <a:endParaRPr lang="lv-LV" sz="3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151859"/>
        <a:ext cx="8229600" cy="30771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52D50-EA82-4606-8B31-CDBC89A5CEE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1BB5B-5532-4271-BD28-6B99BFC583BC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2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2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GRĀMATVEDĪBA, TĀS NOZĪME UN PRASĪBAS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286125"/>
            <a:ext cx="6400800" cy="221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datu izmantotāji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097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datu izmantotāji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257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rāmatvedības kārtošanas prasības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organizācijai jābūt lietišķai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Grāmatojumiem jābūt salasāmiem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Nedrīkst savstarpēji pārrēķināt līdzekļu vērtību ar parādiem, kā arī izmaksas ar ieņēmumiem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Gada pārskata struktūrai jābūt pārskatāmai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Sistemātiski jāreģistrē visi saimnieciskie darījumi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kārtošanas prasības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Visiem saimnieciskiem darījumiem jābūt apliecinātiem ar attaisnojuma dokumentiem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organizācijas dokumenti jāuzglabā sistemātiski sakārtoti visā paredzētajā grāmatvedības informācijas glabāšanas laikā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Grāmatvedībai jābūt racionālai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1. V. Kvēle. Grāmatvedības jēdzienu skaidrojošā vārdnīca. Izdevniecība “Avots”. 2005.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2. R.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Grigorjeva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Grāmatvedības pamati. </a:t>
            </a:r>
            <a:r>
              <a:rPr lang="lv-LV" err="1" smtClean="0">
                <a:latin typeface="Times New Roman" pitchFamily="18" charset="0"/>
                <a:cs typeface="Times New Roman" pitchFamily="18" charset="0"/>
              </a:rPr>
              <a:t>Rīga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: SIA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“Izglītības soļi”, 2002.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3.www.wikipedia.org. 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jēdziens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0043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rāmatvedība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process, kas nosaka, mēra un dara zināmu finansiālo informāciju, lai dotu iespēju šīs informācijas lietotājiem pieņemt lēmumus un spriedumus.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Likumiskā bāze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3"/>
            <a:ext cx="8229600" cy="2500331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Likums 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“Par grāmatvedību”</a:t>
            </a:r>
          </a:p>
          <a:p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 “Gada pārskatu likums”</a:t>
            </a:r>
            <a:endParaRPr lang="lv-LV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Likums “Par grāmatvedību”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Nosaka:</a:t>
            </a:r>
          </a:p>
          <a:p>
            <a:pPr lvl="2"/>
            <a:r>
              <a:rPr lang="lv-LV" sz="33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lv-LV" sz="3300" dirty="0" smtClean="0">
                <a:latin typeface="Times New Roman" pitchFamily="18" charset="0"/>
                <a:cs typeface="Times New Roman" pitchFamily="18" charset="0"/>
              </a:rPr>
              <a:t>zņēmumus, kuriem jākārto grāmatvedība;</a:t>
            </a:r>
          </a:p>
          <a:p>
            <a:pPr lvl="2"/>
            <a:r>
              <a:rPr lang="lv-LV" sz="33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lv-LV" sz="3300" dirty="0" smtClean="0">
                <a:latin typeface="Times New Roman" pitchFamily="18" charset="0"/>
                <a:cs typeface="Times New Roman" pitchFamily="18" charset="0"/>
              </a:rPr>
              <a:t>tbildīgo par grāmatvedības kārtošanu uzņēmumā;</a:t>
            </a:r>
          </a:p>
          <a:p>
            <a:pPr lvl="2"/>
            <a:r>
              <a:rPr lang="lv-LV" sz="33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sz="3300" dirty="0" smtClean="0">
                <a:latin typeface="Times New Roman" pitchFamily="18" charset="0"/>
                <a:cs typeface="Times New Roman" pitchFamily="18" charset="0"/>
              </a:rPr>
              <a:t>rāmatvedības organizācijas veidus;</a:t>
            </a:r>
          </a:p>
          <a:p>
            <a:pPr lvl="2"/>
            <a:r>
              <a:rPr lang="lv-LV" sz="33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sz="3300" dirty="0" smtClean="0">
                <a:latin typeface="Times New Roman" pitchFamily="18" charset="0"/>
                <a:cs typeface="Times New Roman" pitchFamily="18" charset="0"/>
              </a:rPr>
              <a:t>rāmatvedības reģistru kārtošanu latviešu valodā;</a:t>
            </a:r>
          </a:p>
          <a:p>
            <a:pPr lvl="2"/>
            <a:r>
              <a:rPr lang="lv-LV" sz="33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lv-LV" sz="3300" dirty="0" smtClean="0">
                <a:latin typeface="Times New Roman" pitchFamily="18" charset="0"/>
                <a:cs typeface="Times New Roman" pitchFamily="18" charset="0"/>
              </a:rPr>
              <a:t>erakstu izdarīšanu reģistros tikai uz attaisnojuma dokumentu pamata;</a:t>
            </a:r>
          </a:p>
          <a:p>
            <a:pPr lvl="2">
              <a:buNone/>
            </a:pPr>
            <a:r>
              <a:rPr lang="lv-LV" sz="33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sz="3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Likums “Par grāmatvedību”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/>
          <a:lstStyle/>
          <a:p>
            <a:pPr marL="342900" lvl="2" indent="-342900">
              <a:buNone/>
            </a:pPr>
            <a:r>
              <a:rPr lang="lv-LV" dirty="0" smtClean="0"/>
              <a:t>	</a:t>
            </a: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Nosaka: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kases operāciju uzskaites kārtību;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kļūdu labošanas paņēmienus;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rāmatvedības dokumentu glabāšanas termiņus;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nventarizācijas veikšanas termiņus;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ada pārskata sastāvu;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rāmatvedības metodisko vadību, atbildību par likuma pārkāpumiem.</a:t>
            </a:r>
          </a:p>
          <a:p>
            <a:pPr lvl="2"/>
            <a:endParaRPr lang="lv-LV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Gada pārskatu likums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Nosaka: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zņēmumus, uz kuriem tas attiecas;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 gada pārskata sastāvu;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ada pārskata rādītājus un to aprēķināšanas kārtību;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īdzekļu un saistību novērtēšanu;</a:t>
            </a: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ada pārskata pārbaudes un iesniegšanas kārtību.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informācijai jābūt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uzdevumi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Nodrošināt uzņēmuma vadību ar informāciju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Nodrošināt kontroli par uzņēmuma materiālo, darbaspēka, finansu resursu izmantošanu, īpašuma saglabāšanu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Nodrošināt finansu pārskata lietotājus ar patiesu un pilnīgu informāciju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Nodrošināt nodokļu pareizu aprēķināšanu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daļas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329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230</Words>
  <Application>Microsoft Office PowerPoint</Application>
  <PresentationFormat>On-screen Show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GRĀMATVEDĪBA, TĀS NOZĪME UN PRASĪBAS</vt:lpstr>
      <vt:lpstr>Grāmatvedības jēdziens</vt:lpstr>
      <vt:lpstr>Likumiskā bāze</vt:lpstr>
      <vt:lpstr> Likums “Par grāmatvedību” </vt:lpstr>
      <vt:lpstr> Likums “Par grāmatvedību” </vt:lpstr>
      <vt:lpstr>Gada pārskatu likums</vt:lpstr>
      <vt:lpstr>Grāmatvedības informācijai jābūt</vt:lpstr>
      <vt:lpstr>Grāmatvedības uzdevumi</vt:lpstr>
      <vt:lpstr>Grāmatvedības daļas</vt:lpstr>
      <vt:lpstr>Grāmatvedības datu izmantotāji</vt:lpstr>
      <vt:lpstr>Grāmatvedības datu izmantotāji</vt:lpstr>
      <vt:lpstr>Grāmatvedības kārtošanas prasības</vt:lpstr>
      <vt:lpstr>Grāmatvedības kārtošanas prasības</vt:lpstr>
      <vt:lpstr>Iespējamie informācijas resursi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GRĀMATVEDĪBA, TĀS NOZĪME UN PRASĪBAS</dc:title>
  <dc:creator> </dc:creator>
  <cp:lastModifiedBy> </cp:lastModifiedBy>
  <cp:revision>39</cp:revision>
  <dcterms:created xsi:type="dcterms:W3CDTF">2012-04-12T11:41:27Z</dcterms:created>
  <dcterms:modified xsi:type="dcterms:W3CDTF">2012-06-25T12:42:07Z</dcterms:modified>
</cp:coreProperties>
</file>