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4" r:id="rId3"/>
    <p:sldId id="258" r:id="rId4"/>
    <p:sldId id="260" r:id="rId5"/>
    <p:sldId id="259" r:id="rId6"/>
    <p:sldId id="267" r:id="rId7"/>
    <p:sldId id="261" r:id="rId8"/>
    <p:sldId id="268" r:id="rId9"/>
    <p:sldId id="266" r:id="rId10"/>
    <p:sldId id="262" r:id="rId11"/>
    <p:sldId id="272" r:id="rId12"/>
    <p:sldId id="263" r:id="rId13"/>
    <p:sldId id="269" r:id="rId14"/>
    <p:sldId id="264" r:id="rId15"/>
    <p:sldId id="270" r:id="rId16"/>
    <p:sldId id="271" r:id="rId17"/>
    <p:sldId id="273" r:id="rId18"/>
    <p:sldId id="265" r:id="rId19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BDD78C-2397-4EC3-B6AA-7E859F695810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F8058F4F-4CDD-41EA-A243-308499B0BA2B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Tradicionālā ekonomika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E2A2B7EC-BD0F-4656-8625-5D85D7F85573}" type="parTrans" cxnId="{3C171639-2132-42E6-A409-968C5574BC9A}">
      <dgm:prSet/>
      <dgm:spPr/>
      <dgm:t>
        <a:bodyPr/>
        <a:lstStyle/>
        <a:p>
          <a:endParaRPr lang="lv-LV"/>
        </a:p>
      </dgm:t>
    </dgm:pt>
    <dgm:pt modelId="{840630FA-A7F0-4E02-8DF2-F3E56B3724DA}" type="sibTrans" cxnId="{3C171639-2132-42E6-A409-968C5574BC9A}">
      <dgm:prSet/>
      <dgm:spPr/>
      <dgm:t>
        <a:bodyPr/>
        <a:lstStyle/>
        <a:p>
          <a:endParaRPr lang="lv-LV"/>
        </a:p>
      </dgm:t>
    </dgm:pt>
    <dgm:pt modelId="{0B3CFF62-5BE6-4672-A4FE-D7BFDD641AE7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Brīvā tirgus ekonomika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F0575038-F59B-471C-BAAA-9BD67A7F2D34}" type="parTrans" cxnId="{2ED223F7-34FF-4AE5-B0C5-35924750BFAA}">
      <dgm:prSet/>
      <dgm:spPr/>
      <dgm:t>
        <a:bodyPr/>
        <a:lstStyle/>
        <a:p>
          <a:endParaRPr lang="lv-LV"/>
        </a:p>
      </dgm:t>
    </dgm:pt>
    <dgm:pt modelId="{9EEC1ED3-BE9D-491F-9E7F-137C40A6F847}" type="sibTrans" cxnId="{2ED223F7-34FF-4AE5-B0C5-35924750BFAA}">
      <dgm:prSet/>
      <dgm:spPr/>
      <dgm:t>
        <a:bodyPr/>
        <a:lstStyle/>
        <a:p>
          <a:endParaRPr lang="lv-LV"/>
        </a:p>
      </dgm:t>
    </dgm:pt>
    <dgm:pt modelId="{0E2E00F2-3BA6-4C06-AB22-59BA14151F73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Jauktā ekonomika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7D78BD55-ABA3-4AC8-9711-9C55A9FD0673}" type="parTrans" cxnId="{5C34565D-D961-412F-B9FA-023AD0F8DB8D}">
      <dgm:prSet/>
      <dgm:spPr/>
      <dgm:t>
        <a:bodyPr/>
        <a:lstStyle/>
        <a:p>
          <a:endParaRPr lang="lv-LV"/>
        </a:p>
      </dgm:t>
    </dgm:pt>
    <dgm:pt modelId="{C24C99D4-D173-4399-91B4-973BFDC9A83B}" type="sibTrans" cxnId="{5C34565D-D961-412F-B9FA-023AD0F8DB8D}">
      <dgm:prSet/>
      <dgm:spPr/>
      <dgm:t>
        <a:bodyPr/>
        <a:lstStyle/>
        <a:p>
          <a:endParaRPr lang="lv-LV"/>
        </a:p>
      </dgm:t>
    </dgm:pt>
    <dgm:pt modelId="{182423C3-BBB5-4609-942F-1A0D594C216C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Plānveida ekonomika</a:t>
          </a:r>
        </a:p>
      </dgm:t>
    </dgm:pt>
    <dgm:pt modelId="{A6F0BEF2-7DA5-4006-8BCB-1DDA58697177}" type="parTrans" cxnId="{6873D68D-51B4-4B1C-9B49-9296602C7874}">
      <dgm:prSet/>
      <dgm:spPr/>
      <dgm:t>
        <a:bodyPr/>
        <a:lstStyle/>
        <a:p>
          <a:endParaRPr lang="lv-LV"/>
        </a:p>
      </dgm:t>
    </dgm:pt>
    <dgm:pt modelId="{8E92E631-FFD8-453F-8FB2-1E8E224FCD4A}" type="sibTrans" cxnId="{6873D68D-51B4-4B1C-9B49-9296602C7874}">
      <dgm:prSet/>
      <dgm:spPr/>
      <dgm:t>
        <a:bodyPr/>
        <a:lstStyle/>
        <a:p>
          <a:endParaRPr lang="lv-LV"/>
        </a:p>
      </dgm:t>
    </dgm:pt>
    <dgm:pt modelId="{DDC6E93F-39DC-4F85-9F5E-299BC43C1E4B}" type="pres">
      <dgm:prSet presAssocID="{77BDD78C-2397-4EC3-B6AA-7E859F69581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D68B369E-297E-4509-86E3-4D8EF6473E2B}" type="pres">
      <dgm:prSet presAssocID="{F8058F4F-4CDD-41EA-A243-308499B0BA2B}" presName="parentLin" presStyleCnt="0"/>
      <dgm:spPr/>
    </dgm:pt>
    <dgm:pt modelId="{5BAC3ED9-1320-4D31-919C-AAE141921046}" type="pres">
      <dgm:prSet presAssocID="{F8058F4F-4CDD-41EA-A243-308499B0BA2B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47B27C8C-BCC4-40FA-9C97-ED07B66A0030}" type="pres">
      <dgm:prSet presAssocID="{F8058F4F-4CDD-41EA-A243-308499B0BA2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0754121-4DFA-4596-BFF1-7A750F8CF72E}" type="pres">
      <dgm:prSet presAssocID="{F8058F4F-4CDD-41EA-A243-308499B0BA2B}" presName="negativeSpace" presStyleCnt="0"/>
      <dgm:spPr/>
    </dgm:pt>
    <dgm:pt modelId="{56152A05-BB7D-449E-AB53-270A771EB4F8}" type="pres">
      <dgm:prSet presAssocID="{F8058F4F-4CDD-41EA-A243-308499B0BA2B}" presName="childText" presStyleLbl="conFgAcc1" presStyleIdx="0" presStyleCnt="4">
        <dgm:presLayoutVars>
          <dgm:bulletEnabled val="1"/>
        </dgm:presLayoutVars>
      </dgm:prSet>
      <dgm:spPr/>
    </dgm:pt>
    <dgm:pt modelId="{A1C4DA77-F2CA-481E-B5B0-CFD498B20F21}" type="pres">
      <dgm:prSet presAssocID="{840630FA-A7F0-4E02-8DF2-F3E56B3724DA}" presName="spaceBetweenRectangles" presStyleCnt="0"/>
      <dgm:spPr/>
    </dgm:pt>
    <dgm:pt modelId="{A9B51F71-639A-4107-B7A8-C83C288D540D}" type="pres">
      <dgm:prSet presAssocID="{0B3CFF62-5BE6-4672-A4FE-D7BFDD641AE7}" presName="parentLin" presStyleCnt="0"/>
      <dgm:spPr/>
    </dgm:pt>
    <dgm:pt modelId="{3A4BEA3C-DF96-490C-AF62-4C83374ECF61}" type="pres">
      <dgm:prSet presAssocID="{0B3CFF62-5BE6-4672-A4FE-D7BFDD641AE7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A0B2E812-6F1F-4D5B-B09C-D5BD13702E6C}" type="pres">
      <dgm:prSet presAssocID="{0B3CFF62-5BE6-4672-A4FE-D7BFDD641AE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A73BDEA-DF0F-4C9F-9EC5-E1B28E616500}" type="pres">
      <dgm:prSet presAssocID="{0B3CFF62-5BE6-4672-A4FE-D7BFDD641AE7}" presName="negativeSpace" presStyleCnt="0"/>
      <dgm:spPr/>
    </dgm:pt>
    <dgm:pt modelId="{14275AC2-C58E-44D3-A3DC-950CB4C7A50C}" type="pres">
      <dgm:prSet presAssocID="{0B3CFF62-5BE6-4672-A4FE-D7BFDD641AE7}" presName="childText" presStyleLbl="conFgAcc1" presStyleIdx="1" presStyleCnt="4">
        <dgm:presLayoutVars>
          <dgm:bulletEnabled val="1"/>
        </dgm:presLayoutVars>
      </dgm:prSet>
      <dgm:spPr/>
    </dgm:pt>
    <dgm:pt modelId="{6848DC5E-5B22-4C0E-AE9B-05C452B549C7}" type="pres">
      <dgm:prSet presAssocID="{9EEC1ED3-BE9D-491F-9E7F-137C40A6F847}" presName="spaceBetweenRectangles" presStyleCnt="0"/>
      <dgm:spPr/>
    </dgm:pt>
    <dgm:pt modelId="{484722DD-93C3-4767-98B1-87FDE77EAC31}" type="pres">
      <dgm:prSet presAssocID="{182423C3-BBB5-4609-942F-1A0D594C216C}" presName="parentLin" presStyleCnt="0"/>
      <dgm:spPr/>
    </dgm:pt>
    <dgm:pt modelId="{F5D626B4-32AE-49F7-8E7D-1E55D946A2C8}" type="pres">
      <dgm:prSet presAssocID="{182423C3-BBB5-4609-942F-1A0D594C216C}" presName="parentLeftMargin" presStyleLbl="node1" presStyleIdx="1" presStyleCnt="4"/>
      <dgm:spPr/>
      <dgm:t>
        <a:bodyPr/>
        <a:lstStyle/>
        <a:p>
          <a:endParaRPr lang="lv-LV"/>
        </a:p>
      </dgm:t>
    </dgm:pt>
    <dgm:pt modelId="{CECE6822-38BB-4D4E-9D7C-1D6C5A5D4E7F}" type="pres">
      <dgm:prSet presAssocID="{182423C3-BBB5-4609-942F-1A0D594C216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87246778-2A91-4A8C-AC00-E0AD09D0B0A5}" type="pres">
      <dgm:prSet presAssocID="{182423C3-BBB5-4609-942F-1A0D594C216C}" presName="negativeSpace" presStyleCnt="0"/>
      <dgm:spPr/>
    </dgm:pt>
    <dgm:pt modelId="{2D02E3DF-1C88-42A9-96CE-1407BF14155B}" type="pres">
      <dgm:prSet presAssocID="{182423C3-BBB5-4609-942F-1A0D594C216C}" presName="childText" presStyleLbl="conFgAcc1" presStyleIdx="2" presStyleCnt="4">
        <dgm:presLayoutVars>
          <dgm:bulletEnabled val="1"/>
        </dgm:presLayoutVars>
      </dgm:prSet>
      <dgm:spPr/>
    </dgm:pt>
    <dgm:pt modelId="{421C72CE-719F-4CEB-B449-C282E966157C}" type="pres">
      <dgm:prSet presAssocID="{8E92E631-FFD8-453F-8FB2-1E8E224FCD4A}" presName="spaceBetweenRectangles" presStyleCnt="0"/>
      <dgm:spPr/>
    </dgm:pt>
    <dgm:pt modelId="{DB78CAE9-5C4B-47F7-883F-59773555D500}" type="pres">
      <dgm:prSet presAssocID="{0E2E00F2-3BA6-4C06-AB22-59BA14151F73}" presName="parentLin" presStyleCnt="0"/>
      <dgm:spPr/>
    </dgm:pt>
    <dgm:pt modelId="{A188C7AD-3B2C-499D-A67F-5428081EB53F}" type="pres">
      <dgm:prSet presAssocID="{0E2E00F2-3BA6-4C06-AB22-59BA14151F73}" presName="parentLeftMargin" presStyleLbl="node1" presStyleIdx="2" presStyleCnt="4"/>
      <dgm:spPr/>
      <dgm:t>
        <a:bodyPr/>
        <a:lstStyle/>
        <a:p>
          <a:endParaRPr lang="lv-LV"/>
        </a:p>
      </dgm:t>
    </dgm:pt>
    <dgm:pt modelId="{5C717FD5-C873-4480-8C3C-BC32572F37F3}" type="pres">
      <dgm:prSet presAssocID="{0E2E00F2-3BA6-4C06-AB22-59BA14151F7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A5E73D3-9F7A-4AB8-98C1-4F11CFDC65C4}" type="pres">
      <dgm:prSet presAssocID="{0E2E00F2-3BA6-4C06-AB22-59BA14151F73}" presName="negativeSpace" presStyleCnt="0"/>
      <dgm:spPr/>
    </dgm:pt>
    <dgm:pt modelId="{15B40FAB-7885-4530-B1C9-7DD31C84DA28}" type="pres">
      <dgm:prSet presAssocID="{0E2E00F2-3BA6-4C06-AB22-59BA14151F7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61BEAEB-BF07-4925-954B-BA64F4F3E47D}" type="presOf" srcId="{0B3CFF62-5BE6-4672-A4FE-D7BFDD641AE7}" destId="{3A4BEA3C-DF96-490C-AF62-4C83374ECF61}" srcOrd="0" destOrd="0" presId="urn:microsoft.com/office/officeart/2005/8/layout/list1"/>
    <dgm:cxn modelId="{F517453D-0DEA-41F8-BB62-BCB36C5021E2}" type="presOf" srcId="{0E2E00F2-3BA6-4C06-AB22-59BA14151F73}" destId="{5C717FD5-C873-4480-8C3C-BC32572F37F3}" srcOrd="1" destOrd="0" presId="urn:microsoft.com/office/officeart/2005/8/layout/list1"/>
    <dgm:cxn modelId="{645461BA-7191-42E1-B5D2-8B5330CED8D0}" type="presOf" srcId="{182423C3-BBB5-4609-942F-1A0D594C216C}" destId="{F5D626B4-32AE-49F7-8E7D-1E55D946A2C8}" srcOrd="0" destOrd="0" presId="urn:microsoft.com/office/officeart/2005/8/layout/list1"/>
    <dgm:cxn modelId="{C40D8FD4-640B-4AC1-83F9-D2C6D978E08F}" type="presOf" srcId="{0B3CFF62-5BE6-4672-A4FE-D7BFDD641AE7}" destId="{A0B2E812-6F1F-4D5B-B09C-D5BD13702E6C}" srcOrd="1" destOrd="0" presId="urn:microsoft.com/office/officeart/2005/8/layout/list1"/>
    <dgm:cxn modelId="{3C171639-2132-42E6-A409-968C5574BC9A}" srcId="{77BDD78C-2397-4EC3-B6AA-7E859F695810}" destId="{F8058F4F-4CDD-41EA-A243-308499B0BA2B}" srcOrd="0" destOrd="0" parTransId="{E2A2B7EC-BD0F-4656-8625-5D85D7F85573}" sibTransId="{840630FA-A7F0-4E02-8DF2-F3E56B3724DA}"/>
    <dgm:cxn modelId="{00630DC0-3A9F-456F-BD40-7A1A471ED807}" type="presOf" srcId="{F8058F4F-4CDD-41EA-A243-308499B0BA2B}" destId="{47B27C8C-BCC4-40FA-9C97-ED07B66A0030}" srcOrd="1" destOrd="0" presId="urn:microsoft.com/office/officeart/2005/8/layout/list1"/>
    <dgm:cxn modelId="{38452DBA-C79E-4AFB-8DFF-4C0182454E81}" type="presOf" srcId="{0E2E00F2-3BA6-4C06-AB22-59BA14151F73}" destId="{A188C7AD-3B2C-499D-A67F-5428081EB53F}" srcOrd="0" destOrd="0" presId="urn:microsoft.com/office/officeart/2005/8/layout/list1"/>
    <dgm:cxn modelId="{6873D68D-51B4-4B1C-9B49-9296602C7874}" srcId="{77BDD78C-2397-4EC3-B6AA-7E859F695810}" destId="{182423C3-BBB5-4609-942F-1A0D594C216C}" srcOrd="2" destOrd="0" parTransId="{A6F0BEF2-7DA5-4006-8BCB-1DDA58697177}" sibTransId="{8E92E631-FFD8-453F-8FB2-1E8E224FCD4A}"/>
    <dgm:cxn modelId="{2ED223F7-34FF-4AE5-B0C5-35924750BFAA}" srcId="{77BDD78C-2397-4EC3-B6AA-7E859F695810}" destId="{0B3CFF62-5BE6-4672-A4FE-D7BFDD641AE7}" srcOrd="1" destOrd="0" parTransId="{F0575038-F59B-471C-BAAA-9BD67A7F2D34}" sibTransId="{9EEC1ED3-BE9D-491F-9E7F-137C40A6F847}"/>
    <dgm:cxn modelId="{622379EC-D4F5-46F0-9F54-B953534480D6}" type="presOf" srcId="{182423C3-BBB5-4609-942F-1A0D594C216C}" destId="{CECE6822-38BB-4D4E-9D7C-1D6C5A5D4E7F}" srcOrd="1" destOrd="0" presId="urn:microsoft.com/office/officeart/2005/8/layout/list1"/>
    <dgm:cxn modelId="{AFF1FD06-3D7A-4981-A256-B38C8236EEC6}" type="presOf" srcId="{F8058F4F-4CDD-41EA-A243-308499B0BA2B}" destId="{5BAC3ED9-1320-4D31-919C-AAE141921046}" srcOrd="0" destOrd="0" presId="urn:microsoft.com/office/officeart/2005/8/layout/list1"/>
    <dgm:cxn modelId="{5C34565D-D961-412F-B9FA-023AD0F8DB8D}" srcId="{77BDD78C-2397-4EC3-B6AA-7E859F695810}" destId="{0E2E00F2-3BA6-4C06-AB22-59BA14151F73}" srcOrd="3" destOrd="0" parTransId="{7D78BD55-ABA3-4AC8-9711-9C55A9FD0673}" sibTransId="{C24C99D4-D173-4399-91B4-973BFDC9A83B}"/>
    <dgm:cxn modelId="{AEF5C379-6468-4E8D-B5BD-CB06832448BF}" type="presOf" srcId="{77BDD78C-2397-4EC3-B6AA-7E859F695810}" destId="{DDC6E93F-39DC-4F85-9F5E-299BC43C1E4B}" srcOrd="0" destOrd="0" presId="urn:microsoft.com/office/officeart/2005/8/layout/list1"/>
    <dgm:cxn modelId="{9F86F8AE-6F61-4056-8575-129C8A562C0E}" type="presParOf" srcId="{DDC6E93F-39DC-4F85-9F5E-299BC43C1E4B}" destId="{D68B369E-297E-4509-86E3-4D8EF6473E2B}" srcOrd="0" destOrd="0" presId="urn:microsoft.com/office/officeart/2005/8/layout/list1"/>
    <dgm:cxn modelId="{9D23A7C6-926A-4E25-8B63-747A013CC4D6}" type="presParOf" srcId="{D68B369E-297E-4509-86E3-4D8EF6473E2B}" destId="{5BAC3ED9-1320-4D31-919C-AAE141921046}" srcOrd="0" destOrd="0" presId="urn:microsoft.com/office/officeart/2005/8/layout/list1"/>
    <dgm:cxn modelId="{49FF4B06-99E3-488E-B4D1-8867438BD61E}" type="presParOf" srcId="{D68B369E-297E-4509-86E3-4D8EF6473E2B}" destId="{47B27C8C-BCC4-40FA-9C97-ED07B66A0030}" srcOrd="1" destOrd="0" presId="urn:microsoft.com/office/officeart/2005/8/layout/list1"/>
    <dgm:cxn modelId="{6005A4F0-0530-4DDE-9B19-8808A73DF6E4}" type="presParOf" srcId="{DDC6E93F-39DC-4F85-9F5E-299BC43C1E4B}" destId="{C0754121-4DFA-4596-BFF1-7A750F8CF72E}" srcOrd="1" destOrd="0" presId="urn:microsoft.com/office/officeart/2005/8/layout/list1"/>
    <dgm:cxn modelId="{4BCAA018-774F-4DCC-8DA8-929733F658A6}" type="presParOf" srcId="{DDC6E93F-39DC-4F85-9F5E-299BC43C1E4B}" destId="{56152A05-BB7D-449E-AB53-270A771EB4F8}" srcOrd="2" destOrd="0" presId="urn:microsoft.com/office/officeart/2005/8/layout/list1"/>
    <dgm:cxn modelId="{2DA3F25E-EE3F-4B39-8334-3D9DCCA06DBA}" type="presParOf" srcId="{DDC6E93F-39DC-4F85-9F5E-299BC43C1E4B}" destId="{A1C4DA77-F2CA-481E-B5B0-CFD498B20F21}" srcOrd="3" destOrd="0" presId="urn:microsoft.com/office/officeart/2005/8/layout/list1"/>
    <dgm:cxn modelId="{67DECC54-FE9D-4405-9C99-B83B43204D3E}" type="presParOf" srcId="{DDC6E93F-39DC-4F85-9F5E-299BC43C1E4B}" destId="{A9B51F71-639A-4107-B7A8-C83C288D540D}" srcOrd="4" destOrd="0" presId="urn:microsoft.com/office/officeart/2005/8/layout/list1"/>
    <dgm:cxn modelId="{06ED30DE-ECC2-4687-B4A8-6990B13B3DD3}" type="presParOf" srcId="{A9B51F71-639A-4107-B7A8-C83C288D540D}" destId="{3A4BEA3C-DF96-490C-AF62-4C83374ECF61}" srcOrd="0" destOrd="0" presId="urn:microsoft.com/office/officeart/2005/8/layout/list1"/>
    <dgm:cxn modelId="{C1802C1C-A893-4BDE-9E00-2A487E1EC849}" type="presParOf" srcId="{A9B51F71-639A-4107-B7A8-C83C288D540D}" destId="{A0B2E812-6F1F-4D5B-B09C-D5BD13702E6C}" srcOrd="1" destOrd="0" presId="urn:microsoft.com/office/officeart/2005/8/layout/list1"/>
    <dgm:cxn modelId="{5A00A72F-05AF-4257-B7D4-E6D056FC5AF5}" type="presParOf" srcId="{DDC6E93F-39DC-4F85-9F5E-299BC43C1E4B}" destId="{CA73BDEA-DF0F-4C9F-9EC5-E1B28E616500}" srcOrd="5" destOrd="0" presId="urn:microsoft.com/office/officeart/2005/8/layout/list1"/>
    <dgm:cxn modelId="{7B1AD88C-C8FE-4954-8A7F-13E1E893FE00}" type="presParOf" srcId="{DDC6E93F-39DC-4F85-9F5E-299BC43C1E4B}" destId="{14275AC2-C58E-44D3-A3DC-950CB4C7A50C}" srcOrd="6" destOrd="0" presId="urn:microsoft.com/office/officeart/2005/8/layout/list1"/>
    <dgm:cxn modelId="{85678A68-249A-4182-B90A-06E383529B8F}" type="presParOf" srcId="{DDC6E93F-39DC-4F85-9F5E-299BC43C1E4B}" destId="{6848DC5E-5B22-4C0E-AE9B-05C452B549C7}" srcOrd="7" destOrd="0" presId="urn:microsoft.com/office/officeart/2005/8/layout/list1"/>
    <dgm:cxn modelId="{FBBB9674-1ED1-4B45-8E29-0539067218DD}" type="presParOf" srcId="{DDC6E93F-39DC-4F85-9F5E-299BC43C1E4B}" destId="{484722DD-93C3-4767-98B1-87FDE77EAC31}" srcOrd="8" destOrd="0" presId="urn:microsoft.com/office/officeart/2005/8/layout/list1"/>
    <dgm:cxn modelId="{854A5BC9-1B2E-4250-883B-704133D3547D}" type="presParOf" srcId="{484722DD-93C3-4767-98B1-87FDE77EAC31}" destId="{F5D626B4-32AE-49F7-8E7D-1E55D946A2C8}" srcOrd="0" destOrd="0" presId="urn:microsoft.com/office/officeart/2005/8/layout/list1"/>
    <dgm:cxn modelId="{4AC51960-5A10-4B11-B143-AC6CC1572279}" type="presParOf" srcId="{484722DD-93C3-4767-98B1-87FDE77EAC31}" destId="{CECE6822-38BB-4D4E-9D7C-1D6C5A5D4E7F}" srcOrd="1" destOrd="0" presId="urn:microsoft.com/office/officeart/2005/8/layout/list1"/>
    <dgm:cxn modelId="{D73E9DB0-23D9-4A0A-982E-23DAD50E23A0}" type="presParOf" srcId="{DDC6E93F-39DC-4F85-9F5E-299BC43C1E4B}" destId="{87246778-2A91-4A8C-AC00-E0AD09D0B0A5}" srcOrd="9" destOrd="0" presId="urn:microsoft.com/office/officeart/2005/8/layout/list1"/>
    <dgm:cxn modelId="{C89FB6FD-45FA-43FC-9841-91A907400BEF}" type="presParOf" srcId="{DDC6E93F-39DC-4F85-9F5E-299BC43C1E4B}" destId="{2D02E3DF-1C88-42A9-96CE-1407BF14155B}" srcOrd="10" destOrd="0" presId="urn:microsoft.com/office/officeart/2005/8/layout/list1"/>
    <dgm:cxn modelId="{14DF41E6-08CF-4606-AB79-FB1C522E781C}" type="presParOf" srcId="{DDC6E93F-39DC-4F85-9F5E-299BC43C1E4B}" destId="{421C72CE-719F-4CEB-B449-C282E966157C}" srcOrd="11" destOrd="0" presId="urn:microsoft.com/office/officeart/2005/8/layout/list1"/>
    <dgm:cxn modelId="{B691267F-4C40-4789-B03E-DD1F9E4D7642}" type="presParOf" srcId="{DDC6E93F-39DC-4F85-9F5E-299BC43C1E4B}" destId="{DB78CAE9-5C4B-47F7-883F-59773555D500}" srcOrd="12" destOrd="0" presId="urn:microsoft.com/office/officeart/2005/8/layout/list1"/>
    <dgm:cxn modelId="{6AFECFC2-7B0A-4E7A-9C84-6C1FEF23558A}" type="presParOf" srcId="{DB78CAE9-5C4B-47F7-883F-59773555D500}" destId="{A188C7AD-3B2C-499D-A67F-5428081EB53F}" srcOrd="0" destOrd="0" presId="urn:microsoft.com/office/officeart/2005/8/layout/list1"/>
    <dgm:cxn modelId="{52D3E6BF-CF83-4047-9F99-1E6FBBE6CE4C}" type="presParOf" srcId="{DB78CAE9-5C4B-47F7-883F-59773555D500}" destId="{5C717FD5-C873-4480-8C3C-BC32572F37F3}" srcOrd="1" destOrd="0" presId="urn:microsoft.com/office/officeart/2005/8/layout/list1"/>
    <dgm:cxn modelId="{83A1400E-A433-4C4E-A1C0-55D6D1555BC5}" type="presParOf" srcId="{DDC6E93F-39DC-4F85-9F5E-299BC43C1E4B}" destId="{9A5E73D3-9F7A-4AB8-98C1-4F11CFDC65C4}" srcOrd="13" destOrd="0" presId="urn:microsoft.com/office/officeart/2005/8/layout/list1"/>
    <dgm:cxn modelId="{93A0DAA7-EFCA-4C7C-8227-B59F2DA9C17F}" type="presParOf" srcId="{DDC6E93F-39DC-4F85-9F5E-299BC43C1E4B}" destId="{15B40FAB-7885-4530-B1C9-7DD31C84DA2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DEC880-85E4-416A-9686-71E44189CAF0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F25CA931-B575-486B-9B64-1696AB504F34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Īpašumtiesības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78639988-2C3B-49CD-B9DE-75679C887605}" type="parTrans" cxnId="{43B6560B-B88A-42B7-8761-F58730C674BC}">
      <dgm:prSet/>
      <dgm:spPr/>
      <dgm:t>
        <a:bodyPr/>
        <a:lstStyle/>
        <a:p>
          <a:endParaRPr lang="lv-LV"/>
        </a:p>
      </dgm:t>
    </dgm:pt>
    <dgm:pt modelId="{3D2F5A53-45E6-4C19-9B1B-D55B553F37D7}" type="sibTrans" cxnId="{43B6560B-B88A-42B7-8761-F58730C674BC}">
      <dgm:prSet/>
      <dgm:spPr/>
      <dgm:t>
        <a:bodyPr/>
        <a:lstStyle/>
        <a:p>
          <a:endParaRPr lang="lv-LV"/>
        </a:p>
      </dgm:t>
    </dgm:pt>
    <dgm:pt modelId="{CFEFE82F-8E31-4EF9-94A5-E081747F5441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Lēmumu pieņemšanas motīvi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3B33A432-3259-428C-92CF-B3C081F56809}" type="parTrans" cxnId="{8A3BB4ED-02DA-4139-92F7-4079F4016BEB}">
      <dgm:prSet/>
      <dgm:spPr/>
      <dgm:t>
        <a:bodyPr/>
        <a:lstStyle/>
        <a:p>
          <a:endParaRPr lang="lv-LV"/>
        </a:p>
      </dgm:t>
    </dgm:pt>
    <dgm:pt modelId="{3415ECC2-24F7-4228-91E8-1848CC39E095}" type="sibTrans" cxnId="{8A3BB4ED-02DA-4139-92F7-4079F4016BEB}">
      <dgm:prSet/>
      <dgm:spPr/>
      <dgm:t>
        <a:bodyPr/>
        <a:lstStyle/>
        <a:p>
          <a:endParaRPr lang="lv-LV"/>
        </a:p>
      </dgm:t>
    </dgm:pt>
    <dgm:pt modelId="{5FEF8B13-C708-4197-AD66-F0AF1D9CB8E0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Resursu sadale</a:t>
          </a:r>
        </a:p>
      </dgm:t>
    </dgm:pt>
    <dgm:pt modelId="{C3121323-3797-4CEF-9437-3963F78D8005}" type="parTrans" cxnId="{101C27CB-A429-4246-8B53-B783F830361A}">
      <dgm:prSet/>
      <dgm:spPr/>
      <dgm:t>
        <a:bodyPr/>
        <a:lstStyle/>
        <a:p>
          <a:endParaRPr lang="lv-LV"/>
        </a:p>
      </dgm:t>
    </dgm:pt>
    <dgm:pt modelId="{9166D047-D8BC-40EA-86D9-B9DC5B93C04C}" type="sibTrans" cxnId="{101C27CB-A429-4246-8B53-B783F830361A}">
      <dgm:prSet/>
      <dgm:spPr/>
      <dgm:t>
        <a:bodyPr/>
        <a:lstStyle/>
        <a:p>
          <a:endParaRPr lang="lv-LV"/>
        </a:p>
      </dgm:t>
    </dgm:pt>
    <dgm:pt modelId="{B20294F5-E7D3-4A33-BF36-E23BD216B392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Preču ražošanas līmenis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DB377FFD-6D80-47CD-977D-A57155A1879B}" type="parTrans" cxnId="{FFCF5A66-6965-4995-8BAA-310E638EFA35}">
      <dgm:prSet/>
      <dgm:spPr/>
      <dgm:t>
        <a:bodyPr/>
        <a:lstStyle/>
        <a:p>
          <a:endParaRPr lang="lv-LV"/>
        </a:p>
      </dgm:t>
    </dgm:pt>
    <dgm:pt modelId="{BE781C0E-3FF6-4B49-B49D-3CDE648F443C}" type="sibTrans" cxnId="{FFCF5A66-6965-4995-8BAA-310E638EFA35}">
      <dgm:prSet/>
      <dgm:spPr/>
      <dgm:t>
        <a:bodyPr/>
        <a:lstStyle/>
        <a:p>
          <a:endParaRPr lang="lv-LV"/>
        </a:p>
      </dgm:t>
    </dgm:pt>
    <dgm:pt modelId="{938440FB-EDDF-4EE6-8C3F-66913BB85293}" type="pres">
      <dgm:prSet presAssocID="{54DEC880-85E4-416A-9686-71E44189CAF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7B1C9B3C-67D0-42A2-AFB2-803718760D35}" type="pres">
      <dgm:prSet presAssocID="{F25CA931-B575-486B-9B64-1696AB504F34}" presName="parentLin" presStyleCnt="0"/>
      <dgm:spPr/>
    </dgm:pt>
    <dgm:pt modelId="{EDB55954-1504-4A84-BC5B-174C7080157D}" type="pres">
      <dgm:prSet presAssocID="{F25CA931-B575-486B-9B64-1696AB504F34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D09EB8BC-017B-458E-BC6F-F8D2DE8F80DD}" type="pres">
      <dgm:prSet presAssocID="{F25CA931-B575-486B-9B64-1696AB504F3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2511D71-EB14-45A0-B940-3644ABDF524F}" type="pres">
      <dgm:prSet presAssocID="{F25CA931-B575-486B-9B64-1696AB504F34}" presName="negativeSpace" presStyleCnt="0"/>
      <dgm:spPr/>
    </dgm:pt>
    <dgm:pt modelId="{66B290A1-BBCF-40EC-904D-EBF8424800B6}" type="pres">
      <dgm:prSet presAssocID="{F25CA931-B575-486B-9B64-1696AB504F34}" presName="childText" presStyleLbl="conFgAcc1" presStyleIdx="0" presStyleCnt="4">
        <dgm:presLayoutVars>
          <dgm:bulletEnabled val="1"/>
        </dgm:presLayoutVars>
      </dgm:prSet>
      <dgm:spPr/>
    </dgm:pt>
    <dgm:pt modelId="{D4C217A4-F45A-4953-BFB0-CBDCC8533AE0}" type="pres">
      <dgm:prSet presAssocID="{3D2F5A53-45E6-4C19-9B1B-D55B553F37D7}" presName="spaceBetweenRectangles" presStyleCnt="0"/>
      <dgm:spPr/>
    </dgm:pt>
    <dgm:pt modelId="{4E0054A3-43E0-414A-B3A7-BC2BBD5A8814}" type="pres">
      <dgm:prSet presAssocID="{CFEFE82F-8E31-4EF9-94A5-E081747F5441}" presName="parentLin" presStyleCnt="0"/>
      <dgm:spPr/>
    </dgm:pt>
    <dgm:pt modelId="{3F1BD1F9-8DE2-4F8E-A088-040793B56FB4}" type="pres">
      <dgm:prSet presAssocID="{CFEFE82F-8E31-4EF9-94A5-E081747F5441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29CCA5C5-3D7E-4AC5-8889-CD6C69B8068A}" type="pres">
      <dgm:prSet presAssocID="{CFEFE82F-8E31-4EF9-94A5-E081747F544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BF58EC9-AF89-44AF-81A8-9F70B5FE8C14}" type="pres">
      <dgm:prSet presAssocID="{CFEFE82F-8E31-4EF9-94A5-E081747F5441}" presName="negativeSpace" presStyleCnt="0"/>
      <dgm:spPr/>
    </dgm:pt>
    <dgm:pt modelId="{8D490C70-5287-47E9-B653-9228359C54CE}" type="pres">
      <dgm:prSet presAssocID="{CFEFE82F-8E31-4EF9-94A5-E081747F5441}" presName="childText" presStyleLbl="conFgAcc1" presStyleIdx="1" presStyleCnt="4">
        <dgm:presLayoutVars>
          <dgm:bulletEnabled val="1"/>
        </dgm:presLayoutVars>
      </dgm:prSet>
      <dgm:spPr/>
    </dgm:pt>
    <dgm:pt modelId="{FAF466B2-4D0C-4A62-AA8E-3C76DC338F14}" type="pres">
      <dgm:prSet presAssocID="{3415ECC2-24F7-4228-91E8-1848CC39E095}" presName="spaceBetweenRectangles" presStyleCnt="0"/>
      <dgm:spPr/>
    </dgm:pt>
    <dgm:pt modelId="{B5C34D63-DEA1-4182-9DA4-F215014F4581}" type="pres">
      <dgm:prSet presAssocID="{B20294F5-E7D3-4A33-BF36-E23BD216B392}" presName="parentLin" presStyleCnt="0"/>
      <dgm:spPr/>
    </dgm:pt>
    <dgm:pt modelId="{6D77CD6F-ACFD-441C-871B-F63A42A82695}" type="pres">
      <dgm:prSet presAssocID="{B20294F5-E7D3-4A33-BF36-E23BD216B392}" presName="parentLeftMargin" presStyleLbl="node1" presStyleIdx="1" presStyleCnt="4"/>
      <dgm:spPr/>
      <dgm:t>
        <a:bodyPr/>
        <a:lstStyle/>
        <a:p>
          <a:endParaRPr lang="lv-LV"/>
        </a:p>
      </dgm:t>
    </dgm:pt>
    <dgm:pt modelId="{9A508E03-8E2E-4C16-B5AC-1AC3D7B88402}" type="pres">
      <dgm:prSet presAssocID="{B20294F5-E7D3-4A33-BF36-E23BD216B39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286D4DC-8B50-4EE9-879E-307450BB85EA}" type="pres">
      <dgm:prSet presAssocID="{B20294F5-E7D3-4A33-BF36-E23BD216B392}" presName="negativeSpace" presStyleCnt="0"/>
      <dgm:spPr/>
    </dgm:pt>
    <dgm:pt modelId="{101E6D47-6808-4ECB-BE7C-D3D57BCEF025}" type="pres">
      <dgm:prSet presAssocID="{B20294F5-E7D3-4A33-BF36-E23BD216B392}" presName="childText" presStyleLbl="conFgAcc1" presStyleIdx="2" presStyleCnt="4">
        <dgm:presLayoutVars>
          <dgm:bulletEnabled val="1"/>
        </dgm:presLayoutVars>
      </dgm:prSet>
      <dgm:spPr/>
    </dgm:pt>
    <dgm:pt modelId="{BD7E9AF3-672E-4C89-8793-FC770A268799}" type="pres">
      <dgm:prSet presAssocID="{BE781C0E-3FF6-4B49-B49D-3CDE648F443C}" presName="spaceBetweenRectangles" presStyleCnt="0"/>
      <dgm:spPr/>
    </dgm:pt>
    <dgm:pt modelId="{879304E4-FAE2-4C8C-8875-EEECA17CEFD6}" type="pres">
      <dgm:prSet presAssocID="{5FEF8B13-C708-4197-AD66-F0AF1D9CB8E0}" presName="parentLin" presStyleCnt="0"/>
      <dgm:spPr/>
    </dgm:pt>
    <dgm:pt modelId="{B418B84F-1F96-4303-8459-2D272B8EFBE7}" type="pres">
      <dgm:prSet presAssocID="{5FEF8B13-C708-4197-AD66-F0AF1D9CB8E0}" presName="parentLeftMargin" presStyleLbl="node1" presStyleIdx="2" presStyleCnt="4"/>
      <dgm:spPr/>
      <dgm:t>
        <a:bodyPr/>
        <a:lstStyle/>
        <a:p>
          <a:endParaRPr lang="lv-LV"/>
        </a:p>
      </dgm:t>
    </dgm:pt>
    <dgm:pt modelId="{A13C4FC0-32CF-4439-849C-568367ECCD3F}" type="pres">
      <dgm:prSet presAssocID="{5FEF8B13-C708-4197-AD66-F0AF1D9CB8E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770B85F-D341-4D4F-84A4-47B3D33D80CE}" type="pres">
      <dgm:prSet presAssocID="{5FEF8B13-C708-4197-AD66-F0AF1D9CB8E0}" presName="negativeSpace" presStyleCnt="0"/>
      <dgm:spPr/>
    </dgm:pt>
    <dgm:pt modelId="{55888BA4-1BC6-46D4-900D-2680A1F18B7A}" type="pres">
      <dgm:prSet presAssocID="{5FEF8B13-C708-4197-AD66-F0AF1D9CB8E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01C27CB-A429-4246-8B53-B783F830361A}" srcId="{54DEC880-85E4-416A-9686-71E44189CAF0}" destId="{5FEF8B13-C708-4197-AD66-F0AF1D9CB8E0}" srcOrd="3" destOrd="0" parTransId="{C3121323-3797-4CEF-9437-3963F78D8005}" sibTransId="{9166D047-D8BC-40EA-86D9-B9DC5B93C04C}"/>
    <dgm:cxn modelId="{ABF3311F-2464-4DC4-9FAE-2C0BB40973EA}" type="presOf" srcId="{54DEC880-85E4-416A-9686-71E44189CAF0}" destId="{938440FB-EDDF-4EE6-8C3F-66913BB85293}" srcOrd="0" destOrd="0" presId="urn:microsoft.com/office/officeart/2005/8/layout/list1"/>
    <dgm:cxn modelId="{82B60F4D-D87C-4A78-A9F1-CBB5F55D4898}" type="presOf" srcId="{F25CA931-B575-486B-9B64-1696AB504F34}" destId="{EDB55954-1504-4A84-BC5B-174C7080157D}" srcOrd="0" destOrd="0" presId="urn:microsoft.com/office/officeart/2005/8/layout/list1"/>
    <dgm:cxn modelId="{56509462-FF7F-40B1-A459-4F11DE022662}" type="presOf" srcId="{F25CA931-B575-486B-9B64-1696AB504F34}" destId="{D09EB8BC-017B-458E-BC6F-F8D2DE8F80DD}" srcOrd="1" destOrd="0" presId="urn:microsoft.com/office/officeart/2005/8/layout/list1"/>
    <dgm:cxn modelId="{1A585C7E-8B28-4672-AE51-DA758F96757E}" type="presOf" srcId="{CFEFE82F-8E31-4EF9-94A5-E081747F5441}" destId="{3F1BD1F9-8DE2-4F8E-A088-040793B56FB4}" srcOrd="0" destOrd="0" presId="urn:microsoft.com/office/officeart/2005/8/layout/list1"/>
    <dgm:cxn modelId="{43B6560B-B88A-42B7-8761-F58730C674BC}" srcId="{54DEC880-85E4-416A-9686-71E44189CAF0}" destId="{F25CA931-B575-486B-9B64-1696AB504F34}" srcOrd="0" destOrd="0" parTransId="{78639988-2C3B-49CD-B9DE-75679C887605}" sibTransId="{3D2F5A53-45E6-4C19-9B1B-D55B553F37D7}"/>
    <dgm:cxn modelId="{D8363A84-2AB6-43D2-89D2-E180B56F3CDE}" type="presOf" srcId="{CFEFE82F-8E31-4EF9-94A5-E081747F5441}" destId="{29CCA5C5-3D7E-4AC5-8889-CD6C69B8068A}" srcOrd="1" destOrd="0" presId="urn:microsoft.com/office/officeart/2005/8/layout/list1"/>
    <dgm:cxn modelId="{7BE9613B-0843-4B34-B753-4CBFDC09EAF9}" type="presOf" srcId="{B20294F5-E7D3-4A33-BF36-E23BD216B392}" destId="{9A508E03-8E2E-4C16-B5AC-1AC3D7B88402}" srcOrd="1" destOrd="0" presId="urn:microsoft.com/office/officeart/2005/8/layout/list1"/>
    <dgm:cxn modelId="{8A3BB4ED-02DA-4139-92F7-4079F4016BEB}" srcId="{54DEC880-85E4-416A-9686-71E44189CAF0}" destId="{CFEFE82F-8E31-4EF9-94A5-E081747F5441}" srcOrd="1" destOrd="0" parTransId="{3B33A432-3259-428C-92CF-B3C081F56809}" sibTransId="{3415ECC2-24F7-4228-91E8-1848CC39E095}"/>
    <dgm:cxn modelId="{746841EA-E55F-46D7-A805-660C9FD4E2BA}" type="presOf" srcId="{5FEF8B13-C708-4197-AD66-F0AF1D9CB8E0}" destId="{B418B84F-1F96-4303-8459-2D272B8EFBE7}" srcOrd="0" destOrd="0" presId="urn:microsoft.com/office/officeart/2005/8/layout/list1"/>
    <dgm:cxn modelId="{E504EDBF-615C-47B2-8B26-598C3DCD0258}" type="presOf" srcId="{5FEF8B13-C708-4197-AD66-F0AF1D9CB8E0}" destId="{A13C4FC0-32CF-4439-849C-568367ECCD3F}" srcOrd="1" destOrd="0" presId="urn:microsoft.com/office/officeart/2005/8/layout/list1"/>
    <dgm:cxn modelId="{FFCF5A66-6965-4995-8BAA-310E638EFA35}" srcId="{54DEC880-85E4-416A-9686-71E44189CAF0}" destId="{B20294F5-E7D3-4A33-BF36-E23BD216B392}" srcOrd="2" destOrd="0" parTransId="{DB377FFD-6D80-47CD-977D-A57155A1879B}" sibTransId="{BE781C0E-3FF6-4B49-B49D-3CDE648F443C}"/>
    <dgm:cxn modelId="{3CEA39F3-3C08-48DE-8754-E5729FD26614}" type="presOf" srcId="{B20294F5-E7D3-4A33-BF36-E23BD216B392}" destId="{6D77CD6F-ACFD-441C-871B-F63A42A82695}" srcOrd="0" destOrd="0" presId="urn:microsoft.com/office/officeart/2005/8/layout/list1"/>
    <dgm:cxn modelId="{91384F77-0007-491F-BB03-6D8FB96DF9AE}" type="presParOf" srcId="{938440FB-EDDF-4EE6-8C3F-66913BB85293}" destId="{7B1C9B3C-67D0-42A2-AFB2-803718760D35}" srcOrd="0" destOrd="0" presId="urn:microsoft.com/office/officeart/2005/8/layout/list1"/>
    <dgm:cxn modelId="{A13045F1-F5B5-4813-A4A3-827A79BEA5F7}" type="presParOf" srcId="{7B1C9B3C-67D0-42A2-AFB2-803718760D35}" destId="{EDB55954-1504-4A84-BC5B-174C7080157D}" srcOrd="0" destOrd="0" presId="urn:microsoft.com/office/officeart/2005/8/layout/list1"/>
    <dgm:cxn modelId="{277AAFE8-6E35-4B92-BD40-F1516359EACB}" type="presParOf" srcId="{7B1C9B3C-67D0-42A2-AFB2-803718760D35}" destId="{D09EB8BC-017B-458E-BC6F-F8D2DE8F80DD}" srcOrd="1" destOrd="0" presId="urn:microsoft.com/office/officeart/2005/8/layout/list1"/>
    <dgm:cxn modelId="{D3735956-8CD8-4412-A52A-1C8D979C38AB}" type="presParOf" srcId="{938440FB-EDDF-4EE6-8C3F-66913BB85293}" destId="{22511D71-EB14-45A0-B940-3644ABDF524F}" srcOrd="1" destOrd="0" presId="urn:microsoft.com/office/officeart/2005/8/layout/list1"/>
    <dgm:cxn modelId="{33D74D6F-C158-4BA7-BCE1-7E77E3314DFC}" type="presParOf" srcId="{938440FB-EDDF-4EE6-8C3F-66913BB85293}" destId="{66B290A1-BBCF-40EC-904D-EBF8424800B6}" srcOrd="2" destOrd="0" presId="urn:microsoft.com/office/officeart/2005/8/layout/list1"/>
    <dgm:cxn modelId="{F71C4263-B18D-4914-B4F4-FF005DDE9FEB}" type="presParOf" srcId="{938440FB-EDDF-4EE6-8C3F-66913BB85293}" destId="{D4C217A4-F45A-4953-BFB0-CBDCC8533AE0}" srcOrd="3" destOrd="0" presId="urn:microsoft.com/office/officeart/2005/8/layout/list1"/>
    <dgm:cxn modelId="{826A08DA-2A27-4D65-BFB5-B3FFC2F21222}" type="presParOf" srcId="{938440FB-EDDF-4EE6-8C3F-66913BB85293}" destId="{4E0054A3-43E0-414A-B3A7-BC2BBD5A8814}" srcOrd="4" destOrd="0" presId="urn:microsoft.com/office/officeart/2005/8/layout/list1"/>
    <dgm:cxn modelId="{947ADD59-2615-4463-B044-A4E6C19DD7A3}" type="presParOf" srcId="{4E0054A3-43E0-414A-B3A7-BC2BBD5A8814}" destId="{3F1BD1F9-8DE2-4F8E-A088-040793B56FB4}" srcOrd="0" destOrd="0" presId="urn:microsoft.com/office/officeart/2005/8/layout/list1"/>
    <dgm:cxn modelId="{EB17753F-2199-4F68-A15C-1343CEB3AB42}" type="presParOf" srcId="{4E0054A3-43E0-414A-B3A7-BC2BBD5A8814}" destId="{29CCA5C5-3D7E-4AC5-8889-CD6C69B8068A}" srcOrd="1" destOrd="0" presId="urn:microsoft.com/office/officeart/2005/8/layout/list1"/>
    <dgm:cxn modelId="{F84E08C4-87E9-408C-9AF1-BA5E1C2CA945}" type="presParOf" srcId="{938440FB-EDDF-4EE6-8C3F-66913BB85293}" destId="{4BF58EC9-AF89-44AF-81A8-9F70B5FE8C14}" srcOrd="5" destOrd="0" presId="urn:microsoft.com/office/officeart/2005/8/layout/list1"/>
    <dgm:cxn modelId="{93E804C5-D94A-4355-8E48-8D1870A47C8C}" type="presParOf" srcId="{938440FB-EDDF-4EE6-8C3F-66913BB85293}" destId="{8D490C70-5287-47E9-B653-9228359C54CE}" srcOrd="6" destOrd="0" presId="urn:microsoft.com/office/officeart/2005/8/layout/list1"/>
    <dgm:cxn modelId="{21C5F9ED-A0A9-402B-B534-0DA2563CE7CE}" type="presParOf" srcId="{938440FB-EDDF-4EE6-8C3F-66913BB85293}" destId="{FAF466B2-4D0C-4A62-AA8E-3C76DC338F14}" srcOrd="7" destOrd="0" presId="urn:microsoft.com/office/officeart/2005/8/layout/list1"/>
    <dgm:cxn modelId="{1D9C880E-ABAA-418C-8E44-5FE92A4D8A45}" type="presParOf" srcId="{938440FB-EDDF-4EE6-8C3F-66913BB85293}" destId="{B5C34D63-DEA1-4182-9DA4-F215014F4581}" srcOrd="8" destOrd="0" presId="urn:microsoft.com/office/officeart/2005/8/layout/list1"/>
    <dgm:cxn modelId="{B5EDF259-3E59-4571-91C9-845378F3A6CA}" type="presParOf" srcId="{B5C34D63-DEA1-4182-9DA4-F215014F4581}" destId="{6D77CD6F-ACFD-441C-871B-F63A42A82695}" srcOrd="0" destOrd="0" presId="urn:microsoft.com/office/officeart/2005/8/layout/list1"/>
    <dgm:cxn modelId="{8929574A-249F-4AA1-989D-A1C2D251D530}" type="presParOf" srcId="{B5C34D63-DEA1-4182-9DA4-F215014F4581}" destId="{9A508E03-8E2E-4C16-B5AC-1AC3D7B88402}" srcOrd="1" destOrd="0" presId="urn:microsoft.com/office/officeart/2005/8/layout/list1"/>
    <dgm:cxn modelId="{5366BA1B-45A6-4EC5-8D18-831B106C1103}" type="presParOf" srcId="{938440FB-EDDF-4EE6-8C3F-66913BB85293}" destId="{9286D4DC-8B50-4EE9-879E-307450BB85EA}" srcOrd="9" destOrd="0" presId="urn:microsoft.com/office/officeart/2005/8/layout/list1"/>
    <dgm:cxn modelId="{9B6A2548-0931-48DA-A710-0E3E7F7E4D19}" type="presParOf" srcId="{938440FB-EDDF-4EE6-8C3F-66913BB85293}" destId="{101E6D47-6808-4ECB-BE7C-D3D57BCEF025}" srcOrd="10" destOrd="0" presId="urn:microsoft.com/office/officeart/2005/8/layout/list1"/>
    <dgm:cxn modelId="{020ADFF6-0335-4344-9A8D-6E36862CAD44}" type="presParOf" srcId="{938440FB-EDDF-4EE6-8C3F-66913BB85293}" destId="{BD7E9AF3-672E-4C89-8793-FC770A268799}" srcOrd="11" destOrd="0" presId="urn:microsoft.com/office/officeart/2005/8/layout/list1"/>
    <dgm:cxn modelId="{3D76A6AD-A69F-4682-9C53-8CBA7D570BFC}" type="presParOf" srcId="{938440FB-EDDF-4EE6-8C3F-66913BB85293}" destId="{879304E4-FAE2-4C8C-8875-EEECA17CEFD6}" srcOrd="12" destOrd="0" presId="urn:microsoft.com/office/officeart/2005/8/layout/list1"/>
    <dgm:cxn modelId="{B7318EAB-08AE-4241-B234-02FCEDEAACD7}" type="presParOf" srcId="{879304E4-FAE2-4C8C-8875-EEECA17CEFD6}" destId="{B418B84F-1F96-4303-8459-2D272B8EFBE7}" srcOrd="0" destOrd="0" presId="urn:microsoft.com/office/officeart/2005/8/layout/list1"/>
    <dgm:cxn modelId="{37FBFE60-A1B5-4F0E-A1CC-61CB33FD0412}" type="presParOf" srcId="{879304E4-FAE2-4C8C-8875-EEECA17CEFD6}" destId="{A13C4FC0-32CF-4439-849C-568367ECCD3F}" srcOrd="1" destOrd="0" presId="urn:microsoft.com/office/officeart/2005/8/layout/list1"/>
    <dgm:cxn modelId="{7138DFFB-530E-4627-B65C-C6FB55A1F5BE}" type="presParOf" srcId="{938440FB-EDDF-4EE6-8C3F-66913BB85293}" destId="{C770B85F-D341-4D4F-84A4-47B3D33D80CE}" srcOrd="13" destOrd="0" presId="urn:microsoft.com/office/officeart/2005/8/layout/list1"/>
    <dgm:cxn modelId="{511B1F13-0E51-4CB9-9591-8B91B122662D}" type="presParOf" srcId="{938440FB-EDDF-4EE6-8C3F-66913BB85293}" destId="{55888BA4-1BC6-46D4-900D-2680A1F18B7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152A05-BB7D-449E-AB53-270A771EB4F8}">
      <dsp:nvSpPr>
        <dsp:cNvPr id="0" name=""/>
        <dsp:cNvSpPr/>
      </dsp:nvSpPr>
      <dsp:spPr>
        <a:xfrm>
          <a:off x="0" y="302720"/>
          <a:ext cx="6096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B27C8C-BCC4-40FA-9C97-ED07B66A0030}">
      <dsp:nvSpPr>
        <dsp:cNvPr id="0" name=""/>
        <dsp:cNvSpPr/>
      </dsp:nvSpPr>
      <dsp:spPr>
        <a:xfrm>
          <a:off x="304800" y="22280"/>
          <a:ext cx="4267200" cy="56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Tradicionālā ekonomika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22280"/>
        <a:ext cx="4267200" cy="560880"/>
      </dsp:txXfrm>
    </dsp:sp>
    <dsp:sp modelId="{14275AC2-C58E-44D3-A3DC-950CB4C7A50C}">
      <dsp:nvSpPr>
        <dsp:cNvPr id="0" name=""/>
        <dsp:cNvSpPr/>
      </dsp:nvSpPr>
      <dsp:spPr>
        <a:xfrm>
          <a:off x="0" y="1164561"/>
          <a:ext cx="6096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B2E812-6F1F-4D5B-B09C-D5BD13702E6C}">
      <dsp:nvSpPr>
        <dsp:cNvPr id="0" name=""/>
        <dsp:cNvSpPr/>
      </dsp:nvSpPr>
      <dsp:spPr>
        <a:xfrm>
          <a:off x="304800" y="884121"/>
          <a:ext cx="4267200" cy="56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Brīvā tirgus ekonomika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884121"/>
        <a:ext cx="4267200" cy="560880"/>
      </dsp:txXfrm>
    </dsp:sp>
    <dsp:sp modelId="{2D02E3DF-1C88-42A9-96CE-1407BF14155B}">
      <dsp:nvSpPr>
        <dsp:cNvPr id="0" name=""/>
        <dsp:cNvSpPr/>
      </dsp:nvSpPr>
      <dsp:spPr>
        <a:xfrm>
          <a:off x="0" y="2026401"/>
          <a:ext cx="6096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CE6822-38BB-4D4E-9D7C-1D6C5A5D4E7F}">
      <dsp:nvSpPr>
        <dsp:cNvPr id="0" name=""/>
        <dsp:cNvSpPr/>
      </dsp:nvSpPr>
      <dsp:spPr>
        <a:xfrm>
          <a:off x="304800" y="1745961"/>
          <a:ext cx="4267200" cy="56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Plānveida ekonomika</a:t>
          </a:r>
        </a:p>
      </dsp:txBody>
      <dsp:txXfrm>
        <a:off x="304800" y="1745961"/>
        <a:ext cx="4267200" cy="560880"/>
      </dsp:txXfrm>
    </dsp:sp>
    <dsp:sp modelId="{15B40FAB-7885-4530-B1C9-7DD31C84DA28}">
      <dsp:nvSpPr>
        <dsp:cNvPr id="0" name=""/>
        <dsp:cNvSpPr/>
      </dsp:nvSpPr>
      <dsp:spPr>
        <a:xfrm>
          <a:off x="0" y="2888241"/>
          <a:ext cx="60960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717FD5-C873-4480-8C3C-BC32572F37F3}">
      <dsp:nvSpPr>
        <dsp:cNvPr id="0" name=""/>
        <dsp:cNvSpPr/>
      </dsp:nvSpPr>
      <dsp:spPr>
        <a:xfrm>
          <a:off x="304800" y="2607801"/>
          <a:ext cx="4267200" cy="56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Jauktā ekonomika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2607801"/>
        <a:ext cx="4267200" cy="5608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B290A1-BBCF-40EC-904D-EBF8424800B6}">
      <dsp:nvSpPr>
        <dsp:cNvPr id="0" name=""/>
        <dsp:cNvSpPr/>
      </dsp:nvSpPr>
      <dsp:spPr>
        <a:xfrm>
          <a:off x="0" y="322232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9EB8BC-017B-458E-BC6F-F8D2DE8F80DD}">
      <dsp:nvSpPr>
        <dsp:cNvPr id="0" name=""/>
        <dsp:cNvSpPr/>
      </dsp:nvSpPr>
      <dsp:spPr>
        <a:xfrm>
          <a:off x="304800" y="71312"/>
          <a:ext cx="4267200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Īpašumtiesības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71312"/>
        <a:ext cx="4267200" cy="501840"/>
      </dsp:txXfrm>
    </dsp:sp>
    <dsp:sp modelId="{8D490C70-5287-47E9-B653-9228359C54CE}">
      <dsp:nvSpPr>
        <dsp:cNvPr id="0" name=""/>
        <dsp:cNvSpPr/>
      </dsp:nvSpPr>
      <dsp:spPr>
        <a:xfrm>
          <a:off x="0" y="1093352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CCA5C5-3D7E-4AC5-8889-CD6C69B8068A}">
      <dsp:nvSpPr>
        <dsp:cNvPr id="0" name=""/>
        <dsp:cNvSpPr/>
      </dsp:nvSpPr>
      <dsp:spPr>
        <a:xfrm>
          <a:off x="304800" y="842432"/>
          <a:ext cx="4267200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Lēmumu pieņemšanas motīvi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842432"/>
        <a:ext cx="4267200" cy="501840"/>
      </dsp:txXfrm>
    </dsp:sp>
    <dsp:sp modelId="{101E6D47-6808-4ECB-BE7C-D3D57BCEF025}">
      <dsp:nvSpPr>
        <dsp:cNvPr id="0" name=""/>
        <dsp:cNvSpPr/>
      </dsp:nvSpPr>
      <dsp:spPr>
        <a:xfrm>
          <a:off x="0" y="1864472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508E03-8E2E-4C16-B5AC-1AC3D7B88402}">
      <dsp:nvSpPr>
        <dsp:cNvPr id="0" name=""/>
        <dsp:cNvSpPr/>
      </dsp:nvSpPr>
      <dsp:spPr>
        <a:xfrm>
          <a:off x="304800" y="1613552"/>
          <a:ext cx="4267200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Preču ražošanas līmenis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1613552"/>
        <a:ext cx="4267200" cy="501840"/>
      </dsp:txXfrm>
    </dsp:sp>
    <dsp:sp modelId="{55888BA4-1BC6-46D4-900D-2680A1F18B7A}">
      <dsp:nvSpPr>
        <dsp:cNvPr id="0" name=""/>
        <dsp:cNvSpPr/>
      </dsp:nvSpPr>
      <dsp:spPr>
        <a:xfrm>
          <a:off x="0" y="2635593"/>
          <a:ext cx="6096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3C4FC0-32CF-4439-849C-568367ECCD3F}">
      <dsp:nvSpPr>
        <dsp:cNvPr id="0" name=""/>
        <dsp:cNvSpPr/>
      </dsp:nvSpPr>
      <dsp:spPr>
        <a:xfrm>
          <a:off x="304800" y="2384673"/>
          <a:ext cx="4267200" cy="501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Resursu sadale</a:t>
          </a:r>
        </a:p>
      </dsp:txBody>
      <dsp:txXfrm>
        <a:off x="304800" y="2384673"/>
        <a:ext cx="4267200" cy="50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C1A199-E6AB-44E3-A395-C9869BB54DF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BCAC7-33AC-4E0E-B49F-7E428A3F3054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BCAC7-33AC-4E0E-B49F-7E428A3F3054}" type="slidenum">
              <a:rPr lang="lv-LV" smtClean="0"/>
              <a:pPr/>
              <a:t>3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5160-253C-4248-8B50-09FD5C4D943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E6D1-155E-4199-A7ED-9F774819AF8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5160-253C-4248-8B50-09FD5C4D943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E6D1-155E-4199-A7ED-9F774819AF8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5160-253C-4248-8B50-09FD5C4D943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E6D1-155E-4199-A7ED-9F774819AF8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5160-253C-4248-8B50-09FD5C4D943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E6D1-155E-4199-A7ED-9F774819AF8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5160-253C-4248-8B50-09FD5C4D943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E6D1-155E-4199-A7ED-9F774819AF8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5160-253C-4248-8B50-09FD5C4D943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E6D1-155E-4199-A7ED-9F774819AF8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5160-253C-4248-8B50-09FD5C4D943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E6D1-155E-4199-A7ED-9F774819AF8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5160-253C-4248-8B50-09FD5C4D943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E6D1-155E-4199-A7ED-9F774819AF8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5160-253C-4248-8B50-09FD5C4D943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E6D1-155E-4199-A7ED-9F774819AF8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5160-253C-4248-8B50-09FD5C4D943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E6D1-155E-4199-A7ED-9F774819AF8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5160-253C-4248-8B50-09FD5C4D943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E6D1-155E-4199-A7ED-9F774819AF8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A5160-253C-4248-8B50-09FD5C4D943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BE6D1-155E-4199-A7ED-9F774819AF82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EKONOMISKĀS SISTĒMAS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3357563"/>
            <a:ext cx="6400800" cy="2281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Plānveida ekonomika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3954459"/>
          </a:xfrm>
        </p:spPr>
        <p:txBody>
          <a:bodyPr>
            <a:noAutofit/>
          </a:bodyPr>
          <a:lstStyle/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Pamatā ražošanas līdzekļu sabiedriskais īpašums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Valsts iestādes nosaka ko ražot, kā ražot un kas patērēs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Nav stimulu strādāt labāk un efektīvāk izmantot ražošanas resursus</a:t>
            </a:r>
          </a:p>
          <a:p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Plānveida ekonomika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097335"/>
          </a:xfrm>
        </p:spPr>
        <p:txBody>
          <a:bodyPr>
            <a:normAutofit/>
          </a:bodyPr>
          <a:lstStyle/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Ražotājs strādā pēc gatava plāna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Valsts nosaka cenas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Atalgojumu strādājošie saņem atbilstoši valsts normatīviem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Bezdarbs neeksistē</a:t>
            </a:r>
          </a:p>
          <a:p>
            <a:pPr>
              <a:buNone/>
            </a:pPr>
            <a:endParaRPr lang="lv-LV" sz="36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Jauktā ekonomika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311649"/>
          </a:xfrm>
        </p:spPr>
        <p:txBody>
          <a:bodyPr>
            <a:normAutofit/>
          </a:bodyPr>
          <a:lstStyle/>
          <a:p>
            <a:endParaRPr lang="lv-LV" dirty="0" smtClean="0"/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Tās pamatā – tirgus, privātīpašums, cenu sistēma, konkurence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Daļa resursu valsts īpašumā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Daļa uzņēmējdarbības jomu pieder valstij</a:t>
            </a:r>
          </a:p>
          <a:p>
            <a:pPr>
              <a:buNone/>
            </a:pP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Jauktā ekonomika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3740145"/>
          </a:xfrm>
        </p:spPr>
        <p:txBody>
          <a:bodyPr>
            <a:normAutofit/>
          </a:bodyPr>
          <a:lstStyle/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Valsts izsniedz subsīdijas, dotācijas un pabalstus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Regulē inflācijas līmeni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Valsts izstrādā ekonomisko likumdošanu, veicina konkurenci, taisnīgāk pārdala ienākumus, stabilizē ekonomiku</a:t>
            </a:r>
          </a:p>
          <a:p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Kura ekonomiskā sistēma labāka?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34543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dirty="0" smtClean="0"/>
              <a:t>    </a:t>
            </a:r>
            <a:r>
              <a:rPr lang="lv-LV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Ādams </a:t>
            </a:r>
            <a:r>
              <a:rPr lang="lv-LV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Smits</a:t>
            </a:r>
            <a:r>
              <a:rPr lang="lv-LV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(1723 – 1790) </a:t>
            </a:r>
          </a:p>
          <a:p>
            <a:pPr>
              <a:buNone/>
            </a:pP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		Brīvs tirgus spēj atrisināt visus ekonomikas jautājumus. “Tirgus neredzamā roka” visu nokārtos.</a:t>
            </a:r>
          </a:p>
          <a:p>
            <a:pPr>
              <a:buNone/>
            </a:pP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lv-LV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Kura ekonomiskā sistēma labāka?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3811583"/>
          </a:xfrm>
        </p:spPr>
        <p:txBody>
          <a:bodyPr/>
          <a:lstStyle/>
          <a:p>
            <a:endParaRPr lang="lv-LV" dirty="0" smtClean="0"/>
          </a:p>
          <a:p>
            <a:pPr>
              <a:buNone/>
            </a:pPr>
            <a:r>
              <a:rPr lang="lv-LV" dirty="0" smtClean="0"/>
              <a:t>	</a:t>
            </a:r>
            <a:r>
              <a:rPr lang="lv-LV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Kārlis </a:t>
            </a:r>
            <a:r>
              <a:rPr lang="lv-LV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Markss</a:t>
            </a:r>
            <a:r>
              <a:rPr lang="lv-LV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(1818 – 1883)</a:t>
            </a:r>
          </a:p>
          <a:p>
            <a:pPr>
              <a:buNone/>
            </a:pP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		Nekontrolējamie tirgus spēki izraisīs kapitālisma bojāeju, ražošanas līdzekļiem jābūt visas sabiedrības īpašumā.</a:t>
            </a:r>
          </a:p>
          <a:p>
            <a:pPr>
              <a:buNone/>
            </a:pP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Kura ekonomiskā sistēma labāka?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3525831"/>
          </a:xfrm>
        </p:spPr>
        <p:txBody>
          <a:bodyPr/>
          <a:lstStyle/>
          <a:p>
            <a:endParaRPr lang="lv-LV" dirty="0" smtClean="0"/>
          </a:p>
          <a:p>
            <a:pPr>
              <a:buNone/>
            </a:pPr>
            <a:r>
              <a:rPr lang="lv-LV" dirty="0" smtClean="0"/>
              <a:t>	</a:t>
            </a:r>
            <a:r>
              <a:rPr lang="lv-LV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Džons </a:t>
            </a:r>
            <a:r>
              <a:rPr lang="lv-LV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Meinards</a:t>
            </a:r>
            <a:r>
              <a:rPr lang="lv-LV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Keinss</a:t>
            </a:r>
            <a:r>
              <a:rPr lang="lv-LV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(1883 – 1946) </a:t>
            </a:r>
          </a:p>
          <a:p>
            <a:pPr>
              <a:buNone/>
            </a:pP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		Pamatoja gan tirgus, gan </a:t>
            </a:r>
            <a:r>
              <a:rPr lang="lv-LV" sz="3600" smtClean="0">
                <a:latin typeface="Times New Roman" pitchFamily="18" charset="0"/>
                <a:cs typeface="Times New Roman" pitchFamily="18" charset="0"/>
              </a:rPr>
              <a:t>valsts nepieciešamību. </a:t>
            </a:r>
            <a:endParaRPr lang="lv-LV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>
                <a:latin typeface="Times New Roman" pitchFamily="18" charset="0"/>
                <a:cs typeface="Times New Roman" pitchFamily="18" charset="0"/>
              </a:rPr>
              <a:t>Izmantojamā literatūra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025897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G.Libermanis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Makroekonomika. ESF projekts. 2007.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Kumerdanka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Biznesa ekonomiskie pamati. SIA “Biznesa augstskola Turība”. 2007. 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Siņicins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Ekonomika. “Izdevniecība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RaKa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”. 2011.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www.uzdevumi.lv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6143644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 algn="ctr">
              <a:buNone/>
            </a:pPr>
            <a:r>
              <a:rPr lang="lv-LV" dirty="0" smtClean="0"/>
              <a:t>	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6143644"/>
            <a:ext cx="3333334" cy="3809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Kas ir ekonomiskā sistēma?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3382955"/>
          </a:xfrm>
        </p:spPr>
        <p:txBody>
          <a:bodyPr/>
          <a:lstStyle/>
          <a:p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Sabiedrības saimnieciskās dzīves organizācija</a:t>
            </a:r>
          </a:p>
          <a:p>
            <a:pPr marL="342900" lvl="2" indent="-342900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Institūciju, likumu, aktivitāšu, pamatvērtību un cilvēku motivāciju kopums</a:t>
            </a:r>
          </a:p>
          <a:p>
            <a:pPr marL="342900" lvl="2" indent="-342900"/>
            <a:r>
              <a:rPr lang="lv-LV" sz="2800" dirty="0" err="1" smtClean="0">
                <a:latin typeface="Times New Roman" pitchFamily="18" charset="0"/>
                <a:cs typeface="Times New Roman" pitchFamily="18" charset="0"/>
              </a:rPr>
              <a:t>Pašregulējošu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 un regulējamu kultūras darbību kopums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Ekonomisko sistēmu veidi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rmAutofit/>
          </a:bodyPr>
          <a:lstStyle/>
          <a:p>
            <a:endParaRPr lang="lv-LV" dirty="0" smtClean="0"/>
          </a:p>
          <a:p>
            <a:pPr>
              <a:buNone/>
            </a:pPr>
            <a:endParaRPr lang="lv-LV" dirty="0" smtClean="0"/>
          </a:p>
          <a:p>
            <a:endParaRPr lang="lv-LV" dirty="0" smtClean="0"/>
          </a:p>
          <a:p>
            <a:endParaRPr lang="lv-LV" dirty="0" smtClean="0"/>
          </a:p>
          <a:p>
            <a:pPr>
              <a:buNone/>
            </a:pPr>
            <a:endParaRPr lang="lv-LV" dirty="0" smtClean="0"/>
          </a:p>
          <a:p>
            <a:endParaRPr lang="lv-LV" dirty="0" smtClean="0"/>
          </a:p>
          <a:p>
            <a:pPr>
              <a:buNone/>
            </a:pPr>
            <a:endParaRPr lang="lv-LV" dirty="0" smtClean="0"/>
          </a:p>
        </p:txBody>
      </p:sp>
      <p:graphicFrame>
        <p:nvGraphicFramePr>
          <p:cNvPr id="12" name="Diagram 11"/>
          <p:cNvGraphicFramePr/>
          <p:nvPr/>
        </p:nvGraphicFramePr>
        <p:xfrm>
          <a:off x="1524000" y="2071678"/>
          <a:ext cx="6096000" cy="3389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Ekonomisko sistēmu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raksturīgās iezīmes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3883021"/>
          </a:xfrm>
        </p:spPr>
        <p:txBody>
          <a:bodyPr>
            <a:normAutofit/>
          </a:bodyPr>
          <a:lstStyle/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  <a:p>
            <a:endParaRPr lang="lv-LV" sz="1200" dirty="0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1643042" y="2285992"/>
          <a:ext cx="6096000" cy="3135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Tradicionālā ekonomika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Zems ražošanas organizācijas līmenis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Īpašums kopējs vai privāts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Ko ražot, kā ražot un kas patērēs nosaka tradīcijas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Ražošanas tehnoloģijas attīstās lēni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Tradicionālā ekonomika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240211"/>
          </a:xfrm>
        </p:spPr>
        <p:txBody>
          <a:bodyPr>
            <a:normAutofit lnSpcReduction="10000"/>
          </a:bodyPr>
          <a:lstStyle/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Mainoties dabas vai klimatiskajiem apstākļiem mainās dzīves vieta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Apdzīvotas vietas dabas resursu tuvumā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Primitīva darba dalīšana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Profesijas tiek mantotas no paaudzes paaudzē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Lēna kapitāla aprite</a:t>
            </a:r>
          </a:p>
          <a:p>
            <a:pPr>
              <a:buNone/>
            </a:pP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Brīvā tirgus ekonomika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240211"/>
          </a:xfrm>
        </p:spPr>
        <p:txBody>
          <a:bodyPr>
            <a:normAutofit lnSpcReduction="10000"/>
          </a:bodyPr>
          <a:lstStyle/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Tās pamatā – tirgus, privātīpašums, cenu sistēma, konkurence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Ko ražot? – kas uzņēmējam nodrošina peļņu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Kā ražot? – ar maksimālu peļņu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Kas patērēs? – kurš par tām spēs samaksāt</a:t>
            </a:r>
          </a:p>
          <a:p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Brīvā tirgus ekonomika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3811583"/>
          </a:xfrm>
        </p:spPr>
        <p:txBody>
          <a:bodyPr/>
          <a:lstStyle/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Valsts neiejaucas ekonomikā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Brīva neierobežota resursu aprite,  izņemot uzņēmumus, ko valsts nosaka ar normatīvajiem aktiem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Augsts ražošanas organizācijas līmenis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Augsta ražošanas resursu rentabilitāte</a:t>
            </a:r>
          </a:p>
          <a:p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Brīvās  ekonomikas trūkumi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3954459"/>
          </a:xfrm>
        </p:spPr>
        <p:txBody>
          <a:bodyPr>
            <a:normAutofit/>
          </a:bodyPr>
          <a:lstStyle/>
          <a:p>
            <a:endParaRPr lang="lv-LV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Pārprodukcija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Sabiedrības noslāņošanās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Veidojas monopols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357</Words>
  <Application>Microsoft Office PowerPoint</Application>
  <PresentationFormat>On-screen Show (4:3)</PresentationFormat>
  <Paragraphs>106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EKONOMISKĀS SISTĒMAS</vt:lpstr>
      <vt:lpstr>Kas ir ekonomiskā sistēma?</vt:lpstr>
      <vt:lpstr>Ekonomisko sistēmu veidi</vt:lpstr>
      <vt:lpstr>Ekonomisko sistēmu  raksturīgās iezīmes</vt:lpstr>
      <vt:lpstr>Tradicionālā ekonomika</vt:lpstr>
      <vt:lpstr>Tradicionālā ekonomika</vt:lpstr>
      <vt:lpstr> Brīvā tirgus ekonomika</vt:lpstr>
      <vt:lpstr>Brīvā tirgus ekonomika</vt:lpstr>
      <vt:lpstr>Brīvās  ekonomikas trūkumi</vt:lpstr>
      <vt:lpstr>Plānveida ekonomika</vt:lpstr>
      <vt:lpstr>Plānveida ekonomika</vt:lpstr>
      <vt:lpstr>Jauktā ekonomika</vt:lpstr>
      <vt:lpstr>Jauktā ekonomika</vt:lpstr>
      <vt:lpstr>Kura ekonomiskā sistēma labāka?</vt:lpstr>
      <vt:lpstr>Kura ekonomiskā sistēma labāka?</vt:lpstr>
      <vt:lpstr>Kura ekonomiskā sistēma labāka?</vt:lpstr>
      <vt:lpstr>Izmantojamā literatūra</vt:lpstr>
      <vt:lpstr>Slide 18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83</cp:revision>
  <dcterms:created xsi:type="dcterms:W3CDTF">2011-09-21T07:47:10Z</dcterms:created>
  <dcterms:modified xsi:type="dcterms:W3CDTF">2012-06-25T12:39:16Z</dcterms:modified>
</cp:coreProperties>
</file>