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E1DB90-32BC-4B27-BCB4-5AD86DBA824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9E5D951-B9B9-4084-BE7B-307FAED2753D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Projekta īstenošanas mērķi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053660D9-0A9D-4468-9089-B27EE0D5E661}" type="parTrans" cxnId="{814F8795-EB40-4FFF-A8ED-E60EAAD0BBBE}">
      <dgm:prSet/>
      <dgm:spPr/>
      <dgm:t>
        <a:bodyPr/>
        <a:lstStyle/>
        <a:p>
          <a:endParaRPr lang="lv-LV"/>
        </a:p>
      </dgm:t>
    </dgm:pt>
    <dgm:pt modelId="{AAA9564D-405D-491F-9C4F-C41165CFE6B4}" type="sibTrans" cxnId="{814F8795-EB40-4FFF-A8ED-E60EAAD0BBBE}">
      <dgm:prSet/>
      <dgm:spPr/>
      <dgm:t>
        <a:bodyPr/>
        <a:lstStyle/>
        <a:p>
          <a:endParaRPr lang="lv-LV"/>
        </a:p>
      </dgm:t>
    </dgm:pt>
    <dgm:pt modelId="{D83D06EE-A569-4ED4-A210-B08E43E4CB42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Mērķu sasniegšana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C3224D15-4917-4993-A38A-367A71C1ED3C}" type="parTrans" cxnId="{E1675602-18D3-4F63-9801-06ACCCEF30EE}">
      <dgm:prSet/>
      <dgm:spPr/>
      <dgm:t>
        <a:bodyPr/>
        <a:lstStyle/>
        <a:p>
          <a:endParaRPr lang="lv-LV"/>
        </a:p>
      </dgm:t>
    </dgm:pt>
    <dgm:pt modelId="{0F384875-4308-42F6-A8EC-D0BC1B954EF7}" type="sibTrans" cxnId="{E1675602-18D3-4F63-9801-06ACCCEF30EE}">
      <dgm:prSet/>
      <dgm:spPr/>
      <dgm:t>
        <a:bodyPr/>
        <a:lstStyle/>
        <a:p>
          <a:endParaRPr lang="lv-LV"/>
        </a:p>
      </dgm:t>
    </dgm:pt>
    <dgm:pt modelId="{FF56C33E-440D-4078-8B51-34BA3874B0D7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Sagaidāmie rezultāti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A32D516F-EFFC-4C39-A042-31A230F15F42}" type="parTrans" cxnId="{C13AC739-0BE9-40FE-A656-F8C39EE77DF2}">
      <dgm:prSet/>
      <dgm:spPr/>
      <dgm:t>
        <a:bodyPr/>
        <a:lstStyle/>
        <a:p>
          <a:endParaRPr lang="lv-LV"/>
        </a:p>
      </dgm:t>
    </dgm:pt>
    <dgm:pt modelId="{C52210DD-6D38-470B-A199-AB9E1C6A9260}" type="sibTrans" cxnId="{C13AC739-0BE9-40FE-A656-F8C39EE77DF2}">
      <dgm:prSet/>
      <dgm:spPr/>
      <dgm:t>
        <a:bodyPr/>
        <a:lstStyle/>
        <a:p>
          <a:endParaRPr lang="lv-LV"/>
        </a:p>
      </dgm:t>
    </dgm:pt>
    <dgm:pt modelId="{77B2C583-44C9-4F99-9AE5-8426BE42E226}">
      <dgm:prSet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Uzņēmēj-</a:t>
          </a:r>
        </a:p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darbības ideja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955CC501-2555-42C0-81DC-8EB8A4121D43}" type="parTrans" cxnId="{C634B4CA-B080-41EC-B481-12D124D2C6BA}">
      <dgm:prSet/>
      <dgm:spPr/>
      <dgm:t>
        <a:bodyPr/>
        <a:lstStyle/>
        <a:p>
          <a:endParaRPr lang="lv-LV"/>
        </a:p>
      </dgm:t>
    </dgm:pt>
    <dgm:pt modelId="{13B4EA6E-DE26-4E46-8CD6-F4D62F78A33F}" type="sibTrans" cxnId="{C634B4CA-B080-41EC-B481-12D124D2C6BA}">
      <dgm:prSet/>
      <dgm:spPr/>
      <dgm:t>
        <a:bodyPr/>
        <a:lstStyle/>
        <a:p>
          <a:endParaRPr lang="lv-LV"/>
        </a:p>
      </dgm:t>
    </dgm:pt>
    <dgm:pt modelId="{D46AC65F-4092-4B0D-8E6F-3E8ADC9E4051}" type="pres">
      <dgm:prSet presAssocID="{EDE1DB90-32BC-4B27-BCB4-5AD86DBA824A}" presName="Name0" presStyleCnt="0">
        <dgm:presLayoutVars>
          <dgm:dir/>
          <dgm:animLvl val="lvl"/>
          <dgm:resizeHandles val="exact"/>
        </dgm:presLayoutVars>
      </dgm:prSet>
      <dgm:spPr/>
    </dgm:pt>
    <dgm:pt modelId="{CDF43678-A713-4CCB-9883-23D4A433C725}" type="pres">
      <dgm:prSet presAssocID="{77B2C583-44C9-4F99-9AE5-8426BE42E226}" presName="parTxOnly" presStyleLbl="node1" presStyleIdx="0" presStyleCnt="4" custScaleX="1069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8C13DE2-AD55-4998-B07C-1C23DE459577}" type="pres">
      <dgm:prSet presAssocID="{13B4EA6E-DE26-4E46-8CD6-F4D62F78A33F}" presName="parTxOnlySpace" presStyleCnt="0"/>
      <dgm:spPr/>
    </dgm:pt>
    <dgm:pt modelId="{5F64EB82-FF7A-45FC-902E-8569EFB8CAE7}" type="pres">
      <dgm:prSet presAssocID="{39E5D951-B9B9-4084-BE7B-307FAED2753D}" presName="parTxOnly" presStyleLbl="node1" presStyleIdx="1" presStyleCnt="4" custLinFactNeighborX="11749" custLinFactNeighborY="24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D0CF9B2-FE40-418B-B46A-F20725158178}" type="pres">
      <dgm:prSet presAssocID="{AAA9564D-405D-491F-9C4F-C41165CFE6B4}" presName="parTxOnlySpace" presStyleCnt="0"/>
      <dgm:spPr/>
    </dgm:pt>
    <dgm:pt modelId="{42CC42B6-2FEA-49EE-89E3-8E303666A418}" type="pres">
      <dgm:prSet presAssocID="{D83D06EE-A569-4ED4-A210-B08E43E4CB42}" presName="parTxOnly" presStyleLbl="node1" presStyleIdx="2" presStyleCnt="4" custLinFactNeighborX="-807" custLinFactNeighborY="24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163BCD4-D626-465A-B911-25FF8EC1D6AB}" type="pres">
      <dgm:prSet presAssocID="{0F384875-4308-42F6-A8EC-D0BC1B954EF7}" presName="parTxOnlySpace" presStyleCnt="0"/>
      <dgm:spPr/>
    </dgm:pt>
    <dgm:pt modelId="{5052D6D3-4D9A-4D39-961B-8DFD7AA7D302}" type="pres">
      <dgm:prSet presAssocID="{FF56C33E-440D-4078-8B51-34BA3874B0D7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C634B4CA-B080-41EC-B481-12D124D2C6BA}" srcId="{EDE1DB90-32BC-4B27-BCB4-5AD86DBA824A}" destId="{77B2C583-44C9-4F99-9AE5-8426BE42E226}" srcOrd="0" destOrd="0" parTransId="{955CC501-2555-42C0-81DC-8EB8A4121D43}" sibTransId="{13B4EA6E-DE26-4E46-8CD6-F4D62F78A33F}"/>
    <dgm:cxn modelId="{8BB51A6E-F05D-4C97-BD2E-888F0AB9C9B0}" type="presOf" srcId="{39E5D951-B9B9-4084-BE7B-307FAED2753D}" destId="{5F64EB82-FF7A-45FC-902E-8569EFB8CAE7}" srcOrd="0" destOrd="0" presId="urn:microsoft.com/office/officeart/2005/8/layout/chevron1"/>
    <dgm:cxn modelId="{814F8795-EB40-4FFF-A8ED-E60EAAD0BBBE}" srcId="{EDE1DB90-32BC-4B27-BCB4-5AD86DBA824A}" destId="{39E5D951-B9B9-4084-BE7B-307FAED2753D}" srcOrd="1" destOrd="0" parTransId="{053660D9-0A9D-4468-9089-B27EE0D5E661}" sibTransId="{AAA9564D-405D-491F-9C4F-C41165CFE6B4}"/>
    <dgm:cxn modelId="{17CBB286-7EF9-48F9-9D78-EBAAA6E52879}" type="presOf" srcId="{D83D06EE-A569-4ED4-A210-B08E43E4CB42}" destId="{42CC42B6-2FEA-49EE-89E3-8E303666A418}" srcOrd="0" destOrd="0" presId="urn:microsoft.com/office/officeart/2005/8/layout/chevron1"/>
    <dgm:cxn modelId="{C13AC739-0BE9-40FE-A656-F8C39EE77DF2}" srcId="{EDE1DB90-32BC-4B27-BCB4-5AD86DBA824A}" destId="{FF56C33E-440D-4078-8B51-34BA3874B0D7}" srcOrd="3" destOrd="0" parTransId="{A32D516F-EFFC-4C39-A042-31A230F15F42}" sibTransId="{C52210DD-6D38-470B-A199-AB9E1C6A9260}"/>
    <dgm:cxn modelId="{E1675602-18D3-4F63-9801-06ACCCEF30EE}" srcId="{EDE1DB90-32BC-4B27-BCB4-5AD86DBA824A}" destId="{D83D06EE-A569-4ED4-A210-B08E43E4CB42}" srcOrd="2" destOrd="0" parTransId="{C3224D15-4917-4993-A38A-367A71C1ED3C}" sibTransId="{0F384875-4308-42F6-A8EC-D0BC1B954EF7}"/>
    <dgm:cxn modelId="{344E4EB8-8F67-400F-AD72-42F17AAC6D9B}" type="presOf" srcId="{77B2C583-44C9-4F99-9AE5-8426BE42E226}" destId="{CDF43678-A713-4CCB-9883-23D4A433C725}" srcOrd="0" destOrd="0" presId="urn:microsoft.com/office/officeart/2005/8/layout/chevron1"/>
    <dgm:cxn modelId="{5059AB12-E6F0-4E42-8559-B1683CB1C51F}" type="presOf" srcId="{FF56C33E-440D-4078-8B51-34BA3874B0D7}" destId="{5052D6D3-4D9A-4D39-961B-8DFD7AA7D302}" srcOrd="0" destOrd="0" presId="urn:microsoft.com/office/officeart/2005/8/layout/chevron1"/>
    <dgm:cxn modelId="{8FB14739-792E-41CE-B50B-45031628EEEE}" type="presOf" srcId="{EDE1DB90-32BC-4B27-BCB4-5AD86DBA824A}" destId="{D46AC65F-4092-4B0D-8E6F-3E8ADC9E4051}" srcOrd="0" destOrd="0" presId="urn:microsoft.com/office/officeart/2005/8/layout/chevron1"/>
    <dgm:cxn modelId="{EC43F695-B91B-491F-9875-0D50B3A18ABC}" type="presParOf" srcId="{D46AC65F-4092-4B0D-8E6F-3E8ADC9E4051}" destId="{CDF43678-A713-4CCB-9883-23D4A433C725}" srcOrd="0" destOrd="0" presId="urn:microsoft.com/office/officeart/2005/8/layout/chevron1"/>
    <dgm:cxn modelId="{5E562099-FFB8-492E-94A2-D842C421514A}" type="presParOf" srcId="{D46AC65F-4092-4B0D-8E6F-3E8ADC9E4051}" destId="{38C13DE2-AD55-4998-B07C-1C23DE459577}" srcOrd="1" destOrd="0" presId="urn:microsoft.com/office/officeart/2005/8/layout/chevron1"/>
    <dgm:cxn modelId="{005FDFA7-8C1A-4833-AD2C-F3B0C79FAE51}" type="presParOf" srcId="{D46AC65F-4092-4B0D-8E6F-3E8ADC9E4051}" destId="{5F64EB82-FF7A-45FC-902E-8569EFB8CAE7}" srcOrd="2" destOrd="0" presId="urn:microsoft.com/office/officeart/2005/8/layout/chevron1"/>
    <dgm:cxn modelId="{DCBBE625-92DB-4919-915F-8C3B6E2319D8}" type="presParOf" srcId="{D46AC65F-4092-4B0D-8E6F-3E8ADC9E4051}" destId="{FD0CF9B2-FE40-418B-B46A-F20725158178}" srcOrd="3" destOrd="0" presId="urn:microsoft.com/office/officeart/2005/8/layout/chevron1"/>
    <dgm:cxn modelId="{A13AC30C-8272-4003-B5A3-B946C3FC070F}" type="presParOf" srcId="{D46AC65F-4092-4B0D-8E6F-3E8ADC9E4051}" destId="{42CC42B6-2FEA-49EE-89E3-8E303666A418}" srcOrd="4" destOrd="0" presId="urn:microsoft.com/office/officeart/2005/8/layout/chevron1"/>
    <dgm:cxn modelId="{F69479D0-AEEF-43E9-9ACE-8F4ADA747261}" type="presParOf" srcId="{D46AC65F-4092-4B0D-8E6F-3E8ADC9E4051}" destId="{4163BCD4-D626-465A-B911-25FF8EC1D6AB}" srcOrd="5" destOrd="0" presId="urn:microsoft.com/office/officeart/2005/8/layout/chevron1"/>
    <dgm:cxn modelId="{CD892F3E-6864-4B66-B5FF-B4FD3E3E8C69}" type="presParOf" srcId="{D46AC65F-4092-4B0D-8E6F-3E8ADC9E4051}" destId="{5052D6D3-4D9A-4D39-961B-8DFD7AA7D30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6B4765-456B-4841-A09C-45E12CFBFFE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A39B9A6-E658-422B-9C49-23E813A142F8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Aprēķināt un novērtēt sagaidāmos rezultātus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D498DAE-889B-4C14-96D2-F3AC8FFFCBBB}" type="parTrans" cxnId="{57C7C590-AB46-4840-9ADD-C55746A05191}">
      <dgm:prSet/>
      <dgm:spPr/>
      <dgm:t>
        <a:bodyPr/>
        <a:lstStyle/>
        <a:p>
          <a:endParaRPr lang="lv-LV"/>
        </a:p>
      </dgm:t>
    </dgm:pt>
    <dgm:pt modelId="{D31B9534-F634-4709-8435-A14DDEF3B867}" type="sibTrans" cxnId="{57C7C590-AB46-4840-9ADD-C55746A05191}">
      <dgm:prSet/>
      <dgm:spPr/>
      <dgm:t>
        <a:bodyPr/>
        <a:lstStyle/>
        <a:p>
          <a:endParaRPr lang="lv-LV"/>
        </a:p>
      </dgm:t>
    </dgm:pt>
    <dgm:pt modelId="{C83D33A1-6843-4E04-B588-2795B5BFCAF9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Pārbaudīt ieceres dzīvotspēju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8815427-F572-498B-99EB-4EE82B3E4B5E}" type="parTrans" cxnId="{1E1D3917-6725-490A-B0C1-0F065359611C}">
      <dgm:prSet/>
      <dgm:spPr/>
      <dgm:t>
        <a:bodyPr/>
        <a:lstStyle/>
        <a:p>
          <a:endParaRPr lang="lv-LV"/>
        </a:p>
      </dgm:t>
    </dgm:pt>
    <dgm:pt modelId="{799F9398-26B2-41F7-9225-332FEDB3D523}" type="sibTrans" cxnId="{1E1D3917-6725-490A-B0C1-0F065359611C}">
      <dgm:prSet/>
      <dgm:spPr/>
      <dgm:t>
        <a:bodyPr/>
        <a:lstStyle/>
        <a:p>
          <a:endParaRPr lang="lv-LV"/>
        </a:p>
      </dgm:t>
    </dgm:pt>
    <dgm:pt modelId="{E8305275-6D7E-4361-9A75-5A483CD30591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Panākt kompromisu starp vēlmēm un iespējām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1970B41-AFFA-4A5C-A6AC-7101894C6EBD}" type="parTrans" cxnId="{7E521718-E6BF-4AFB-8528-0D716A0A13B2}">
      <dgm:prSet/>
      <dgm:spPr/>
      <dgm:t>
        <a:bodyPr/>
        <a:lstStyle/>
        <a:p>
          <a:endParaRPr lang="lv-LV"/>
        </a:p>
      </dgm:t>
    </dgm:pt>
    <dgm:pt modelId="{D258018A-2608-4FF5-AF08-3283A8353386}" type="sibTrans" cxnId="{7E521718-E6BF-4AFB-8528-0D716A0A13B2}">
      <dgm:prSet/>
      <dgm:spPr/>
      <dgm:t>
        <a:bodyPr/>
        <a:lstStyle/>
        <a:p>
          <a:endParaRPr lang="lv-LV"/>
        </a:p>
      </dgm:t>
    </dgm:pt>
    <dgm:pt modelId="{762BF37D-6E27-4AC7-BD52-254DCA803EE0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Noteikt uzņēmējdarbības mērķus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2DE4609-1574-4CBC-8894-D6CBF92980F6}" type="parTrans" cxnId="{CEBB15D1-2184-4082-80E5-268DAD024A99}">
      <dgm:prSet/>
      <dgm:spPr/>
      <dgm:t>
        <a:bodyPr/>
        <a:lstStyle/>
        <a:p>
          <a:endParaRPr lang="lv-LV"/>
        </a:p>
      </dgm:t>
    </dgm:pt>
    <dgm:pt modelId="{AE2398E4-C9FA-4F09-B358-AF93A59E3020}" type="sibTrans" cxnId="{CEBB15D1-2184-4082-80E5-268DAD024A99}">
      <dgm:prSet/>
      <dgm:spPr/>
      <dgm:t>
        <a:bodyPr/>
        <a:lstStyle/>
        <a:p>
          <a:endParaRPr lang="lv-LV"/>
        </a:p>
      </dgm:t>
    </dgm:pt>
    <dgm:pt modelId="{5711D972-B074-4E8B-997D-3CF45BC1E5F3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Izstrādāt stratēģiju un taktiku mērķu sasniegšanai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DE71406-E8D6-4B15-8D74-B3D1755FF428}" type="parTrans" cxnId="{0D2E53CF-E662-48F6-AE0A-0F728E6BE360}">
      <dgm:prSet/>
      <dgm:spPr/>
      <dgm:t>
        <a:bodyPr/>
        <a:lstStyle/>
        <a:p>
          <a:endParaRPr lang="lv-LV"/>
        </a:p>
      </dgm:t>
    </dgm:pt>
    <dgm:pt modelId="{EFB913D9-8C51-4621-8156-8381C896BDFA}" type="sibTrans" cxnId="{0D2E53CF-E662-48F6-AE0A-0F728E6BE360}">
      <dgm:prSet/>
      <dgm:spPr/>
      <dgm:t>
        <a:bodyPr/>
        <a:lstStyle/>
        <a:p>
          <a:endParaRPr lang="lv-LV"/>
        </a:p>
      </dgm:t>
    </dgm:pt>
    <dgm:pt modelId="{0EC51386-3B3F-4941-A65C-3AB24C834FAE}" type="pres">
      <dgm:prSet presAssocID="{946B4765-456B-4841-A09C-45E12CFBFF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E791AB46-6FA3-4BE3-860B-54C0A39AA3E9}" type="pres">
      <dgm:prSet presAssocID="{C83D33A1-6843-4E04-B588-2795B5BFCAF9}" presName="parentLin" presStyleCnt="0"/>
      <dgm:spPr/>
    </dgm:pt>
    <dgm:pt modelId="{BBE464FF-C7BD-493E-ACEA-2ADC13F5F159}" type="pres">
      <dgm:prSet presAssocID="{C83D33A1-6843-4E04-B588-2795B5BFCAF9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6B1FEBA8-B970-4915-9FE4-D750F0F4170B}" type="pres">
      <dgm:prSet presAssocID="{C83D33A1-6843-4E04-B588-2795B5BFCAF9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1F09EC6-7D09-4869-9EF9-58A210A222BD}" type="pres">
      <dgm:prSet presAssocID="{C83D33A1-6843-4E04-B588-2795B5BFCAF9}" presName="negativeSpace" presStyleCnt="0"/>
      <dgm:spPr/>
    </dgm:pt>
    <dgm:pt modelId="{E5D97201-C891-4E83-8076-3461A86534A1}" type="pres">
      <dgm:prSet presAssocID="{C83D33A1-6843-4E04-B588-2795B5BFCAF9}" presName="childText" presStyleLbl="conFgAcc1" presStyleIdx="0" presStyleCnt="5">
        <dgm:presLayoutVars>
          <dgm:bulletEnabled val="1"/>
        </dgm:presLayoutVars>
      </dgm:prSet>
      <dgm:spPr/>
    </dgm:pt>
    <dgm:pt modelId="{3832A55A-66F3-4212-BEFB-34C0CB07A0C4}" type="pres">
      <dgm:prSet presAssocID="{799F9398-26B2-41F7-9225-332FEDB3D523}" presName="spaceBetweenRectangles" presStyleCnt="0"/>
      <dgm:spPr/>
    </dgm:pt>
    <dgm:pt modelId="{2995B036-1862-4024-AEE7-0EEFF81E1F1F}" type="pres">
      <dgm:prSet presAssocID="{E8305275-6D7E-4361-9A75-5A483CD30591}" presName="parentLin" presStyleCnt="0"/>
      <dgm:spPr/>
    </dgm:pt>
    <dgm:pt modelId="{B99CF72C-EBC0-463C-A3E0-D7C252C8E6CD}" type="pres">
      <dgm:prSet presAssocID="{E8305275-6D7E-4361-9A75-5A483CD30591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39058153-B786-4B3E-BAFB-C78B63158C12}" type="pres">
      <dgm:prSet presAssocID="{E8305275-6D7E-4361-9A75-5A483CD30591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D6F8A2A-51B8-474D-B7AF-95C86B84061F}" type="pres">
      <dgm:prSet presAssocID="{E8305275-6D7E-4361-9A75-5A483CD30591}" presName="negativeSpace" presStyleCnt="0"/>
      <dgm:spPr/>
    </dgm:pt>
    <dgm:pt modelId="{30FC1B1C-39B5-482E-823B-DE9CC6261E70}" type="pres">
      <dgm:prSet presAssocID="{E8305275-6D7E-4361-9A75-5A483CD30591}" presName="childText" presStyleLbl="conFgAcc1" presStyleIdx="1" presStyleCnt="5">
        <dgm:presLayoutVars>
          <dgm:bulletEnabled val="1"/>
        </dgm:presLayoutVars>
      </dgm:prSet>
      <dgm:spPr/>
    </dgm:pt>
    <dgm:pt modelId="{BD855261-76BC-431F-8FC4-8E83DC8DBDE3}" type="pres">
      <dgm:prSet presAssocID="{D258018A-2608-4FF5-AF08-3283A8353386}" presName="spaceBetweenRectangles" presStyleCnt="0"/>
      <dgm:spPr/>
    </dgm:pt>
    <dgm:pt modelId="{75FEBE01-4ACC-4C8C-A06F-CE7013D91FC7}" type="pres">
      <dgm:prSet presAssocID="{762BF37D-6E27-4AC7-BD52-254DCA803EE0}" presName="parentLin" presStyleCnt="0"/>
      <dgm:spPr/>
    </dgm:pt>
    <dgm:pt modelId="{C635AC67-4EC5-4E42-B5D1-5D40C640245B}" type="pres">
      <dgm:prSet presAssocID="{762BF37D-6E27-4AC7-BD52-254DCA803EE0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F9BA871C-9BB0-45D8-9392-144E0F95631F}" type="pres">
      <dgm:prSet presAssocID="{762BF37D-6E27-4AC7-BD52-254DCA803EE0}" presName="parentText" presStyleLbl="node1" presStyleIdx="2" presStyleCnt="5" custScaleX="142660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A423EEE-B85B-4873-A21B-87F27DD04EAF}" type="pres">
      <dgm:prSet presAssocID="{762BF37D-6E27-4AC7-BD52-254DCA803EE0}" presName="negativeSpace" presStyleCnt="0"/>
      <dgm:spPr/>
    </dgm:pt>
    <dgm:pt modelId="{ADA3502E-C938-41D6-88D1-72B4CE70D2A0}" type="pres">
      <dgm:prSet presAssocID="{762BF37D-6E27-4AC7-BD52-254DCA803EE0}" presName="childText" presStyleLbl="conFgAcc1" presStyleIdx="2" presStyleCnt="5">
        <dgm:presLayoutVars>
          <dgm:bulletEnabled val="1"/>
        </dgm:presLayoutVars>
      </dgm:prSet>
      <dgm:spPr/>
    </dgm:pt>
    <dgm:pt modelId="{336016ED-81B8-4960-B39E-BA11ED8379AC}" type="pres">
      <dgm:prSet presAssocID="{AE2398E4-C9FA-4F09-B358-AF93A59E3020}" presName="spaceBetweenRectangles" presStyleCnt="0"/>
      <dgm:spPr/>
    </dgm:pt>
    <dgm:pt modelId="{7735D606-DB1E-43CB-A076-A304F29F56B7}" type="pres">
      <dgm:prSet presAssocID="{5711D972-B074-4E8B-997D-3CF45BC1E5F3}" presName="parentLin" presStyleCnt="0"/>
      <dgm:spPr/>
    </dgm:pt>
    <dgm:pt modelId="{E8D41BD9-F842-4D6E-B984-A54CD9A81D5F}" type="pres">
      <dgm:prSet presAssocID="{5711D972-B074-4E8B-997D-3CF45BC1E5F3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1ADD5AD8-51BB-4E15-97C4-E749304DC01D}" type="pres">
      <dgm:prSet presAssocID="{5711D972-B074-4E8B-997D-3CF45BC1E5F3}" presName="parentText" presStyleLbl="node1" presStyleIdx="3" presStyleCnt="5" custScaleX="13646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83DB266-937F-4BAE-9167-973EE6BC8CCD}" type="pres">
      <dgm:prSet presAssocID="{5711D972-B074-4E8B-997D-3CF45BC1E5F3}" presName="negativeSpace" presStyleCnt="0"/>
      <dgm:spPr/>
    </dgm:pt>
    <dgm:pt modelId="{F1849584-1027-49F1-9A50-8D2A1789C06E}" type="pres">
      <dgm:prSet presAssocID="{5711D972-B074-4E8B-997D-3CF45BC1E5F3}" presName="childText" presStyleLbl="conFgAcc1" presStyleIdx="3" presStyleCnt="5">
        <dgm:presLayoutVars>
          <dgm:bulletEnabled val="1"/>
        </dgm:presLayoutVars>
      </dgm:prSet>
      <dgm:spPr/>
    </dgm:pt>
    <dgm:pt modelId="{419A8A8F-8189-43A4-9C9D-9E137759BB5E}" type="pres">
      <dgm:prSet presAssocID="{EFB913D9-8C51-4621-8156-8381C896BDFA}" presName="spaceBetweenRectangles" presStyleCnt="0"/>
      <dgm:spPr/>
    </dgm:pt>
    <dgm:pt modelId="{45FE09BE-9502-4956-82B4-F14615654C20}" type="pres">
      <dgm:prSet presAssocID="{1A39B9A6-E658-422B-9C49-23E813A142F8}" presName="parentLin" presStyleCnt="0"/>
      <dgm:spPr/>
    </dgm:pt>
    <dgm:pt modelId="{F29FE68C-C707-40B9-ABCA-C6AE8BC699D6}" type="pres">
      <dgm:prSet presAssocID="{1A39B9A6-E658-422B-9C49-23E813A142F8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A03592E5-114C-47D1-B5B6-A67BD37C64FA}" type="pres">
      <dgm:prSet presAssocID="{1A39B9A6-E658-422B-9C49-23E813A142F8}" presName="parentText" presStyleLbl="node1" presStyleIdx="4" presStyleCnt="5" custScaleX="142660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74819D7-13FB-4E70-8681-ECFAA2F5B468}" type="pres">
      <dgm:prSet presAssocID="{1A39B9A6-E658-422B-9C49-23E813A142F8}" presName="negativeSpace" presStyleCnt="0"/>
      <dgm:spPr/>
    </dgm:pt>
    <dgm:pt modelId="{36107C44-1A55-4BCF-B368-023E3FF2FF16}" type="pres">
      <dgm:prSet presAssocID="{1A39B9A6-E658-422B-9C49-23E813A142F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942B557-D3D0-4060-8A91-93E48BD4BE57}" type="presOf" srcId="{762BF37D-6E27-4AC7-BD52-254DCA803EE0}" destId="{F9BA871C-9BB0-45D8-9392-144E0F95631F}" srcOrd="1" destOrd="0" presId="urn:microsoft.com/office/officeart/2005/8/layout/list1"/>
    <dgm:cxn modelId="{1E6356FA-E6CE-4BA3-A2A3-053AF541263F}" type="presOf" srcId="{E8305275-6D7E-4361-9A75-5A483CD30591}" destId="{39058153-B786-4B3E-BAFB-C78B63158C12}" srcOrd="1" destOrd="0" presId="urn:microsoft.com/office/officeart/2005/8/layout/list1"/>
    <dgm:cxn modelId="{4B778869-AFE8-4294-8B32-B9FD6A10D6F5}" type="presOf" srcId="{1A39B9A6-E658-422B-9C49-23E813A142F8}" destId="{A03592E5-114C-47D1-B5B6-A67BD37C64FA}" srcOrd="1" destOrd="0" presId="urn:microsoft.com/office/officeart/2005/8/layout/list1"/>
    <dgm:cxn modelId="{B2A1B928-690F-495B-872A-604318CDD530}" type="presOf" srcId="{C83D33A1-6843-4E04-B588-2795B5BFCAF9}" destId="{BBE464FF-C7BD-493E-ACEA-2ADC13F5F159}" srcOrd="0" destOrd="0" presId="urn:microsoft.com/office/officeart/2005/8/layout/list1"/>
    <dgm:cxn modelId="{7E521718-E6BF-4AFB-8528-0D716A0A13B2}" srcId="{946B4765-456B-4841-A09C-45E12CFBFFEF}" destId="{E8305275-6D7E-4361-9A75-5A483CD30591}" srcOrd="1" destOrd="0" parTransId="{21970B41-AFFA-4A5C-A6AC-7101894C6EBD}" sibTransId="{D258018A-2608-4FF5-AF08-3283A8353386}"/>
    <dgm:cxn modelId="{7D1AB6EE-77D5-4B9C-A1E1-16F55FF0AF5B}" type="presOf" srcId="{C83D33A1-6843-4E04-B588-2795B5BFCAF9}" destId="{6B1FEBA8-B970-4915-9FE4-D750F0F4170B}" srcOrd="1" destOrd="0" presId="urn:microsoft.com/office/officeart/2005/8/layout/list1"/>
    <dgm:cxn modelId="{5E276A1E-2AD6-468B-930A-CEB151C3CC16}" type="presOf" srcId="{1A39B9A6-E658-422B-9C49-23E813A142F8}" destId="{F29FE68C-C707-40B9-ABCA-C6AE8BC699D6}" srcOrd="0" destOrd="0" presId="urn:microsoft.com/office/officeart/2005/8/layout/list1"/>
    <dgm:cxn modelId="{0378B165-CDF6-44A8-A80A-DC41B229ADEE}" type="presOf" srcId="{5711D972-B074-4E8B-997D-3CF45BC1E5F3}" destId="{1ADD5AD8-51BB-4E15-97C4-E749304DC01D}" srcOrd="1" destOrd="0" presId="urn:microsoft.com/office/officeart/2005/8/layout/list1"/>
    <dgm:cxn modelId="{0D2E53CF-E662-48F6-AE0A-0F728E6BE360}" srcId="{946B4765-456B-4841-A09C-45E12CFBFFEF}" destId="{5711D972-B074-4E8B-997D-3CF45BC1E5F3}" srcOrd="3" destOrd="0" parTransId="{2DE71406-E8D6-4B15-8D74-B3D1755FF428}" sibTransId="{EFB913D9-8C51-4621-8156-8381C896BDFA}"/>
    <dgm:cxn modelId="{58D7CBB1-9984-4E13-BC11-66202A1F5A46}" type="presOf" srcId="{E8305275-6D7E-4361-9A75-5A483CD30591}" destId="{B99CF72C-EBC0-463C-A3E0-D7C252C8E6CD}" srcOrd="0" destOrd="0" presId="urn:microsoft.com/office/officeart/2005/8/layout/list1"/>
    <dgm:cxn modelId="{CEBB15D1-2184-4082-80E5-268DAD024A99}" srcId="{946B4765-456B-4841-A09C-45E12CFBFFEF}" destId="{762BF37D-6E27-4AC7-BD52-254DCA803EE0}" srcOrd="2" destOrd="0" parTransId="{92DE4609-1574-4CBC-8894-D6CBF92980F6}" sibTransId="{AE2398E4-C9FA-4F09-B358-AF93A59E3020}"/>
    <dgm:cxn modelId="{2049D6A6-99CD-4459-8460-D69F998DFD3B}" type="presOf" srcId="{5711D972-B074-4E8B-997D-3CF45BC1E5F3}" destId="{E8D41BD9-F842-4D6E-B984-A54CD9A81D5F}" srcOrd="0" destOrd="0" presId="urn:microsoft.com/office/officeart/2005/8/layout/list1"/>
    <dgm:cxn modelId="{A1292C86-03C7-448A-99B6-2AD3955AECB9}" type="presOf" srcId="{946B4765-456B-4841-A09C-45E12CFBFFEF}" destId="{0EC51386-3B3F-4941-A65C-3AB24C834FAE}" srcOrd="0" destOrd="0" presId="urn:microsoft.com/office/officeart/2005/8/layout/list1"/>
    <dgm:cxn modelId="{C03A0A53-318A-4412-99D8-13062177C9B4}" type="presOf" srcId="{762BF37D-6E27-4AC7-BD52-254DCA803EE0}" destId="{C635AC67-4EC5-4E42-B5D1-5D40C640245B}" srcOrd="0" destOrd="0" presId="urn:microsoft.com/office/officeart/2005/8/layout/list1"/>
    <dgm:cxn modelId="{57C7C590-AB46-4840-9ADD-C55746A05191}" srcId="{946B4765-456B-4841-A09C-45E12CFBFFEF}" destId="{1A39B9A6-E658-422B-9C49-23E813A142F8}" srcOrd="4" destOrd="0" parTransId="{7D498DAE-889B-4C14-96D2-F3AC8FFFCBBB}" sibTransId="{D31B9534-F634-4709-8435-A14DDEF3B867}"/>
    <dgm:cxn modelId="{1E1D3917-6725-490A-B0C1-0F065359611C}" srcId="{946B4765-456B-4841-A09C-45E12CFBFFEF}" destId="{C83D33A1-6843-4E04-B588-2795B5BFCAF9}" srcOrd="0" destOrd="0" parTransId="{18815427-F572-498B-99EB-4EE82B3E4B5E}" sibTransId="{799F9398-26B2-41F7-9225-332FEDB3D523}"/>
    <dgm:cxn modelId="{19329D0D-37B2-4578-A666-B575B0A22997}" type="presParOf" srcId="{0EC51386-3B3F-4941-A65C-3AB24C834FAE}" destId="{E791AB46-6FA3-4BE3-860B-54C0A39AA3E9}" srcOrd="0" destOrd="0" presId="urn:microsoft.com/office/officeart/2005/8/layout/list1"/>
    <dgm:cxn modelId="{D8695C5F-4774-4E45-8B45-C9B562ACADCE}" type="presParOf" srcId="{E791AB46-6FA3-4BE3-860B-54C0A39AA3E9}" destId="{BBE464FF-C7BD-493E-ACEA-2ADC13F5F159}" srcOrd="0" destOrd="0" presId="urn:microsoft.com/office/officeart/2005/8/layout/list1"/>
    <dgm:cxn modelId="{FBE1C3A8-2937-455A-96C1-06CF22540DE4}" type="presParOf" srcId="{E791AB46-6FA3-4BE3-860B-54C0A39AA3E9}" destId="{6B1FEBA8-B970-4915-9FE4-D750F0F4170B}" srcOrd="1" destOrd="0" presId="urn:microsoft.com/office/officeart/2005/8/layout/list1"/>
    <dgm:cxn modelId="{49207A7A-B299-483C-B436-15719DBBA4E5}" type="presParOf" srcId="{0EC51386-3B3F-4941-A65C-3AB24C834FAE}" destId="{21F09EC6-7D09-4869-9EF9-58A210A222BD}" srcOrd="1" destOrd="0" presId="urn:microsoft.com/office/officeart/2005/8/layout/list1"/>
    <dgm:cxn modelId="{FDA4AF2C-8F0A-4A38-9823-985962E8FD80}" type="presParOf" srcId="{0EC51386-3B3F-4941-A65C-3AB24C834FAE}" destId="{E5D97201-C891-4E83-8076-3461A86534A1}" srcOrd="2" destOrd="0" presId="urn:microsoft.com/office/officeart/2005/8/layout/list1"/>
    <dgm:cxn modelId="{85725E6E-06F4-4917-9694-06D45703A6EE}" type="presParOf" srcId="{0EC51386-3B3F-4941-A65C-3AB24C834FAE}" destId="{3832A55A-66F3-4212-BEFB-34C0CB07A0C4}" srcOrd="3" destOrd="0" presId="urn:microsoft.com/office/officeart/2005/8/layout/list1"/>
    <dgm:cxn modelId="{417AD571-5FE3-45F1-AC64-30EBB0C8E868}" type="presParOf" srcId="{0EC51386-3B3F-4941-A65C-3AB24C834FAE}" destId="{2995B036-1862-4024-AEE7-0EEFF81E1F1F}" srcOrd="4" destOrd="0" presId="urn:microsoft.com/office/officeart/2005/8/layout/list1"/>
    <dgm:cxn modelId="{60AFAE6A-DB9A-4548-9683-D8DA6BB5EED1}" type="presParOf" srcId="{2995B036-1862-4024-AEE7-0EEFF81E1F1F}" destId="{B99CF72C-EBC0-463C-A3E0-D7C252C8E6CD}" srcOrd="0" destOrd="0" presId="urn:microsoft.com/office/officeart/2005/8/layout/list1"/>
    <dgm:cxn modelId="{CF4A3E10-FC83-4633-BBC7-0BCA6A25CCB8}" type="presParOf" srcId="{2995B036-1862-4024-AEE7-0EEFF81E1F1F}" destId="{39058153-B786-4B3E-BAFB-C78B63158C12}" srcOrd="1" destOrd="0" presId="urn:microsoft.com/office/officeart/2005/8/layout/list1"/>
    <dgm:cxn modelId="{56CFAE46-26F3-4654-859E-A917FB102871}" type="presParOf" srcId="{0EC51386-3B3F-4941-A65C-3AB24C834FAE}" destId="{CD6F8A2A-51B8-474D-B7AF-95C86B84061F}" srcOrd="5" destOrd="0" presId="urn:microsoft.com/office/officeart/2005/8/layout/list1"/>
    <dgm:cxn modelId="{8DDE1D5C-2EC3-4799-98D9-72BA06EBE1E1}" type="presParOf" srcId="{0EC51386-3B3F-4941-A65C-3AB24C834FAE}" destId="{30FC1B1C-39B5-482E-823B-DE9CC6261E70}" srcOrd="6" destOrd="0" presId="urn:microsoft.com/office/officeart/2005/8/layout/list1"/>
    <dgm:cxn modelId="{9E7DABB9-C5D8-45DA-AB14-688B6D0CD274}" type="presParOf" srcId="{0EC51386-3B3F-4941-A65C-3AB24C834FAE}" destId="{BD855261-76BC-431F-8FC4-8E83DC8DBDE3}" srcOrd="7" destOrd="0" presId="urn:microsoft.com/office/officeart/2005/8/layout/list1"/>
    <dgm:cxn modelId="{73E3D511-4D11-48A0-8F79-FEF4030115D0}" type="presParOf" srcId="{0EC51386-3B3F-4941-A65C-3AB24C834FAE}" destId="{75FEBE01-4ACC-4C8C-A06F-CE7013D91FC7}" srcOrd="8" destOrd="0" presId="urn:microsoft.com/office/officeart/2005/8/layout/list1"/>
    <dgm:cxn modelId="{A5C3C1F9-BA4A-4AFF-948E-127FB52CA5AE}" type="presParOf" srcId="{75FEBE01-4ACC-4C8C-A06F-CE7013D91FC7}" destId="{C635AC67-4EC5-4E42-B5D1-5D40C640245B}" srcOrd="0" destOrd="0" presId="urn:microsoft.com/office/officeart/2005/8/layout/list1"/>
    <dgm:cxn modelId="{2B4FEBFF-B2B3-4422-BB2C-0D16428D4ABA}" type="presParOf" srcId="{75FEBE01-4ACC-4C8C-A06F-CE7013D91FC7}" destId="{F9BA871C-9BB0-45D8-9392-144E0F95631F}" srcOrd="1" destOrd="0" presId="urn:microsoft.com/office/officeart/2005/8/layout/list1"/>
    <dgm:cxn modelId="{94722FE3-0EF5-4FEE-A2B1-101DD67D194F}" type="presParOf" srcId="{0EC51386-3B3F-4941-A65C-3AB24C834FAE}" destId="{0A423EEE-B85B-4873-A21B-87F27DD04EAF}" srcOrd="9" destOrd="0" presId="urn:microsoft.com/office/officeart/2005/8/layout/list1"/>
    <dgm:cxn modelId="{375F2CAA-8836-49EE-96EE-FC0FD1A7B232}" type="presParOf" srcId="{0EC51386-3B3F-4941-A65C-3AB24C834FAE}" destId="{ADA3502E-C938-41D6-88D1-72B4CE70D2A0}" srcOrd="10" destOrd="0" presId="urn:microsoft.com/office/officeart/2005/8/layout/list1"/>
    <dgm:cxn modelId="{59C0DE93-4559-4486-A5B7-C6AC69E48279}" type="presParOf" srcId="{0EC51386-3B3F-4941-A65C-3AB24C834FAE}" destId="{336016ED-81B8-4960-B39E-BA11ED8379AC}" srcOrd="11" destOrd="0" presId="urn:microsoft.com/office/officeart/2005/8/layout/list1"/>
    <dgm:cxn modelId="{ADA5189C-75E7-43C3-8B12-05E8E5FE0FAF}" type="presParOf" srcId="{0EC51386-3B3F-4941-A65C-3AB24C834FAE}" destId="{7735D606-DB1E-43CB-A076-A304F29F56B7}" srcOrd="12" destOrd="0" presId="urn:microsoft.com/office/officeart/2005/8/layout/list1"/>
    <dgm:cxn modelId="{4E0823E7-5865-4E80-AF32-2737D908E3EC}" type="presParOf" srcId="{7735D606-DB1E-43CB-A076-A304F29F56B7}" destId="{E8D41BD9-F842-4D6E-B984-A54CD9A81D5F}" srcOrd="0" destOrd="0" presId="urn:microsoft.com/office/officeart/2005/8/layout/list1"/>
    <dgm:cxn modelId="{DA6FA869-F6F6-4365-935D-18142026053C}" type="presParOf" srcId="{7735D606-DB1E-43CB-A076-A304F29F56B7}" destId="{1ADD5AD8-51BB-4E15-97C4-E749304DC01D}" srcOrd="1" destOrd="0" presId="urn:microsoft.com/office/officeart/2005/8/layout/list1"/>
    <dgm:cxn modelId="{BCBAFBD6-91CB-455C-AFE3-9E20DC41D848}" type="presParOf" srcId="{0EC51386-3B3F-4941-A65C-3AB24C834FAE}" destId="{B83DB266-937F-4BAE-9167-973EE6BC8CCD}" srcOrd="13" destOrd="0" presId="urn:microsoft.com/office/officeart/2005/8/layout/list1"/>
    <dgm:cxn modelId="{F574494D-8FB5-49F9-8388-F0600CFDD844}" type="presParOf" srcId="{0EC51386-3B3F-4941-A65C-3AB24C834FAE}" destId="{F1849584-1027-49F1-9A50-8D2A1789C06E}" srcOrd="14" destOrd="0" presId="urn:microsoft.com/office/officeart/2005/8/layout/list1"/>
    <dgm:cxn modelId="{AEA83A70-2940-4E82-B0DC-D2E651CA1549}" type="presParOf" srcId="{0EC51386-3B3F-4941-A65C-3AB24C834FAE}" destId="{419A8A8F-8189-43A4-9C9D-9E137759BB5E}" srcOrd="15" destOrd="0" presId="urn:microsoft.com/office/officeart/2005/8/layout/list1"/>
    <dgm:cxn modelId="{472C3F17-CAA6-452A-82BF-2A78AB5B6863}" type="presParOf" srcId="{0EC51386-3B3F-4941-A65C-3AB24C834FAE}" destId="{45FE09BE-9502-4956-82B4-F14615654C20}" srcOrd="16" destOrd="0" presId="urn:microsoft.com/office/officeart/2005/8/layout/list1"/>
    <dgm:cxn modelId="{4BE9929E-82BC-41E2-88AD-E05C59F8156B}" type="presParOf" srcId="{45FE09BE-9502-4956-82B4-F14615654C20}" destId="{F29FE68C-C707-40B9-ABCA-C6AE8BC699D6}" srcOrd="0" destOrd="0" presId="urn:microsoft.com/office/officeart/2005/8/layout/list1"/>
    <dgm:cxn modelId="{93824C42-48C4-45AF-AD2A-6E3518A73548}" type="presParOf" srcId="{45FE09BE-9502-4956-82B4-F14615654C20}" destId="{A03592E5-114C-47D1-B5B6-A67BD37C64FA}" srcOrd="1" destOrd="0" presId="urn:microsoft.com/office/officeart/2005/8/layout/list1"/>
    <dgm:cxn modelId="{0455685B-6278-47CC-8C2F-036A8BB4CA77}" type="presParOf" srcId="{0EC51386-3B3F-4941-A65C-3AB24C834FAE}" destId="{574819D7-13FB-4E70-8681-ECFAA2F5B468}" srcOrd="17" destOrd="0" presId="urn:microsoft.com/office/officeart/2005/8/layout/list1"/>
    <dgm:cxn modelId="{89F3B31C-D9E5-4F84-AACB-09DCA28B4C4E}" type="presParOf" srcId="{0EC51386-3B3F-4941-A65C-3AB24C834FAE}" destId="{36107C44-1A55-4BCF-B368-023E3FF2FF1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4551F0-3CB7-449C-80A6-FDFFAA6FB0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91044B5-4D36-489D-A8A8-AE2D5F0885B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SVID analīze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7C1F272A-E63B-4DA5-AB6D-1CEA5F15DBB2}" type="parTrans" cxnId="{5C32822C-61E5-4F6D-88FB-089645BB976A}">
      <dgm:prSet/>
      <dgm:spPr/>
      <dgm:t>
        <a:bodyPr/>
        <a:lstStyle/>
        <a:p>
          <a:endParaRPr lang="lv-LV"/>
        </a:p>
      </dgm:t>
    </dgm:pt>
    <dgm:pt modelId="{EC13E508-2EB8-423F-8198-836E4F0AECD2}" type="sibTrans" cxnId="{5C32822C-61E5-4F6D-88FB-089645BB976A}">
      <dgm:prSet/>
      <dgm:spPr/>
      <dgm:t>
        <a:bodyPr/>
        <a:lstStyle/>
        <a:p>
          <a:endParaRPr lang="lv-LV"/>
        </a:p>
      </dgm:t>
    </dgm:pt>
    <dgm:pt modelId="{F5A7284C-951C-47D4-A589-2D133E25CAAD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PEST analīze (politiskie, ekonomiskie, sociālie, tehnoloģiskie faktori)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5855D9C7-3F9B-46E3-B1EF-0A7DE1ED4B22}" type="parTrans" cxnId="{A7A781B0-B141-4789-A3DD-90C9ACD25B4A}">
      <dgm:prSet/>
      <dgm:spPr/>
      <dgm:t>
        <a:bodyPr/>
        <a:lstStyle/>
        <a:p>
          <a:endParaRPr lang="lv-LV"/>
        </a:p>
      </dgm:t>
    </dgm:pt>
    <dgm:pt modelId="{FBA0D8E3-0E7D-4C43-9D59-D3C157676B54}" type="sibTrans" cxnId="{A7A781B0-B141-4789-A3DD-90C9ACD25B4A}">
      <dgm:prSet/>
      <dgm:spPr/>
      <dgm:t>
        <a:bodyPr/>
        <a:lstStyle/>
        <a:p>
          <a:endParaRPr lang="lv-LV"/>
        </a:p>
      </dgm:t>
    </dgm:pt>
    <dgm:pt modelId="{6696B740-D73F-4739-9C8D-10C35B0EFE44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M. Portera piecu spēku modelis (pircēji, piegādātāji, </a:t>
          </a:r>
          <a:r>
            <a:rPr lang="lv-LV" sz="2800" dirty="0" err="1" smtClean="0">
              <a:latin typeface="Times New Roman" pitchFamily="18" charset="0"/>
              <a:cs typeface="Times New Roman" pitchFamily="18" charset="0"/>
            </a:rPr>
            <a:t>jaunpienācēji</a:t>
          </a:r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, konkurenti, </a:t>
          </a:r>
          <a:r>
            <a:rPr lang="lv-LV" sz="2800" dirty="0" err="1" smtClean="0">
              <a:latin typeface="Times New Roman" pitchFamily="18" charset="0"/>
              <a:cs typeface="Times New Roman" pitchFamily="18" charset="0"/>
            </a:rPr>
            <a:t>aizstājējprodukti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C5DDB360-1B33-44CA-9DED-B8A863990AAB}" type="parTrans" cxnId="{303C890C-9344-43AD-81A0-71E20F40395A}">
      <dgm:prSet/>
      <dgm:spPr/>
      <dgm:t>
        <a:bodyPr/>
        <a:lstStyle/>
        <a:p>
          <a:endParaRPr lang="lv-LV"/>
        </a:p>
      </dgm:t>
    </dgm:pt>
    <dgm:pt modelId="{6B81E7CF-FD57-467E-8B9E-D46043A336F2}" type="sibTrans" cxnId="{303C890C-9344-43AD-81A0-71E20F40395A}">
      <dgm:prSet/>
      <dgm:spPr/>
      <dgm:t>
        <a:bodyPr/>
        <a:lstStyle/>
        <a:p>
          <a:endParaRPr lang="lv-LV"/>
        </a:p>
      </dgm:t>
    </dgm:pt>
    <dgm:pt modelId="{301324C3-D081-463C-8ACF-B34BB7689AAE}" type="pres">
      <dgm:prSet presAssocID="{174551F0-3CB7-449C-80A6-FDFFAA6FB0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4A0806CE-3F10-426A-AF14-79D25E087151}" type="pres">
      <dgm:prSet presAssocID="{191044B5-4D36-489D-A8A8-AE2D5F0885B2}" presName="parentLin" presStyleCnt="0"/>
      <dgm:spPr/>
    </dgm:pt>
    <dgm:pt modelId="{694F51DD-316D-4220-9971-3B9B559ACC4A}" type="pres">
      <dgm:prSet presAssocID="{191044B5-4D36-489D-A8A8-AE2D5F0885B2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8E3CD10A-E18B-445A-B76D-1592ADED76BA}" type="pres">
      <dgm:prSet presAssocID="{191044B5-4D36-489D-A8A8-AE2D5F0885B2}" presName="parentText" presStyleLbl="node1" presStyleIdx="0" presStyleCnt="3" custScaleX="125298" custScaleY="152259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1404D5F-98F8-4561-8C6D-F44145813651}" type="pres">
      <dgm:prSet presAssocID="{191044B5-4D36-489D-A8A8-AE2D5F0885B2}" presName="negativeSpace" presStyleCnt="0"/>
      <dgm:spPr/>
    </dgm:pt>
    <dgm:pt modelId="{4B210647-664C-4FEF-B597-8A0BBFFF1E3E}" type="pres">
      <dgm:prSet presAssocID="{191044B5-4D36-489D-A8A8-AE2D5F0885B2}" presName="childText" presStyleLbl="conFgAcc1" presStyleIdx="0" presStyleCnt="3">
        <dgm:presLayoutVars>
          <dgm:bulletEnabled val="1"/>
        </dgm:presLayoutVars>
      </dgm:prSet>
      <dgm:spPr/>
    </dgm:pt>
    <dgm:pt modelId="{9BADCC37-624B-468D-97C1-2B1B5DC431A3}" type="pres">
      <dgm:prSet presAssocID="{EC13E508-2EB8-423F-8198-836E4F0AECD2}" presName="spaceBetweenRectangles" presStyleCnt="0"/>
      <dgm:spPr/>
    </dgm:pt>
    <dgm:pt modelId="{ED518012-67D5-4A08-A68B-446423BBEC98}" type="pres">
      <dgm:prSet presAssocID="{F5A7284C-951C-47D4-A589-2D133E25CAAD}" presName="parentLin" presStyleCnt="0"/>
      <dgm:spPr/>
    </dgm:pt>
    <dgm:pt modelId="{867D039F-74F6-40A8-8A52-082CBEC365A4}" type="pres">
      <dgm:prSet presAssocID="{F5A7284C-951C-47D4-A589-2D133E25CAAD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B0342CF2-5804-4836-ACAA-319815742AA1}" type="pres">
      <dgm:prSet presAssocID="{F5A7284C-951C-47D4-A589-2D133E25CAAD}" presName="parentText" presStyleLbl="node1" presStyleIdx="1" presStyleCnt="3" custScaleX="125298" custScaleY="14516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2812A58-4BDD-49DB-B011-9F69C35DEFBA}" type="pres">
      <dgm:prSet presAssocID="{F5A7284C-951C-47D4-A589-2D133E25CAAD}" presName="negativeSpace" presStyleCnt="0"/>
      <dgm:spPr/>
    </dgm:pt>
    <dgm:pt modelId="{016A1735-76D3-4A8D-9E38-A598E6C06C84}" type="pres">
      <dgm:prSet presAssocID="{F5A7284C-951C-47D4-A589-2D133E25CAAD}" presName="childText" presStyleLbl="conFgAcc1" presStyleIdx="1" presStyleCnt="3">
        <dgm:presLayoutVars>
          <dgm:bulletEnabled val="1"/>
        </dgm:presLayoutVars>
      </dgm:prSet>
      <dgm:spPr/>
    </dgm:pt>
    <dgm:pt modelId="{5880C653-306B-4356-A63E-FEDAF45AA4E0}" type="pres">
      <dgm:prSet presAssocID="{FBA0D8E3-0E7D-4C43-9D59-D3C157676B54}" presName="spaceBetweenRectangles" presStyleCnt="0"/>
      <dgm:spPr/>
    </dgm:pt>
    <dgm:pt modelId="{FAB6B932-9B0E-42EB-A81F-F6F2C5A197B6}" type="pres">
      <dgm:prSet presAssocID="{6696B740-D73F-4739-9C8D-10C35B0EFE44}" presName="parentLin" presStyleCnt="0"/>
      <dgm:spPr/>
    </dgm:pt>
    <dgm:pt modelId="{6E918C8D-6CD6-4EAA-BD12-82FD84BB8A9B}" type="pres">
      <dgm:prSet presAssocID="{6696B740-D73F-4739-9C8D-10C35B0EFE44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1E5A4BBC-8196-4D1E-866F-A0590C825B62}" type="pres">
      <dgm:prSet presAssocID="{6696B740-D73F-4739-9C8D-10C35B0EFE44}" presName="parentText" presStyleLbl="node1" presStyleIdx="2" presStyleCnt="3" custScaleX="124802" custScaleY="15413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D26B217-FC6B-4EF5-AFEA-6CECA42E0D0E}" type="pres">
      <dgm:prSet presAssocID="{6696B740-D73F-4739-9C8D-10C35B0EFE44}" presName="negativeSpace" presStyleCnt="0"/>
      <dgm:spPr/>
    </dgm:pt>
    <dgm:pt modelId="{C742D1F2-EB34-4F27-A178-D031E33B5FD4}" type="pres">
      <dgm:prSet presAssocID="{6696B740-D73F-4739-9C8D-10C35B0EFE4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8A0F449-C425-4135-A5D1-2C158FE436D5}" type="presOf" srcId="{F5A7284C-951C-47D4-A589-2D133E25CAAD}" destId="{B0342CF2-5804-4836-ACAA-319815742AA1}" srcOrd="1" destOrd="0" presId="urn:microsoft.com/office/officeart/2005/8/layout/list1"/>
    <dgm:cxn modelId="{303C890C-9344-43AD-81A0-71E20F40395A}" srcId="{174551F0-3CB7-449C-80A6-FDFFAA6FB036}" destId="{6696B740-D73F-4739-9C8D-10C35B0EFE44}" srcOrd="2" destOrd="0" parTransId="{C5DDB360-1B33-44CA-9DED-B8A863990AAB}" sibTransId="{6B81E7CF-FD57-467E-8B9E-D46043A336F2}"/>
    <dgm:cxn modelId="{AA381CD5-B775-4659-8FEF-BC290DD5410F}" type="presOf" srcId="{F5A7284C-951C-47D4-A589-2D133E25CAAD}" destId="{867D039F-74F6-40A8-8A52-082CBEC365A4}" srcOrd="0" destOrd="0" presId="urn:microsoft.com/office/officeart/2005/8/layout/list1"/>
    <dgm:cxn modelId="{5C32822C-61E5-4F6D-88FB-089645BB976A}" srcId="{174551F0-3CB7-449C-80A6-FDFFAA6FB036}" destId="{191044B5-4D36-489D-A8A8-AE2D5F0885B2}" srcOrd="0" destOrd="0" parTransId="{7C1F272A-E63B-4DA5-AB6D-1CEA5F15DBB2}" sibTransId="{EC13E508-2EB8-423F-8198-836E4F0AECD2}"/>
    <dgm:cxn modelId="{B2A863CC-FFD2-4F38-B518-465BED3E7C42}" type="presOf" srcId="{174551F0-3CB7-449C-80A6-FDFFAA6FB036}" destId="{301324C3-D081-463C-8ACF-B34BB7689AAE}" srcOrd="0" destOrd="0" presId="urn:microsoft.com/office/officeart/2005/8/layout/list1"/>
    <dgm:cxn modelId="{EF5E0665-9090-45D1-997D-4A7A1A96F00E}" type="presOf" srcId="{191044B5-4D36-489D-A8A8-AE2D5F0885B2}" destId="{694F51DD-316D-4220-9971-3B9B559ACC4A}" srcOrd="0" destOrd="0" presId="urn:microsoft.com/office/officeart/2005/8/layout/list1"/>
    <dgm:cxn modelId="{DA0565C8-84E8-42E0-9BDE-5738B71A21F9}" type="presOf" srcId="{6696B740-D73F-4739-9C8D-10C35B0EFE44}" destId="{6E918C8D-6CD6-4EAA-BD12-82FD84BB8A9B}" srcOrd="0" destOrd="0" presId="urn:microsoft.com/office/officeart/2005/8/layout/list1"/>
    <dgm:cxn modelId="{564B0541-53F1-4200-812F-28CAB605073D}" type="presOf" srcId="{6696B740-D73F-4739-9C8D-10C35B0EFE44}" destId="{1E5A4BBC-8196-4D1E-866F-A0590C825B62}" srcOrd="1" destOrd="0" presId="urn:microsoft.com/office/officeart/2005/8/layout/list1"/>
    <dgm:cxn modelId="{A7A781B0-B141-4789-A3DD-90C9ACD25B4A}" srcId="{174551F0-3CB7-449C-80A6-FDFFAA6FB036}" destId="{F5A7284C-951C-47D4-A589-2D133E25CAAD}" srcOrd="1" destOrd="0" parTransId="{5855D9C7-3F9B-46E3-B1EF-0A7DE1ED4B22}" sibTransId="{FBA0D8E3-0E7D-4C43-9D59-D3C157676B54}"/>
    <dgm:cxn modelId="{5378E344-326B-487F-BDFC-D4CF2AEC2DD4}" type="presOf" srcId="{191044B5-4D36-489D-A8A8-AE2D5F0885B2}" destId="{8E3CD10A-E18B-445A-B76D-1592ADED76BA}" srcOrd="1" destOrd="0" presId="urn:microsoft.com/office/officeart/2005/8/layout/list1"/>
    <dgm:cxn modelId="{2F1722C8-BD62-464F-98B1-2E474828634E}" type="presParOf" srcId="{301324C3-D081-463C-8ACF-B34BB7689AAE}" destId="{4A0806CE-3F10-426A-AF14-79D25E087151}" srcOrd="0" destOrd="0" presId="urn:microsoft.com/office/officeart/2005/8/layout/list1"/>
    <dgm:cxn modelId="{CAE9DDA0-B77A-4329-AA67-A73EDECB4FF7}" type="presParOf" srcId="{4A0806CE-3F10-426A-AF14-79D25E087151}" destId="{694F51DD-316D-4220-9971-3B9B559ACC4A}" srcOrd="0" destOrd="0" presId="urn:microsoft.com/office/officeart/2005/8/layout/list1"/>
    <dgm:cxn modelId="{BA53637A-096C-4DBB-9146-873640BBD6BD}" type="presParOf" srcId="{4A0806CE-3F10-426A-AF14-79D25E087151}" destId="{8E3CD10A-E18B-445A-B76D-1592ADED76BA}" srcOrd="1" destOrd="0" presId="urn:microsoft.com/office/officeart/2005/8/layout/list1"/>
    <dgm:cxn modelId="{15307F58-E5E9-4DF0-931B-0D6FACB5694B}" type="presParOf" srcId="{301324C3-D081-463C-8ACF-B34BB7689AAE}" destId="{31404D5F-98F8-4561-8C6D-F44145813651}" srcOrd="1" destOrd="0" presId="urn:microsoft.com/office/officeart/2005/8/layout/list1"/>
    <dgm:cxn modelId="{668A3EC5-B508-4EA0-A641-E959DF4DB7EB}" type="presParOf" srcId="{301324C3-D081-463C-8ACF-B34BB7689AAE}" destId="{4B210647-664C-4FEF-B597-8A0BBFFF1E3E}" srcOrd="2" destOrd="0" presId="urn:microsoft.com/office/officeart/2005/8/layout/list1"/>
    <dgm:cxn modelId="{5FC56CDF-A61B-48A5-9262-8C973C76FA05}" type="presParOf" srcId="{301324C3-D081-463C-8ACF-B34BB7689AAE}" destId="{9BADCC37-624B-468D-97C1-2B1B5DC431A3}" srcOrd="3" destOrd="0" presId="urn:microsoft.com/office/officeart/2005/8/layout/list1"/>
    <dgm:cxn modelId="{66570F12-3BEF-4CE6-BAC0-7E5A382A229A}" type="presParOf" srcId="{301324C3-D081-463C-8ACF-B34BB7689AAE}" destId="{ED518012-67D5-4A08-A68B-446423BBEC98}" srcOrd="4" destOrd="0" presId="urn:microsoft.com/office/officeart/2005/8/layout/list1"/>
    <dgm:cxn modelId="{89C0F52C-83BA-4243-A227-7926F476601B}" type="presParOf" srcId="{ED518012-67D5-4A08-A68B-446423BBEC98}" destId="{867D039F-74F6-40A8-8A52-082CBEC365A4}" srcOrd="0" destOrd="0" presId="urn:microsoft.com/office/officeart/2005/8/layout/list1"/>
    <dgm:cxn modelId="{032253DE-AA40-492C-994D-DC62997494D1}" type="presParOf" srcId="{ED518012-67D5-4A08-A68B-446423BBEC98}" destId="{B0342CF2-5804-4836-ACAA-319815742AA1}" srcOrd="1" destOrd="0" presId="urn:microsoft.com/office/officeart/2005/8/layout/list1"/>
    <dgm:cxn modelId="{399E7A5D-2318-425F-873B-1952EF00715E}" type="presParOf" srcId="{301324C3-D081-463C-8ACF-B34BB7689AAE}" destId="{02812A58-4BDD-49DB-B011-9F69C35DEFBA}" srcOrd="5" destOrd="0" presId="urn:microsoft.com/office/officeart/2005/8/layout/list1"/>
    <dgm:cxn modelId="{F4EAD2CA-33B9-4451-8D1C-4C5F2A9076A9}" type="presParOf" srcId="{301324C3-D081-463C-8ACF-B34BB7689AAE}" destId="{016A1735-76D3-4A8D-9E38-A598E6C06C84}" srcOrd="6" destOrd="0" presId="urn:microsoft.com/office/officeart/2005/8/layout/list1"/>
    <dgm:cxn modelId="{6DE1D740-6B4E-483C-A323-59E756034710}" type="presParOf" srcId="{301324C3-D081-463C-8ACF-B34BB7689AAE}" destId="{5880C653-306B-4356-A63E-FEDAF45AA4E0}" srcOrd="7" destOrd="0" presId="urn:microsoft.com/office/officeart/2005/8/layout/list1"/>
    <dgm:cxn modelId="{70613CED-C483-4845-86BD-6413233CE1FE}" type="presParOf" srcId="{301324C3-D081-463C-8ACF-B34BB7689AAE}" destId="{FAB6B932-9B0E-42EB-A81F-F6F2C5A197B6}" srcOrd="8" destOrd="0" presId="urn:microsoft.com/office/officeart/2005/8/layout/list1"/>
    <dgm:cxn modelId="{22F0AC6A-22D0-4E36-886D-40C12729A5CE}" type="presParOf" srcId="{FAB6B932-9B0E-42EB-A81F-F6F2C5A197B6}" destId="{6E918C8D-6CD6-4EAA-BD12-82FD84BB8A9B}" srcOrd="0" destOrd="0" presId="urn:microsoft.com/office/officeart/2005/8/layout/list1"/>
    <dgm:cxn modelId="{74C5C235-2437-4054-BD69-6C47AB03C6B3}" type="presParOf" srcId="{FAB6B932-9B0E-42EB-A81F-F6F2C5A197B6}" destId="{1E5A4BBC-8196-4D1E-866F-A0590C825B62}" srcOrd="1" destOrd="0" presId="urn:microsoft.com/office/officeart/2005/8/layout/list1"/>
    <dgm:cxn modelId="{2B81A14D-C3B4-427B-B34B-3344EFCA9035}" type="presParOf" srcId="{301324C3-D081-463C-8ACF-B34BB7689AAE}" destId="{5D26B217-FC6B-4EF5-AFEA-6CECA42E0D0E}" srcOrd="9" destOrd="0" presId="urn:microsoft.com/office/officeart/2005/8/layout/list1"/>
    <dgm:cxn modelId="{BADDE795-9050-48DE-BD7E-B453FD54874F}" type="presParOf" srcId="{301324C3-D081-463C-8ACF-B34BB7689AAE}" destId="{C742D1F2-EB34-4F27-A178-D031E33B5FD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678B09-ABD7-4A03-B872-7F19BE01BED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C9C0CEB-0F6F-4A11-B1C7-D092ECC0B661}">
      <dgm:prSet phldrT="[Text]"/>
      <dgm:spPr/>
      <dgm:t>
        <a:bodyPr/>
        <a:lstStyle/>
        <a:p>
          <a:r>
            <a:rPr lang="lv-LV" dirty="0" smtClean="0"/>
            <a:t>SIA</a:t>
          </a:r>
          <a:endParaRPr lang="lv-LV" dirty="0"/>
        </a:p>
      </dgm:t>
    </dgm:pt>
    <dgm:pt modelId="{D6EF0EE8-A383-424C-B28A-17D122F3D827}" type="parTrans" cxnId="{5560B171-93B4-489F-AF43-FA72461904EB}">
      <dgm:prSet/>
      <dgm:spPr/>
      <dgm:t>
        <a:bodyPr/>
        <a:lstStyle/>
        <a:p>
          <a:endParaRPr lang="lv-LV"/>
        </a:p>
      </dgm:t>
    </dgm:pt>
    <dgm:pt modelId="{18DCC181-2189-416E-9B75-4D68D5443934}" type="sibTrans" cxnId="{5560B171-93B4-489F-AF43-FA72461904EB}">
      <dgm:prSet/>
      <dgm:spPr/>
      <dgm:t>
        <a:bodyPr/>
        <a:lstStyle/>
        <a:p>
          <a:endParaRPr lang="lv-LV"/>
        </a:p>
      </dgm:t>
    </dgm:pt>
    <dgm:pt modelId="{BD5A249F-F177-4063-A03E-90F9AE0B3E5B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Aizstājējproduktu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 draudi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6432357-4866-4694-B6EB-06D90F5CE09C}" type="parTrans" cxnId="{946A34BA-91E2-4CBE-A535-B5D2F76E4E15}">
      <dgm:prSet/>
      <dgm:spPr/>
      <dgm:t>
        <a:bodyPr/>
        <a:lstStyle/>
        <a:p>
          <a:endParaRPr lang="lv-LV"/>
        </a:p>
      </dgm:t>
    </dgm:pt>
    <dgm:pt modelId="{C849E9A6-F1BE-4086-AB10-54A1BA26B31C}" type="sibTrans" cxnId="{946A34BA-91E2-4CBE-A535-B5D2F76E4E15}">
      <dgm:prSet/>
      <dgm:spPr/>
      <dgm:t>
        <a:bodyPr/>
        <a:lstStyle/>
        <a:p>
          <a:endParaRPr lang="lv-LV"/>
        </a:p>
      </dgm:t>
    </dgm:pt>
    <dgm:pt modelId="{2C46DE20-7B75-4E3B-9E6E-2D7AC0D0054A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Jaunpienācēju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 draudi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00DA9EA-3CFD-43EC-A682-531213C7B835}" type="parTrans" cxnId="{F06B033F-C274-4D02-B3D4-003120373434}">
      <dgm:prSet/>
      <dgm:spPr/>
      <dgm:t>
        <a:bodyPr/>
        <a:lstStyle/>
        <a:p>
          <a:endParaRPr lang="lv-LV"/>
        </a:p>
      </dgm:t>
    </dgm:pt>
    <dgm:pt modelId="{1F4D7861-5D9B-4504-A0E3-4AC75B3FD9B2}" type="sibTrans" cxnId="{F06B033F-C274-4D02-B3D4-003120373434}">
      <dgm:prSet/>
      <dgm:spPr/>
      <dgm:t>
        <a:bodyPr/>
        <a:lstStyle/>
        <a:p>
          <a:endParaRPr lang="lv-LV"/>
        </a:p>
      </dgm:t>
    </dgm:pt>
    <dgm:pt modelId="{50C672CB-A408-45CA-93F6-7AC7532644C2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Pārdevēju </a:t>
          </a:r>
        </a:p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spēks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5DE2FED-2957-4F44-9047-394D3491367F}" type="parTrans" cxnId="{A59646EA-E0C8-41DC-8369-63698F6D7D5B}">
      <dgm:prSet/>
      <dgm:spPr/>
      <dgm:t>
        <a:bodyPr/>
        <a:lstStyle/>
        <a:p>
          <a:endParaRPr lang="lv-LV"/>
        </a:p>
      </dgm:t>
    </dgm:pt>
    <dgm:pt modelId="{A2FE869E-7EBF-464E-BBED-6A1A455B8677}" type="sibTrans" cxnId="{A59646EA-E0C8-41DC-8369-63698F6D7D5B}">
      <dgm:prSet/>
      <dgm:spPr/>
      <dgm:t>
        <a:bodyPr/>
        <a:lstStyle/>
        <a:p>
          <a:endParaRPr lang="lv-LV"/>
        </a:p>
      </dgm:t>
    </dgm:pt>
    <dgm:pt modelId="{13942E0C-66F5-4A73-B997-DF261492E88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Konkurence nozarē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E08E3B2-D569-48E4-9EA8-E3F6ABD75C56}" type="parTrans" cxnId="{07DF1468-40F2-4D82-BB33-5BE02DD0AC3B}">
      <dgm:prSet/>
      <dgm:spPr/>
      <dgm:t>
        <a:bodyPr/>
        <a:lstStyle/>
        <a:p>
          <a:endParaRPr lang="lv-LV"/>
        </a:p>
      </dgm:t>
    </dgm:pt>
    <dgm:pt modelId="{9A3F4157-4029-40B2-AABA-D13B85428E0D}" type="sibTrans" cxnId="{07DF1468-40F2-4D82-BB33-5BE02DD0AC3B}">
      <dgm:prSet/>
      <dgm:spPr/>
      <dgm:t>
        <a:bodyPr/>
        <a:lstStyle/>
        <a:p>
          <a:endParaRPr lang="lv-LV"/>
        </a:p>
      </dgm:t>
    </dgm:pt>
    <dgm:pt modelId="{C14A8603-9B71-493A-A3E7-0A9B19EC4D0D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Pircēju </a:t>
          </a:r>
        </a:p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spēks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7EA06F3-6D47-4914-A6CA-1F57B93631D9}" type="parTrans" cxnId="{B04F6F7F-0852-4557-8FE9-FC85FAEDFDB2}">
      <dgm:prSet/>
      <dgm:spPr/>
      <dgm:t>
        <a:bodyPr/>
        <a:lstStyle/>
        <a:p>
          <a:endParaRPr lang="lv-LV"/>
        </a:p>
      </dgm:t>
    </dgm:pt>
    <dgm:pt modelId="{071527CC-34F3-45E4-AF79-DCD6286E82E0}" type="sibTrans" cxnId="{B04F6F7F-0852-4557-8FE9-FC85FAEDFDB2}">
      <dgm:prSet/>
      <dgm:spPr/>
      <dgm:t>
        <a:bodyPr/>
        <a:lstStyle/>
        <a:p>
          <a:endParaRPr lang="lv-LV"/>
        </a:p>
      </dgm:t>
    </dgm:pt>
    <dgm:pt modelId="{3117918D-546A-41CA-B2C1-EAC72ED9CC1B}" type="pres">
      <dgm:prSet presAssocID="{C2678B09-ABD7-4A03-B872-7F19BE01BED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2099FD6C-60AE-4A5C-A269-D4B1C0C4E31E}" type="pres">
      <dgm:prSet presAssocID="{6C9C0CEB-0F6F-4A11-B1C7-D092ECC0B661}" presName="centerShape" presStyleLbl="node0" presStyleIdx="0" presStyleCnt="1"/>
      <dgm:spPr/>
      <dgm:t>
        <a:bodyPr/>
        <a:lstStyle/>
        <a:p>
          <a:endParaRPr lang="lv-LV"/>
        </a:p>
      </dgm:t>
    </dgm:pt>
    <dgm:pt modelId="{A1B313F0-2EAD-49B0-9A1F-E761993B8C64}" type="pres">
      <dgm:prSet presAssocID="{BD5A249F-F177-4063-A03E-90F9AE0B3E5B}" presName="node" presStyleLbl="node1" presStyleIdx="0" presStyleCnt="5" custScaleX="255690" custRadScaleRad="100205" custRadScaleInc="-326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40782CA-6966-4A7C-BC1E-032E6771F0A6}" type="pres">
      <dgm:prSet presAssocID="{BD5A249F-F177-4063-A03E-90F9AE0B3E5B}" presName="dummy" presStyleCnt="0"/>
      <dgm:spPr/>
    </dgm:pt>
    <dgm:pt modelId="{56E57044-4EC4-4427-AEAD-E3E2A0595F4B}" type="pres">
      <dgm:prSet presAssocID="{C849E9A6-F1BE-4086-AB10-54A1BA26B31C}" presName="sibTrans" presStyleLbl="sibTrans2D1" presStyleIdx="0" presStyleCnt="5"/>
      <dgm:spPr/>
      <dgm:t>
        <a:bodyPr/>
        <a:lstStyle/>
        <a:p>
          <a:endParaRPr lang="lv-LV"/>
        </a:p>
      </dgm:t>
    </dgm:pt>
    <dgm:pt modelId="{0978DEE5-81FB-416D-8C74-DCCFA627FF84}" type="pres">
      <dgm:prSet presAssocID="{2C46DE20-7B75-4E3B-9E6E-2D7AC0D0054A}" presName="node" presStyleLbl="node1" presStyleIdx="1" presStyleCnt="5" custScaleX="252004" custRadScaleRad="101942" custRadScaleInc="-380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F11A173-8D66-49AC-A041-651FEAEAA8AD}" type="pres">
      <dgm:prSet presAssocID="{2C46DE20-7B75-4E3B-9E6E-2D7AC0D0054A}" presName="dummy" presStyleCnt="0"/>
      <dgm:spPr/>
    </dgm:pt>
    <dgm:pt modelId="{ADD9E25D-235E-48A7-8B6F-84475659E535}" type="pres">
      <dgm:prSet presAssocID="{1F4D7861-5D9B-4504-A0E3-4AC75B3FD9B2}" presName="sibTrans" presStyleLbl="sibTrans2D1" presStyleIdx="1" presStyleCnt="5"/>
      <dgm:spPr/>
      <dgm:t>
        <a:bodyPr/>
        <a:lstStyle/>
        <a:p>
          <a:endParaRPr lang="lv-LV"/>
        </a:p>
      </dgm:t>
    </dgm:pt>
    <dgm:pt modelId="{06A227F3-6C52-48E1-B66C-1F60BA31C921}" type="pres">
      <dgm:prSet presAssocID="{C14A8603-9B71-493A-A3E7-0A9B19EC4D0D}" presName="node" presStyleLbl="node1" presStyleIdx="2" presStyleCnt="5" custScaleX="272903" custRadScaleRad="99167" custRadScaleInc="-543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2D60FF7-A394-4798-BF53-56C6AC9EE261}" type="pres">
      <dgm:prSet presAssocID="{C14A8603-9B71-493A-A3E7-0A9B19EC4D0D}" presName="dummy" presStyleCnt="0"/>
      <dgm:spPr/>
    </dgm:pt>
    <dgm:pt modelId="{3065A093-92A7-4F70-AC42-B7D62B85E21A}" type="pres">
      <dgm:prSet presAssocID="{071527CC-34F3-45E4-AF79-DCD6286E82E0}" presName="sibTrans" presStyleLbl="sibTrans2D1" presStyleIdx="2" presStyleCnt="5"/>
      <dgm:spPr/>
      <dgm:t>
        <a:bodyPr/>
        <a:lstStyle/>
        <a:p>
          <a:endParaRPr lang="lv-LV"/>
        </a:p>
      </dgm:t>
    </dgm:pt>
    <dgm:pt modelId="{4D99BFAE-ED3F-4B8C-89C1-BA17D1A11DC5}" type="pres">
      <dgm:prSet presAssocID="{50C672CB-A408-45CA-93F6-7AC7532644C2}" presName="node" presStyleLbl="node1" presStyleIdx="3" presStyleCnt="5" custScaleX="28233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507C836-04D4-42F1-B476-05FE4C322CC2}" type="pres">
      <dgm:prSet presAssocID="{50C672CB-A408-45CA-93F6-7AC7532644C2}" presName="dummy" presStyleCnt="0"/>
      <dgm:spPr/>
    </dgm:pt>
    <dgm:pt modelId="{5743FAB4-843C-44F0-AB7F-EB09633E2545}" type="pres">
      <dgm:prSet presAssocID="{A2FE869E-7EBF-464E-BBED-6A1A455B8677}" presName="sibTrans" presStyleLbl="sibTrans2D1" presStyleIdx="3" presStyleCnt="5"/>
      <dgm:spPr/>
      <dgm:t>
        <a:bodyPr/>
        <a:lstStyle/>
        <a:p>
          <a:endParaRPr lang="lv-LV"/>
        </a:p>
      </dgm:t>
    </dgm:pt>
    <dgm:pt modelId="{209103B0-424F-4EF9-BAC2-65111D3ADDE8}" type="pres">
      <dgm:prSet presAssocID="{13942E0C-66F5-4A73-B997-DF261492E889}" presName="node" presStyleLbl="node1" presStyleIdx="4" presStyleCnt="5" custScaleX="268739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F7AC454-7398-4EBA-81CB-F6930ACD3DF4}" type="pres">
      <dgm:prSet presAssocID="{13942E0C-66F5-4A73-B997-DF261492E889}" presName="dummy" presStyleCnt="0"/>
      <dgm:spPr/>
    </dgm:pt>
    <dgm:pt modelId="{F9CCD98B-80E8-4829-ACC3-2D3FC4EEC1DE}" type="pres">
      <dgm:prSet presAssocID="{9A3F4157-4029-40B2-AABA-D13B85428E0D}" presName="sibTrans" presStyleLbl="sibTrans2D1" presStyleIdx="4" presStyleCnt="5"/>
      <dgm:spPr/>
      <dgm:t>
        <a:bodyPr/>
        <a:lstStyle/>
        <a:p>
          <a:endParaRPr lang="lv-LV"/>
        </a:p>
      </dgm:t>
    </dgm:pt>
  </dgm:ptLst>
  <dgm:cxnLst>
    <dgm:cxn modelId="{A59646EA-E0C8-41DC-8369-63698F6D7D5B}" srcId="{6C9C0CEB-0F6F-4A11-B1C7-D092ECC0B661}" destId="{50C672CB-A408-45CA-93F6-7AC7532644C2}" srcOrd="3" destOrd="0" parTransId="{D5DE2FED-2957-4F44-9047-394D3491367F}" sibTransId="{A2FE869E-7EBF-464E-BBED-6A1A455B8677}"/>
    <dgm:cxn modelId="{07DF1468-40F2-4D82-BB33-5BE02DD0AC3B}" srcId="{6C9C0CEB-0F6F-4A11-B1C7-D092ECC0B661}" destId="{13942E0C-66F5-4A73-B997-DF261492E889}" srcOrd="4" destOrd="0" parTransId="{AE08E3B2-D569-48E4-9EA8-E3F6ABD75C56}" sibTransId="{9A3F4157-4029-40B2-AABA-D13B85428E0D}"/>
    <dgm:cxn modelId="{8380DAE6-FF94-4626-A442-C40D18BFB5E8}" type="presOf" srcId="{9A3F4157-4029-40B2-AABA-D13B85428E0D}" destId="{F9CCD98B-80E8-4829-ACC3-2D3FC4EEC1DE}" srcOrd="0" destOrd="0" presId="urn:microsoft.com/office/officeart/2005/8/layout/radial6"/>
    <dgm:cxn modelId="{56BEBA20-F7DE-41FE-99E5-BAC505178BF3}" type="presOf" srcId="{BD5A249F-F177-4063-A03E-90F9AE0B3E5B}" destId="{A1B313F0-2EAD-49B0-9A1F-E761993B8C64}" srcOrd="0" destOrd="0" presId="urn:microsoft.com/office/officeart/2005/8/layout/radial6"/>
    <dgm:cxn modelId="{E0140A91-6973-47C1-86D8-327BDCC799C9}" type="presOf" srcId="{C849E9A6-F1BE-4086-AB10-54A1BA26B31C}" destId="{56E57044-4EC4-4427-AEAD-E3E2A0595F4B}" srcOrd="0" destOrd="0" presId="urn:microsoft.com/office/officeart/2005/8/layout/radial6"/>
    <dgm:cxn modelId="{1E6A2764-A034-49A3-A431-D0DB412C87E1}" type="presOf" srcId="{071527CC-34F3-45E4-AF79-DCD6286E82E0}" destId="{3065A093-92A7-4F70-AC42-B7D62B85E21A}" srcOrd="0" destOrd="0" presId="urn:microsoft.com/office/officeart/2005/8/layout/radial6"/>
    <dgm:cxn modelId="{D30EA8EC-474D-48FC-B2E1-BA952D60760F}" type="presOf" srcId="{C14A8603-9B71-493A-A3E7-0A9B19EC4D0D}" destId="{06A227F3-6C52-48E1-B66C-1F60BA31C921}" srcOrd="0" destOrd="0" presId="urn:microsoft.com/office/officeart/2005/8/layout/radial6"/>
    <dgm:cxn modelId="{A5916CC7-BE50-483A-826F-39CD8C57343A}" type="presOf" srcId="{1F4D7861-5D9B-4504-A0E3-4AC75B3FD9B2}" destId="{ADD9E25D-235E-48A7-8B6F-84475659E535}" srcOrd="0" destOrd="0" presId="urn:microsoft.com/office/officeart/2005/8/layout/radial6"/>
    <dgm:cxn modelId="{5560B171-93B4-489F-AF43-FA72461904EB}" srcId="{C2678B09-ABD7-4A03-B872-7F19BE01BEDB}" destId="{6C9C0CEB-0F6F-4A11-B1C7-D092ECC0B661}" srcOrd="0" destOrd="0" parTransId="{D6EF0EE8-A383-424C-B28A-17D122F3D827}" sibTransId="{18DCC181-2189-416E-9B75-4D68D5443934}"/>
    <dgm:cxn modelId="{EFD84686-973A-4487-9FA8-0450610EFE50}" type="presOf" srcId="{13942E0C-66F5-4A73-B997-DF261492E889}" destId="{209103B0-424F-4EF9-BAC2-65111D3ADDE8}" srcOrd="0" destOrd="0" presId="urn:microsoft.com/office/officeart/2005/8/layout/radial6"/>
    <dgm:cxn modelId="{946A34BA-91E2-4CBE-A535-B5D2F76E4E15}" srcId="{6C9C0CEB-0F6F-4A11-B1C7-D092ECC0B661}" destId="{BD5A249F-F177-4063-A03E-90F9AE0B3E5B}" srcOrd="0" destOrd="0" parTransId="{A6432357-4866-4694-B6EB-06D90F5CE09C}" sibTransId="{C849E9A6-F1BE-4086-AB10-54A1BA26B31C}"/>
    <dgm:cxn modelId="{285EB37A-E8FF-4C3E-90A2-8517C0BD130B}" type="presOf" srcId="{A2FE869E-7EBF-464E-BBED-6A1A455B8677}" destId="{5743FAB4-843C-44F0-AB7F-EB09633E2545}" srcOrd="0" destOrd="0" presId="urn:microsoft.com/office/officeart/2005/8/layout/radial6"/>
    <dgm:cxn modelId="{262AC509-E05F-42B7-90CE-12FAF9B8A4CB}" type="presOf" srcId="{50C672CB-A408-45CA-93F6-7AC7532644C2}" destId="{4D99BFAE-ED3F-4B8C-89C1-BA17D1A11DC5}" srcOrd="0" destOrd="0" presId="urn:microsoft.com/office/officeart/2005/8/layout/radial6"/>
    <dgm:cxn modelId="{B04F6F7F-0852-4557-8FE9-FC85FAEDFDB2}" srcId="{6C9C0CEB-0F6F-4A11-B1C7-D092ECC0B661}" destId="{C14A8603-9B71-493A-A3E7-0A9B19EC4D0D}" srcOrd="2" destOrd="0" parTransId="{D7EA06F3-6D47-4914-A6CA-1F57B93631D9}" sibTransId="{071527CC-34F3-45E4-AF79-DCD6286E82E0}"/>
    <dgm:cxn modelId="{43DD7DF5-B740-4DBA-AB56-89DE528E4388}" type="presOf" srcId="{6C9C0CEB-0F6F-4A11-B1C7-D092ECC0B661}" destId="{2099FD6C-60AE-4A5C-A269-D4B1C0C4E31E}" srcOrd="0" destOrd="0" presId="urn:microsoft.com/office/officeart/2005/8/layout/radial6"/>
    <dgm:cxn modelId="{BD4D8EBF-A21E-4608-96CC-0C7902FB05C4}" type="presOf" srcId="{C2678B09-ABD7-4A03-B872-7F19BE01BEDB}" destId="{3117918D-546A-41CA-B2C1-EAC72ED9CC1B}" srcOrd="0" destOrd="0" presId="urn:microsoft.com/office/officeart/2005/8/layout/radial6"/>
    <dgm:cxn modelId="{F1890EAF-E9A4-49EF-865D-3ADEE636C366}" type="presOf" srcId="{2C46DE20-7B75-4E3B-9E6E-2D7AC0D0054A}" destId="{0978DEE5-81FB-416D-8C74-DCCFA627FF84}" srcOrd="0" destOrd="0" presId="urn:microsoft.com/office/officeart/2005/8/layout/radial6"/>
    <dgm:cxn modelId="{F06B033F-C274-4D02-B3D4-003120373434}" srcId="{6C9C0CEB-0F6F-4A11-B1C7-D092ECC0B661}" destId="{2C46DE20-7B75-4E3B-9E6E-2D7AC0D0054A}" srcOrd="1" destOrd="0" parTransId="{A00DA9EA-3CFD-43EC-A682-531213C7B835}" sibTransId="{1F4D7861-5D9B-4504-A0E3-4AC75B3FD9B2}"/>
    <dgm:cxn modelId="{887C09BE-1E19-4EF7-9F61-2962E056ED89}" type="presParOf" srcId="{3117918D-546A-41CA-B2C1-EAC72ED9CC1B}" destId="{2099FD6C-60AE-4A5C-A269-D4B1C0C4E31E}" srcOrd="0" destOrd="0" presId="urn:microsoft.com/office/officeart/2005/8/layout/radial6"/>
    <dgm:cxn modelId="{32A847DB-F191-40C2-92B2-BB4D656412A8}" type="presParOf" srcId="{3117918D-546A-41CA-B2C1-EAC72ED9CC1B}" destId="{A1B313F0-2EAD-49B0-9A1F-E761993B8C64}" srcOrd="1" destOrd="0" presId="urn:microsoft.com/office/officeart/2005/8/layout/radial6"/>
    <dgm:cxn modelId="{EB52FFEC-DFBE-4EC4-8545-0E29A4789D6C}" type="presParOf" srcId="{3117918D-546A-41CA-B2C1-EAC72ED9CC1B}" destId="{640782CA-6966-4A7C-BC1E-032E6771F0A6}" srcOrd="2" destOrd="0" presId="urn:microsoft.com/office/officeart/2005/8/layout/radial6"/>
    <dgm:cxn modelId="{43B2E806-DA99-4432-8BDC-E7D668D9FABB}" type="presParOf" srcId="{3117918D-546A-41CA-B2C1-EAC72ED9CC1B}" destId="{56E57044-4EC4-4427-AEAD-E3E2A0595F4B}" srcOrd="3" destOrd="0" presId="urn:microsoft.com/office/officeart/2005/8/layout/radial6"/>
    <dgm:cxn modelId="{773578DB-A837-4CE4-B077-3F465FB381A3}" type="presParOf" srcId="{3117918D-546A-41CA-B2C1-EAC72ED9CC1B}" destId="{0978DEE5-81FB-416D-8C74-DCCFA627FF84}" srcOrd="4" destOrd="0" presId="urn:microsoft.com/office/officeart/2005/8/layout/radial6"/>
    <dgm:cxn modelId="{29D2DCC9-E75F-49BA-81E8-C840B10C10B7}" type="presParOf" srcId="{3117918D-546A-41CA-B2C1-EAC72ED9CC1B}" destId="{FF11A173-8D66-49AC-A041-651FEAEAA8AD}" srcOrd="5" destOrd="0" presId="urn:microsoft.com/office/officeart/2005/8/layout/radial6"/>
    <dgm:cxn modelId="{0EB279E3-9EA7-473A-A357-1A88F9868405}" type="presParOf" srcId="{3117918D-546A-41CA-B2C1-EAC72ED9CC1B}" destId="{ADD9E25D-235E-48A7-8B6F-84475659E535}" srcOrd="6" destOrd="0" presId="urn:microsoft.com/office/officeart/2005/8/layout/radial6"/>
    <dgm:cxn modelId="{E2B8811C-B0BA-46FA-9717-94DEDC13D91B}" type="presParOf" srcId="{3117918D-546A-41CA-B2C1-EAC72ED9CC1B}" destId="{06A227F3-6C52-48E1-B66C-1F60BA31C921}" srcOrd="7" destOrd="0" presId="urn:microsoft.com/office/officeart/2005/8/layout/radial6"/>
    <dgm:cxn modelId="{1EF43CD3-5A9E-4D5C-9204-CEA68FE37DE0}" type="presParOf" srcId="{3117918D-546A-41CA-B2C1-EAC72ED9CC1B}" destId="{82D60FF7-A394-4798-BF53-56C6AC9EE261}" srcOrd="8" destOrd="0" presId="urn:microsoft.com/office/officeart/2005/8/layout/radial6"/>
    <dgm:cxn modelId="{897BFA9E-2DA6-4523-BA09-3EBE61A1BCE0}" type="presParOf" srcId="{3117918D-546A-41CA-B2C1-EAC72ED9CC1B}" destId="{3065A093-92A7-4F70-AC42-B7D62B85E21A}" srcOrd="9" destOrd="0" presId="urn:microsoft.com/office/officeart/2005/8/layout/radial6"/>
    <dgm:cxn modelId="{2DEB19AF-A0E4-4F3D-9B73-AAC9A09F6645}" type="presParOf" srcId="{3117918D-546A-41CA-B2C1-EAC72ED9CC1B}" destId="{4D99BFAE-ED3F-4B8C-89C1-BA17D1A11DC5}" srcOrd="10" destOrd="0" presId="urn:microsoft.com/office/officeart/2005/8/layout/radial6"/>
    <dgm:cxn modelId="{3F3497FE-9A46-4556-A555-6523AC3985F5}" type="presParOf" srcId="{3117918D-546A-41CA-B2C1-EAC72ED9CC1B}" destId="{1507C836-04D4-42F1-B476-05FE4C322CC2}" srcOrd="11" destOrd="0" presId="urn:microsoft.com/office/officeart/2005/8/layout/radial6"/>
    <dgm:cxn modelId="{EF87AB50-AC1C-4E49-B540-A5DB29C8B7B1}" type="presParOf" srcId="{3117918D-546A-41CA-B2C1-EAC72ED9CC1B}" destId="{5743FAB4-843C-44F0-AB7F-EB09633E2545}" srcOrd="12" destOrd="0" presId="urn:microsoft.com/office/officeart/2005/8/layout/radial6"/>
    <dgm:cxn modelId="{339D676D-83F1-4C55-A6A2-738BB31FBB7C}" type="presParOf" srcId="{3117918D-546A-41CA-B2C1-EAC72ED9CC1B}" destId="{209103B0-424F-4EF9-BAC2-65111D3ADDE8}" srcOrd="13" destOrd="0" presId="urn:microsoft.com/office/officeart/2005/8/layout/radial6"/>
    <dgm:cxn modelId="{3DCFDB90-D5FB-4ADD-BBEE-599C7122086C}" type="presParOf" srcId="{3117918D-546A-41CA-B2C1-EAC72ED9CC1B}" destId="{FF7AC454-7398-4EBA-81CB-F6930ACD3DF4}" srcOrd="14" destOrd="0" presId="urn:microsoft.com/office/officeart/2005/8/layout/radial6"/>
    <dgm:cxn modelId="{1657C043-DBFA-4117-BB6D-71373EBF5FAC}" type="presParOf" srcId="{3117918D-546A-41CA-B2C1-EAC72ED9CC1B}" destId="{F9CCD98B-80E8-4829-ACC3-2D3FC4EEC1D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F43678-A713-4CCB-9883-23D4A433C725}">
      <dsp:nvSpPr>
        <dsp:cNvPr id="0" name=""/>
        <dsp:cNvSpPr/>
      </dsp:nvSpPr>
      <dsp:spPr>
        <a:xfrm>
          <a:off x="1937" y="1263720"/>
          <a:ext cx="2411556" cy="901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Uzņēmēj-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darbības ideja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37" y="1263720"/>
        <a:ext cx="2411556" cy="901583"/>
      </dsp:txXfrm>
    </dsp:sp>
    <dsp:sp modelId="{5F64EB82-FF7A-45FC-902E-8569EFB8CAE7}">
      <dsp:nvSpPr>
        <dsp:cNvPr id="0" name=""/>
        <dsp:cNvSpPr/>
      </dsp:nvSpPr>
      <dsp:spPr>
        <a:xfrm>
          <a:off x="2214579" y="1285881"/>
          <a:ext cx="2253959" cy="901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Projekta īstenošanas mērķi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14579" y="1285881"/>
        <a:ext cx="2253959" cy="901583"/>
      </dsp:txXfrm>
    </dsp:sp>
    <dsp:sp modelId="{42CC42B6-2FEA-49EE-89E3-8E303666A418}">
      <dsp:nvSpPr>
        <dsp:cNvPr id="0" name=""/>
        <dsp:cNvSpPr/>
      </dsp:nvSpPr>
      <dsp:spPr>
        <a:xfrm>
          <a:off x="4214842" y="1285881"/>
          <a:ext cx="2253959" cy="901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Mērķu sasniegšana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14842" y="1285881"/>
        <a:ext cx="2253959" cy="901583"/>
      </dsp:txXfrm>
    </dsp:sp>
    <dsp:sp modelId="{5052D6D3-4D9A-4D39-961B-8DFD7AA7D302}">
      <dsp:nvSpPr>
        <dsp:cNvPr id="0" name=""/>
        <dsp:cNvSpPr/>
      </dsp:nvSpPr>
      <dsp:spPr>
        <a:xfrm>
          <a:off x="6245225" y="1263720"/>
          <a:ext cx="2253959" cy="9015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Sagaidāmie rezultāti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45225" y="1263720"/>
        <a:ext cx="2253959" cy="9015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D97201-C891-4E83-8076-3461A86534A1}">
      <dsp:nvSpPr>
        <dsp:cNvPr id="0" name=""/>
        <dsp:cNvSpPr/>
      </dsp:nvSpPr>
      <dsp:spPr>
        <a:xfrm>
          <a:off x="0" y="331496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FEBA8-B970-4915-9FE4-D750F0F4170B}">
      <dsp:nvSpPr>
        <dsp:cNvPr id="0" name=""/>
        <dsp:cNvSpPr/>
      </dsp:nvSpPr>
      <dsp:spPr>
        <a:xfrm>
          <a:off x="391790" y="36296"/>
          <a:ext cx="7835792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Pārbaudīt ieceres dzīvotspēju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1790" y="36296"/>
        <a:ext cx="7835792" cy="590400"/>
      </dsp:txXfrm>
    </dsp:sp>
    <dsp:sp modelId="{30FC1B1C-39B5-482E-823B-DE9CC6261E70}">
      <dsp:nvSpPr>
        <dsp:cNvPr id="0" name=""/>
        <dsp:cNvSpPr/>
      </dsp:nvSpPr>
      <dsp:spPr>
        <a:xfrm>
          <a:off x="0" y="1238696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058153-B786-4B3E-BAFB-C78B63158C12}">
      <dsp:nvSpPr>
        <dsp:cNvPr id="0" name=""/>
        <dsp:cNvSpPr/>
      </dsp:nvSpPr>
      <dsp:spPr>
        <a:xfrm>
          <a:off x="391790" y="943496"/>
          <a:ext cx="7835792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Panākt kompromisu starp vēlmēm un iespējām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1790" y="943496"/>
        <a:ext cx="7835792" cy="590400"/>
      </dsp:txXfrm>
    </dsp:sp>
    <dsp:sp modelId="{ADA3502E-C938-41D6-88D1-72B4CE70D2A0}">
      <dsp:nvSpPr>
        <dsp:cNvPr id="0" name=""/>
        <dsp:cNvSpPr/>
      </dsp:nvSpPr>
      <dsp:spPr>
        <a:xfrm>
          <a:off x="0" y="2145897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BA871C-9BB0-45D8-9392-144E0F95631F}">
      <dsp:nvSpPr>
        <dsp:cNvPr id="0" name=""/>
        <dsp:cNvSpPr/>
      </dsp:nvSpPr>
      <dsp:spPr>
        <a:xfrm>
          <a:off x="392191" y="1850697"/>
          <a:ext cx="7833013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Noteikt uzņēmējdarbības mērķus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2191" y="1850697"/>
        <a:ext cx="7833013" cy="590400"/>
      </dsp:txXfrm>
    </dsp:sp>
    <dsp:sp modelId="{F1849584-1027-49F1-9A50-8D2A1789C06E}">
      <dsp:nvSpPr>
        <dsp:cNvPr id="0" name=""/>
        <dsp:cNvSpPr/>
      </dsp:nvSpPr>
      <dsp:spPr>
        <a:xfrm>
          <a:off x="0" y="3053097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D5AD8-51BB-4E15-97C4-E749304DC01D}">
      <dsp:nvSpPr>
        <dsp:cNvPr id="0" name=""/>
        <dsp:cNvSpPr/>
      </dsp:nvSpPr>
      <dsp:spPr>
        <a:xfrm>
          <a:off x="409068" y="2757897"/>
          <a:ext cx="7815418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Izstrādāt stratēģiju un taktiku mērķu sasniegšanai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068" y="2757897"/>
        <a:ext cx="7815418" cy="590400"/>
      </dsp:txXfrm>
    </dsp:sp>
    <dsp:sp modelId="{36107C44-1A55-4BCF-B368-023E3FF2FF16}">
      <dsp:nvSpPr>
        <dsp:cNvPr id="0" name=""/>
        <dsp:cNvSpPr/>
      </dsp:nvSpPr>
      <dsp:spPr>
        <a:xfrm>
          <a:off x="0" y="3960297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3592E5-114C-47D1-B5B6-A67BD37C64FA}">
      <dsp:nvSpPr>
        <dsp:cNvPr id="0" name=""/>
        <dsp:cNvSpPr/>
      </dsp:nvSpPr>
      <dsp:spPr>
        <a:xfrm>
          <a:off x="392191" y="3665097"/>
          <a:ext cx="7833013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Aprēķināt un novērtēt sagaidāmos rezultātus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2191" y="3665097"/>
        <a:ext cx="7833013" cy="590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210647-664C-4FEF-B597-8A0BBFFF1E3E}">
      <dsp:nvSpPr>
        <dsp:cNvPr id="0" name=""/>
        <dsp:cNvSpPr/>
      </dsp:nvSpPr>
      <dsp:spPr>
        <a:xfrm>
          <a:off x="0" y="762595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3CD10A-E18B-445A-B76D-1592ADED76BA}">
      <dsp:nvSpPr>
        <dsp:cNvPr id="0" name=""/>
        <dsp:cNvSpPr/>
      </dsp:nvSpPr>
      <dsp:spPr>
        <a:xfrm>
          <a:off x="411480" y="38111"/>
          <a:ext cx="7218066" cy="1078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SVID analīze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8111"/>
        <a:ext cx="7218066" cy="1078724"/>
      </dsp:txXfrm>
    </dsp:sp>
    <dsp:sp modelId="{016A1735-76D3-4A8D-9E38-A598E6C06C84}">
      <dsp:nvSpPr>
        <dsp:cNvPr id="0" name=""/>
        <dsp:cNvSpPr/>
      </dsp:nvSpPr>
      <dsp:spPr>
        <a:xfrm>
          <a:off x="0" y="2171206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342CF2-5804-4836-ACAA-319815742AA1}">
      <dsp:nvSpPr>
        <dsp:cNvPr id="0" name=""/>
        <dsp:cNvSpPr/>
      </dsp:nvSpPr>
      <dsp:spPr>
        <a:xfrm>
          <a:off x="411480" y="1496995"/>
          <a:ext cx="7218066" cy="1028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PEST analīze (politiskie, ekonomiskie, sociālie, tehnoloģiskie faktori)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496995"/>
        <a:ext cx="7218066" cy="1028450"/>
      </dsp:txXfrm>
    </dsp:sp>
    <dsp:sp modelId="{C742D1F2-EB34-4F27-A178-D031E33B5FD4}">
      <dsp:nvSpPr>
        <dsp:cNvPr id="0" name=""/>
        <dsp:cNvSpPr/>
      </dsp:nvSpPr>
      <dsp:spPr>
        <a:xfrm>
          <a:off x="0" y="3643367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A4BBC-8196-4D1E-866F-A0590C825B62}">
      <dsp:nvSpPr>
        <dsp:cNvPr id="0" name=""/>
        <dsp:cNvSpPr/>
      </dsp:nvSpPr>
      <dsp:spPr>
        <a:xfrm>
          <a:off x="411480" y="2905606"/>
          <a:ext cx="7189493" cy="10920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M. Portera piecu spēku modelis (pircēji, piegādātāji, </a:t>
          </a:r>
          <a:r>
            <a:rPr lang="lv-LV" sz="2800" kern="1200" dirty="0" err="1" smtClean="0">
              <a:latin typeface="Times New Roman" pitchFamily="18" charset="0"/>
              <a:cs typeface="Times New Roman" pitchFamily="18" charset="0"/>
            </a:rPr>
            <a:t>jaunpienācēji</a:t>
          </a: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, konkurenti, </a:t>
          </a:r>
          <a:r>
            <a:rPr lang="lv-LV" sz="2800" kern="1200" dirty="0" err="1" smtClean="0">
              <a:latin typeface="Times New Roman" pitchFamily="18" charset="0"/>
              <a:cs typeface="Times New Roman" pitchFamily="18" charset="0"/>
            </a:rPr>
            <a:t>aizstājējprodukti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905606"/>
        <a:ext cx="7189493" cy="109200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CD98B-80E8-4829-ACC3-2D3FC4EEC1DE}">
      <dsp:nvSpPr>
        <dsp:cNvPr id="0" name=""/>
        <dsp:cNvSpPr/>
      </dsp:nvSpPr>
      <dsp:spPr>
        <a:xfrm>
          <a:off x="2208620" y="586478"/>
          <a:ext cx="3920708" cy="3920708"/>
        </a:xfrm>
        <a:prstGeom prst="blockArc">
          <a:avLst>
            <a:gd name="adj1" fmla="val 11872558"/>
            <a:gd name="adj2" fmla="val 16150552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43FAB4-843C-44F0-AB7F-EB09633E2545}">
      <dsp:nvSpPr>
        <dsp:cNvPr id="0" name=""/>
        <dsp:cNvSpPr/>
      </dsp:nvSpPr>
      <dsp:spPr>
        <a:xfrm>
          <a:off x="2207344" y="590422"/>
          <a:ext cx="3920708" cy="3920708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5A093-92A7-4F70-AC42-B7D62B85E21A}">
      <dsp:nvSpPr>
        <dsp:cNvPr id="0" name=""/>
        <dsp:cNvSpPr/>
      </dsp:nvSpPr>
      <dsp:spPr>
        <a:xfrm>
          <a:off x="2193816" y="580684"/>
          <a:ext cx="3920708" cy="3920708"/>
        </a:xfrm>
        <a:prstGeom prst="blockArc">
          <a:avLst>
            <a:gd name="adj1" fmla="val 3153057"/>
            <a:gd name="adj2" fmla="val 7530075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D9E25D-235E-48A7-8B6F-84475659E535}">
      <dsp:nvSpPr>
        <dsp:cNvPr id="0" name=""/>
        <dsp:cNvSpPr/>
      </dsp:nvSpPr>
      <dsp:spPr>
        <a:xfrm>
          <a:off x="2233424" y="551151"/>
          <a:ext cx="3920708" cy="3920708"/>
        </a:xfrm>
        <a:prstGeom prst="blockArc">
          <a:avLst>
            <a:gd name="adj1" fmla="val 20516761"/>
            <a:gd name="adj2" fmla="val 3241759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57044-4EC4-4427-AEAD-E3E2A0595F4B}">
      <dsp:nvSpPr>
        <dsp:cNvPr id="0" name=""/>
        <dsp:cNvSpPr/>
      </dsp:nvSpPr>
      <dsp:spPr>
        <a:xfrm>
          <a:off x="2245019" y="585609"/>
          <a:ext cx="3920708" cy="3920708"/>
        </a:xfrm>
        <a:prstGeom prst="blockArc">
          <a:avLst>
            <a:gd name="adj1" fmla="val 16085185"/>
            <a:gd name="adj2" fmla="val 20451488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99FD6C-60AE-4A5C-A269-D4B1C0C4E31E}">
      <dsp:nvSpPr>
        <dsp:cNvPr id="0" name=""/>
        <dsp:cNvSpPr/>
      </dsp:nvSpPr>
      <dsp:spPr>
        <a:xfrm>
          <a:off x="3264572" y="1647650"/>
          <a:ext cx="1806252" cy="18062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6500" kern="1200" dirty="0" smtClean="0"/>
            <a:t>SIA</a:t>
          </a:r>
          <a:endParaRPr lang="lv-LV" sz="6500" kern="1200" dirty="0"/>
        </a:p>
      </dsp:txBody>
      <dsp:txXfrm>
        <a:off x="3264572" y="1647650"/>
        <a:ext cx="1806252" cy="1806252"/>
      </dsp:txXfrm>
    </dsp:sp>
    <dsp:sp modelId="{A1B313F0-2EAD-49B0-9A1F-E761993B8C64}">
      <dsp:nvSpPr>
        <dsp:cNvPr id="0" name=""/>
        <dsp:cNvSpPr/>
      </dsp:nvSpPr>
      <dsp:spPr>
        <a:xfrm>
          <a:off x="2524990" y="6"/>
          <a:ext cx="3232884" cy="126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Aizstājējproduktu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 draudi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24990" y="6"/>
        <a:ext cx="3232884" cy="1264376"/>
      </dsp:txXfrm>
    </dsp:sp>
    <dsp:sp modelId="{0978DEE5-81FB-416D-8C74-DCCFA627FF84}">
      <dsp:nvSpPr>
        <dsp:cNvPr id="0" name=""/>
        <dsp:cNvSpPr/>
      </dsp:nvSpPr>
      <dsp:spPr>
        <a:xfrm>
          <a:off x="4421198" y="1285884"/>
          <a:ext cx="3186280" cy="126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Jaunpienācēju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 draudi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1198" y="1285884"/>
        <a:ext cx="3186280" cy="1264376"/>
      </dsp:txXfrm>
    </dsp:sp>
    <dsp:sp modelId="{06A227F3-6C52-48E1-B66C-1F60BA31C921}">
      <dsp:nvSpPr>
        <dsp:cNvPr id="0" name=""/>
        <dsp:cNvSpPr/>
      </dsp:nvSpPr>
      <dsp:spPr>
        <a:xfrm>
          <a:off x="3593237" y="3429027"/>
          <a:ext cx="3450522" cy="126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Pircēju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spēks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93237" y="3429027"/>
        <a:ext cx="3450522" cy="1264376"/>
      </dsp:txXfrm>
    </dsp:sp>
    <dsp:sp modelId="{4D99BFAE-ED3F-4B8C-89C1-BA17D1A11DC5}">
      <dsp:nvSpPr>
        <dsp:cNvPr id="0" name=""/>
        <dsp:cNvSpPr/>
      </dsp:nvSpPr>
      <dsp:spPr>
        <a:xfrm>
          <a:off x="1257277" y="3467723"/>
          <a:ext cx="3569816" cy="126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Pārdevēju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spēks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7277" y="3467723"/>
        <a:ext cx="3569816" cy="1264376"/>
      </dsp:txXfrm>
    </dsp:sp>
    <dsp:sp modelId="{209103B0-424F-4EF9-BAC2-65111D3ADDE8}">
      <dsp:nvSpPr>
        <dsp:cNvPr id="0" name=""/>
        <dsp:cNvSpPr/>
      </dsp:nvSpPr>
      <dsp:spPr>
        <a:xfrm>
          <a:off x="647643" y="1326871"/>
          <a:ext cx="3397873" cy="1264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Konkurence nozarē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7643" y="1326871"/>
        <a:ext cx="3397873" cy="1264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C8BE-E14C-47FA-A6B0-03FBB43AB09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80B95-C427-43DF-8936-72442A6226DB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aa.gov.lv/" TargetMode="External"/><Relationship Id="rId2" Type="http://schemas.openxmlformats.org/officeDocument/2006/relationships/hyperlink" Target="http://www.biznesa-plans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2.png"/><Relationship Id="rId4" Type="http://schemas.openxmlformats.org/officeDocument/2006/relationships/hyperlink" Target="http://www.citadele.lv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12823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BŪTĪBA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86190"/>
            <a:ext cx="6400800" cy="1857388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Tipogrāfijas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 SVID analīze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01971">
                <a:tc>
                  <a:txBody>
                    <a:bodyPr/>
                    <a:lstStyle/>
                    <a:p>
                      <a:pPr algn="ctr"/>
                      <a:r>
                        <a:rPr lang="lv-LV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Stiprās puses</a:t>
                      </a:r>
                      <a:endParaRPr lang="lv-LV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Vājās puses</a:t>
                      </a:r>
                      <a:endParaRPr lang="lv-LV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60246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Pastāvīgo klientu loks</a:t>
                      </a:r>
                    </a:p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Konkurētspējīgas cenas</a:t>
                      </a:r>
                    </a:p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Sadarbība  ar Latvijas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poligrāfijas uzņēmumu asociāciju</a:t>
                      </a:r>
                    </a:p>
                    <a:p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Pieredze nozarē</a:t>
                      </a:r>
                    </a:p>
                    <a:p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Atpazīstamība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Ierobežotas iespējas ražošanas paplašināšanai</a:t>
                      </a:r>
                    </a:p>
                    <a:p>
                      <a:r>
                        <a:rPr lang="lv-LV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Netiek piedāvāta produkcijas piegāde</a:t>
                      </a:r>
                    </a:p>
                    <a:p>
                      <a:r>
                        <a:rPr lang="lv-LV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Ierobežots</a:t>
                      </a:r>
                      <a:r>
                        <a:rPr lang="lv-LV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pakalpojumu  klāsts</a:t>
                      </a:r>
                      <a:endParaRPr lang="lv-LV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1971">
                <a:tc>
                  <a:txBody>
                    <a:bodyPr/>
                    <a:lstStyle/>
                    <a:p>
                      <a:pPr algn="ctr"/>
                      <a:r>
                        <a:rPr lang="lv-LV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Iespējas</a:t>
                      </a:r>
                      <a:endParaRPr lang="lv-LV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Draudi</a:t>
                      </a:r>
                      <a:endParaRPr lang="lv-LV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564969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Sadarbība ar citām tipogrāfijām</a:t>
                      </a:r>
                    </a:p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Pakalpojumu klāsta dažādošana</a:t>
                      </a:r>
                    </a:p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Mārketinga aktivitāšu dažādošana</a:t>
                      </a:r>
                    </a:p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Finansējuma piesaiste no ES struktūrfondiem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Konkurences palielināšanās</a:t>
                      </a:r>
                    </a:p>
                    <a:p>
                      <a:r>
                        <a:rPr lang="lv-LV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Jaunpienācēju</a:t>
                      </a:r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draudi</a:t>
                      </a:r>
                    </a:p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Izmaksu paaugstināšanās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PEST analīze </a:t>
            </a:r>
            <a:r>
              <a:rPr lang="lv-LV" dirty="0" smtClean="0"/>
              <a:t/>
            </a:r>
            <a:br>
              <a:rPr lang="lv-LV" dirty="0" smtClean="0"/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2786083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Politisko faktoru analīze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Ekonomisko faktoru analīze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Sociālo faktoru analīze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Tehnoloģisko faktoru analīze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Portera piecu spēku modelis </a:t>
            </a:r>
            <a:r>
              <a:rPr lang="lv-LV" dirty="0" smtClean="0"/>
              <a:t/>
            </a:r>
            <a:br>
              <a:rPr lang="lv-LV" dirty="0" smtClean="0"/>
            </a:br>
            <a:r>
              <a:rPr lang="lv-LV" dirty="0" smtClean="0"/>
              <a:t/>
            </a:r>
            <a:br>
              <a:rPr lang="lv-LV" dirty="0" smtClean="0"/>
            </a:b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76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Abizāre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Ievads uzņēmējdarbībā. Rīga: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2004.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Moriss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Veiksmīga biznesa sākums. Izdevniecība “Valters un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Rapa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2008.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www.biznesa-plans.lv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AutoNum type="arabicPeriod"/>
            </a:pPr>
            <a:r>
              <a:rPr lang="lv-LV" i="1" dirty="0" smtClean="0">
                <a:hlinkClick r:id="rId3"/>
              </a:rPr>
              <a:t>www.liaa.gov.lv</a:t>
            </a:r>
            <a:r>
              <a:rPr lang="lv-LV" i="1" dirty="0" smtClean="0"/>
              <a:t> </a:t>
            </a:r>
          </a:p>
          <a:p>
            <a:pPr marL="514350" indent="-514350">
              <a:buAutoNum type="arabicPeriod"/>
            </a:pPr>
            <a:r>
              <a:rPr lang="lv-LV" i="1" dirty="0" smtClean="0">
                <a:hlinkClick r:id="rId4"/>
              </a:rPr>
              <a:t>www.citadele.lv</a:t>
            </a:r>
            <a:r>
              <a:rPr lang="lv-LV" i="1" dirty="0" smtClean="0"/>
              <a:t>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biznesa plāns?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Biznesa plāns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stratēģiskā plāna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veids.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85720" y="2214554"/>
          <a:ext cx="8501122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nepieciešamība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Uzņēmējdarbības  sākšanai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Esošā uzņēmuma izvērtēšanai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Kompanjonu vai investoru piesaistīšanai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Kredīta saņemšanai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Nomas vai īres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līguma slēgšanai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pašvaldību utt.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izstrādāšanas mērķi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822960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Pozitīvie ieguvumi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Bez emocijām ļauj izvērtēt uzņēmējdarbības ideju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Lielisks darba instruments, lai nodotu savas idejas tiem cilvēkiem, kam tās domātas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Paaugstinās uzņēmēja kvalifikācija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Biznesa plāna izstrāde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3"/>
            <a:ext cx="8229600" cy="328614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Biznesa plānu var izstrādāt: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pats uzņēmējs (īpašnieks);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uzņēmuma administrācija;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pieaicināti profesionāļi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Ieteikumi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Biznesa plānam jābūt: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lietišķam, lakoniskam, pārskatāmi noformētam;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vienkāršam (jāizvairās no sarežģītu terminu un speciāla žargona lietošanas);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reālam, balstītam uz patiesu, pārbaudītu informāciju;</a:t>
            </a:r>
          </a:p>
          <a:p>
            <a:pPr lvl="2"/>
            <a:r>
              <a:rPr lang="lv-LV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ārtīgi noformētam, bez gramatikas un drukas kļūdām;</a:t>
            </a:r>
          </a:p>
          <a:p>
            <a:pPr lvl="2"/>
            <a:r>
              <a:rPr lang="lv-LV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 jāatbilst noteiktām prasībām.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Biežāk pieļautās kļūdas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 fontScale="92500"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Nepietiekami tiek novērtēti konkurenti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Tiek plānotas augstas biznesa uzsākšanas izmaksas, taču netiek norādītas iespējas, kā pie šāda kapitāla iespējams tikt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Pārāk liels optimisms, veicot aprēķinus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Netiek norādītas pareizas izejmateriālu un resursu cenas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Tiek aizmirsts aprakstīt nepieciešamās atļaujas un licences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Uzņēmumu un produktu ietekmējošo faktoru analīze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71613"/>
          <a:ext cx="8229600" cy="4286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317</Words>
  <Application>Microsoft Office PowerPoint</Application>
  <PresentationFormat>On-screen Show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BIZNESA PLĀNA BŪTĪBA</vt:lpstr>
      <vt:lpstr>Kas ir biznesa plāns?</vt:lpstr>
      <vt:lpstr>Biznesa plāna nepieciešamība</vt:lpstr>
      <vt:lpstr>Biznesa plāna izstrādāšanas mērķi</vt:lpstr>
      <vt:lpstr>Pozitīvie ieguvumi</vt:lpstr>
      <vt:lpstr>Biznesa plāna izstrāde</vt:lpstr>
      <vt:lpstr>Ieteikumi </vt:lpstr>
      <vt:lpstr>Biežāk pieļautās kļūdas</vt:lpstr>
      <vt:lpstr>Uzņēmumu un produktu ietekmējošo faktoru analīze</vt:lpstr>
      <vt:lpstr> Tipogrāfijas “Print” SVID analīze </vt:lpstr>
      <vt:lpstr> PEST analīze  </vt:lpstr>
      <vt:lpstr>  M. Portera piecu spēku modelis   </vt:lpstr>
      <vt:lpstr>Iespējamie informācijas resursi</vt:lpstr>
      <vt:lpstr>Slide 14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BIZNESA PLĀNA BŪTĪBA</dc:title>
  <dc:creator> </dc:creator>
  <cp:lastModifiedBy> </cp:lastModifiedBy>
  <cp:revision>47</cp:revision>
  <dcterms:created xsi:type="dcterms:W3CDTF">2012-03-15T10:29:24Z</dcterms:created>
  <dcterms:modified xsi:type="dcterms:W3CDTF">2012-06-25T11:41:25Z</dcterms:modified>
</cp:coreProperties>
</file>