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3"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2" autoAdjust="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8D217A-A51A-42AF-8492-E319AEF0F12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F216B216-C09E-4302-A797-F2640B516B27}">
      <dgm:prSet phldrT="[Text]"/>
      <dgm:spPr/>
      <dgm:t>
        <a:bodyPr/>
        <a:lstStyle/>
        <a:p>
          <a:r>
            <a:rPr lang="lv-LV" dirty="0" smtClean="0">
              <a:latin typeface="Times New Roman" pitchFamily="18" charset="0"/>
              <a:cs typeface="Times New Roman" pitchFamily="18" charset="0"/>
            </a:rPr>
            <a:t>Nemateriālie ieguldījumi</a:t>
          </a:r>
          <a:endParaRPr lang="lv-LV" dirty="0">
            <a:latin typeface="Times New Roman" pitchFamily="18" charset="0"/>
            <a:cs typeface="Times New Roman" pitchFamily="18" charset="0"/>
          </a:endParaRPr>
        </a:p>
      </dgm:t>
    </dgm:pt>
    <dgm:pt modelId="{483E2277-9827-4413-B345-C0ED78037980}" type="parTrans" cxnId="{EB73388E-CFC0-4F6F-A58B-45CE24AD8D29}">
      <dgm:prSet/>
      <dgm:spPr/>
      <dgm:t>
        <a:bodyPr/>
        <a:lstStyle/>
        <a:p>
          <a:endParaRPr lang="lv-LV"/>
        </a:p>
      </dgm:t>
    </dgm:pt>
    <dgm:pt modelId="{486809A3-875C-4A4D-86E9-C593AF5FE1ED}" type="sibTrans" cxnId="{EB73388E-CFC0-4F6F-A58B-45CE24AD8D29}">
      <dgm:prSet/>
      <dgm:spPr/>
      <dgm:t>
        <a:bodyPr/>
        <a:lstStyle/>
        <a:p>
          <a:endParaRPr lang="lv-LV"/>
        </a:p>
      </dgm:t>
    </dgm:pt>
    <dgm:pt modelId="{F407874F-4BA5-4A23-94AC-67B5620726D3}">
      <dgm:prSet phldrT="[Text]"/>
      <dgm:spPr/>
      <dgm:t>
        <a:bodyPr/>
        <a:lstStyle/>
        <a:p>
          <a:r>
            <a:rPr lang="lv-LV" dirty="0" smtClean="0">
              <a:latin typeface="Times New Roman" pitchFamily="18" charset="0"/>
              <a:cs typeface="Times New Roman" pitchFamily="18" charset="0"/>
            </a:rPr>
            <a:t>Pamatlīdzekļi</a:t>
          </a:r>
          <a:endParaRPr lang="lv-LV" dirty="0">
            <a:latin typeface="Times New Roman" pitchFamily="18" charset="0"/>
            <a:cs typeface="Times New Roman" pitchFamily="18" charset="0"/>
          </a:endParaRPr>
        </a:p>
      </dgm:t>
    </dgm:pt>
    <dgm:pt modelId="{AE9D09CD-0EE7-4E85-A61F-2ED7A479BD39}" type="parTrans" cxnId="{DB561B03-73A4-4A7C-A1CF-6411B7E2D354}">
      <dgm:prSet/>
      <dgm:spPr/>
      <dgm:t>
        <a:bodyPr/>
        <a:lstStyle/>
        <a:p>
          <a:endParaRPr lang="lv-LV"/>
        </a:p>
      </dgm:t>
    </dgm:pt>
    <dgm:pt modelId="{26737A99-77F4-4406-BFDF-52D64C5A8F4C}" type="sibTrans" cxnId="{DB561B03-73A4-4A7C-A1CF-6411B7E2D354}">
      <dgm:prSet/>
      <dgm:spPr/>
      <dgm:t>
        <a:bodyPr/>
        <a:lstStyle/>
        <a:p>
          <a:endParaRPr lang="lv-LV"/>
        </a:p>
      </dgm:t>
    </dgm:pt>
    <dgm:pt modelId="{52C9CC97-2A42-4F13-A118-B6ACE74A4F02}">
      <dgm:prSet phldrT="[Text]"/>
      <dgm:spPr/>
      <dgm:t>
        <a:bodyPr/>
        <a:lstStyle/>
        <a:p>
          <a:r>
            <a:rPr lang="lv-LV" dirty="0" smtClean="0">
              <a:latin typeface="Times New Roman" pitchFamily="18" charset="0"/>
              <a:cs typeface="Times New Roman" pitchFamily="18" charset="0"/>
            </a:rPr>
            <a:t>Ilgtermiņa finansu ieguldījumi</a:t>
          </a:r>
          <a:endParaRPr lang="lv-LV" dirty="0">
            <a:latin typeface="Times New Roman" pitchFamily="18" charset="0"/>
            <a:cs typeface="Times New Roman" pitchFamily="18" charset="0"/>
          </a:endParaRPr>
        </a:p>
      </dgm:t>
    </dgm:pt>
    <dgm:pt modelId="{2F0FF928-142F-4CE1-B65C-CFB69A936C17}" type="parTrans" cxnId="{BF3BCCE0-A7A4-436F-A71C-805587137C4D}">
      <dgm:prSet/>
      <dgm:spPr/>
      <dgm:t>
        <a:bodyPr/>
        <a:lstStyle/>
        <a:p>
          <a:endParaRPr lang="lv-LV"/>
        </a:p>
      </dgm:t>
    </dgm:pt>
    <dgm:pt modelId="{E7BB7C13-A990-4FA2-AD52-4A5074D26AA8}" type="sibTrans" cxnId="{BF3BCCE0-A7A4-436F-A71C-805587137C4D}">
      <dgm:prSet/>
      <dgm:spPr/>
      <dgm:t>
        <a:bodyPr/>
        <a:lstStyle/>
        <a:p>
          <a:endParaRPr lang="lv-LV"/>
        </a:p>
      </dgm:t>
    </dgm:pt>
    <dgm:pt modelId="{ED5B65E5-2171-4E03-B8FA-315E8C7284B5}" type="pres">
      <dgm:prSet presAssocID="{B78D217A-A51A-42AF-8492-E319AEF0F12A}" presName="linear" presStyleCnt="0">
        <dgm:presLayoutVars>
          <dgm:dir/>
          <dgm:animLvl val="lvl"/>
          <dgm:resizeHandles val="exact"/>
        </dgm:presLayoutVars>
      </dgm:prSet>
      <dgm:spPr/>
      <dgm:t>
        <a:bodyPr/>
        <a:lstStyle/>
        <a:p>
          <a:endParaRPr lang="lv-LV"/>
        </a:p>
      </dgm:t>
    </dgm:pt>
    <dgm:pt modelId="{DE9C3DEB-5A04-47E1-8B3C-03A7B99F8C08}" type="pres">
      <dgm:prSet presAssocID="{F216B216-C09E-4302-A797-F2640B516B27}" presName="parentLin" presStyleCnt="0"/>
      <dgm:spPr/>
    </dgm:pt>
    <dgm:pt modelId="{D3B28943-36D7-46A7-B00D-5B2F5F818CCD}" type="pres">
      <dgm:prSet presAssocID="{F216B216-C09E-4302-A797-F2640B516B27}" presName="parentLeftMargin" presStyleLbl="node1" presStyleIdx="0" presStyleCnt="3"/>
      <dgm:spPr/>
      <dgm:t>
        <a:bodyPr/>
        <a:lstStyle/>
        <a:p>
          <a:endParaRPr lang="lv-LV"/>
        </a:p>
      </dgm:t>
    </dgm:pt>
    <dgm:pt modelId="{6088FBA2-ED0E-4978-A167-FCABBD6A308B}" type="pres">
      <dgm:prSet presAssocID="{F216B216-C09E-4302-A797-F2640B516B27}" presName="parentText" presStyleLbl="node1" presStyleIdx="0" presStyleCnt="3">
        <dgm:presLayoutVars>
          <dgm:chMax val="0"/>
          <dgm:bulletEnabled val="1"/>
        </dgm:presLayoutVars>
      </dgm:prSet>
      <dgm:spPr/>
      <dgm:t>
        <a:bodyPr/>
        <a:lstStyle/>
        <a:p>
          <a:endParaRPr lang="lv-LV"/>
        </a:p>
      </dgm:t>
    </dgm:pt>
    <dgm:pt modelId="{7FF2538F-1774-40AC-B659-9403BD23031C}" type="pres">
      <dgm:prSet presAssocID="{F216B216-C09E-4302-A797-F2640B516B27}" presName="negativeSpace" presStyleCnt="0"/>
      <dgm:spPr/>
    </dgm:pt>
    <dgm:pt modelId="{D70B7C73-D4CB-411C-BBD8-1F763D59C11E}" type="pres">
      <dgm:prSet presAssocID="{F216B216-C09E-4302-A797-F2640B516B27}" presName="childText" presStyleLbl="conFgAcc1" presStyleIdx="0" presStyleCnt="3">
        <dgm:presLayoutVars>
          <dgm:bulletEnabled val="1"/>
        </dgm:presLayoutVars>
      </dgm:prSet>
      <dgm:spPr/>
    </dgm:pt>
    <dgm:pt modelId="{65B28608-2F30-4390-9A25-2A68D48ADDA6}" type="pres">
      <dgm:prSet presAssocID="{486809A3-875C-4A4D-86E9-C593AF5FE1ED}" presName="spaceBetweenRectangles" presStyleCnt="0"/>
      <dgm:spPr/>
    </dgm:pt>
    <dgm:pt modelId="{DA08D60D-89B5-4A8F-BBD2-DE493AB32444}" type="pres">
      <dgm:prSet presAssocID="{F407874F-4BA5-4A23-94AC-67B5620726D3}" presName="parentLin" presStyleCnt="0"/>
      <dgm:spPr/>
    </dgm:pt>
    <dgm:pt modelId="{1D3BE9DA-906C-471B-9C36-14F5F8D63234}" type="pres">
      <dgm:prSet presAssocID="{F407874F-4BA5-4A23-94AC-67B5620726D3}" presName="parentLeftMargin" presStyleLbl="node1" presStyleIdx="0" presStyleCnt="3"/>
      <dgm:spPr/>
      <dgm:t>
        <a:bodyPr/>
        <a:lstStyle/>
        <a:p>
          <a:endParaRPr lang="lv-LV"/>
        </a:p>
      </dgm:t>
    </dgm:pt>
    <dgm:pt modelId="{2879227F-FD9B-4969-A41E-2E67743287C3}" type="pres">
      <dgm:prSet presAssocID="{F407874F-4BA5-4A23-94AC-67B5620726D3}" presName="parentText" presStyleLbl="node1" presStyleIdx="1" presStyleCnt="3">
        <dgm:presLayoutVars>
          <dgm:chMax val="0"/>
          <dgm:bulletEnabled val="1"/>
        </dgm:presLayoutVars>
      </dgm:prSet>
      <dgm:spPr/>
      <dgm:t>
        <a:bodyPr/>
        <a:lstStyle/>
        <a:p>
          <a:endParaRPr lang="lv-LV"/>
        </a:p>
      </dgm:t>
    </dgm:pt>
    <dgm:pt modelId="{5C32DCDD-2E53-4350-BBCB-53D84A3EE9C0}" type="pres">
      <dgm:prSet presAssocID="{F407874F-4BA5-4A23-94AC-67B5620726D3}" presName="negativeSpace" presStyleCnt="0"/>
      <dgm:spPr/>
    </dgm:pt>
    <dgm:pt modelId="{D92EFDA1-D091-44E1-899A-367569024FB0}" type="pres">
      <dgm:prSet presAssocID="{F407874F-4BA5-4A23-94AC-67B5620726D3}" presName="childText" presStyleLbl="conFgAcc1" presStyleIdx="1" presStyleCnt="3">
        <dgm:presLayoutVars>
          <dgm:bulletEnabled val="1"/>
        </dgm:presLayoutVars>
      </dgm:prSet>
      <dgm:spPr/>
    </dgm:pt>
    <dgm:pt modelId="{3E5D8901-DDE2-4E67-BA48-55A31B6418CC}" type="pres">
      <dgm:prSet presAssocID="{26737A99-77F4-4406-BFDF-52D64C5A8F4C}" presName="spaceBetweenRectangles" presStyleCnt="0"/>
      <dgm:spPr/>
    </dgm:pt>
    <dgm:pt modelId="{020ED81D-17AA-4FF5-9456-7A8E30949C93}" type="pres">
      <dgm:prSet presAssocID="{52C9CC97-2A42-4F13-A118-B6ACE74A4F02}" presName="parentLin" presStyleCnt="0"/>
      <dgm:spPr/>
    </dgm:pt>
    <dgm:pt modelId="{96EA5B97-8F4F-4C53-BE90-526EF2E3EED0}" type="pres">
      <dgm:prSet presAssocID="{52C9CC97-2A42-4F13-A118-B6ACE74A4F02}" presName="parentLeftMargin" presStyleLbl="node1" presStyleIdx="1" presStyleCnt="3"/>
      <dgm:spPr/>
      <dgm:t>
        <a:bodyPr/>
        <a:lstStyle/>
        <a:p>
          <a:endParaRPr lang="lv-LV"/>
        </a:p>
      </dgm:t>
    </dgm:pt>
    <dgm:pt modelId="{C10CBE5B-AB63-4AA6-A9AB-D29F96306D27}" type="pres">
      <dgm:prSet presAssocID="{52C9CC97-2A42-4F13-A118-B6ACE74A4F02}" presName="parentText" presStyleLbl="node1" presStyleIdx="2" presStyleCnt="3">
        <dgm:presLayoutVars>
          <dgm:chMax val="0"/>
          <dgm:bulletEnabled val="1"/>
        </dgm:presLayoutVars>
      </dgm:prSet>
      <dgm:spPr/>
      <dgm:t>
        <a:bodyPr/>
        <a:lstStyle/>
        <a:p>
          <a:endParaRPr lang="lv-LV"/>
        </a:p>
      </dgm:t>
    </dgm:pt>
    <dgm:pt modelId="{CC6D0E81-C2C7-4E98-AEC7-32E8AC6A9589}" type="pres">
      <dgm:prSet presAssocID="{52C9CC97-2A42-4F13-A118-B6ACE74A4F02}" presName="negativeSpace" presStyleCnt="0"/>
      <dgm:spPr/>
    </dgm:pt>
    <dgm:pt modelId="{BEE5F64B-FD86-4F75-9F3D-3EC71E971F4A}" type="pres">
      <dgm:prSet presAssocID="{52C9CC97-2A42-4F13-A118-B6ACE74A4F02}" presName="childText" presStyleLbl="conFgAcc1" presStyleIdx="2" presStyleCnt="3">
        <dgm:presLayoutVars>
          <dgm:bulletEnabled val="1"/>
        </dgm:presLayoutVars>
      </dgm:prSet>
      <dgm:spPr/>
    </dgm:pt>
  </dgm:ptLst>
  <dgm:cxnLst>
    <dgm:cxn modelId="{6DFA27A6-5674-4375-BF76-DF0098D0559D}" type="presOf" srcId="{F216B216-C09E-4302-A797-F2640B516B27}" destId="{6088FBA2-ED0E-4978-A167-FCABBD6A308B}" srcOrd="1" destOrd="0" presId="urn:microsoft.com/office/officeart/2005/8/layout/list1"/>
    <dgm:cxn modelId="{EB73388E-CFC0-4F6F-A58B-45CE24AD8D29}" srcId="{B78D217A-A51A-42AF-8492-E319AEF0F12A}" destId="{F216B216-C09E-4302-A797-F2640B516B27}" srcOrd="0" destOrd="0" parTransId="{483E2277-9827-4413-B345-C0ED78037980}" sibTransId="{486809A3-875C-4A4D-86E9-C593AF5FE1ED}"/>
    <dgm:cxn modelId="{D7EA20A7-B7AC-4332-AAE6-7317C0C884BB}" type="presOf" srcId="{F407874F-4BA5-4A23-94AC-67B5620726D3}" destId="{1D3BE9DA-906C-471B-9C36-14F5F8D63234}" srcOrd="0" destOrd="0" presId="urn:microsoft.com/office/officeart/2005/8/layout/list1"/>
    <dgm:cxn modelId="{DB561B03-73A4-4A7C-A1CF-6411B7E2D354}" srcId="{B78D217A-A51A-42AF-8492-E319AEF0F12A}" destId="{F407874F-4BA5-4A23-94AC-67B5620726D3}" srcOrd="1" destOrd="0" parTransId="{AE9D09CD-0EE7-4E85-A61F-2ED7A479BD39}" sibTransId="{26737A99-77F4-4406-BFDF-52D64C5A8F4C}"/>
    <dgm:cxn modelId="{651903E0-4DA4-489F-AAA1-BCE8B8EE0D6F}" type="presOf" srcId="{52C9CC97-2A42-4F13-A118-B6ACE74A4F02}" destId="{C10CBE5B-AB63-4AA6-A9AB-D29F96306D27}" srcOrd="1" destOrd="0" presId="urn:microsoft.com/office/officeart/2005/8/layout/list1"/>
    <dgm:cxn modelId="{6B4EBAEB-9331-403B-A513-216173350D0C}" type="presOf" srcId="{F407874F-4BA5-4A23-94AC-67B5620726D3}" destId="{2879227F-FD9B-4969-A41E-2E67743287C3}" srcOrd="1" destOrd="0" presId="urn:microsoft.com/office/officeart/2005/8/layout/list1"/>
    <dgm:cxn modelId="{BF3BCCE0-A7A4-436F-A71C-805587137C4D}" srcId="{B78D217A-A51A-42AF-8492-E319AEF0F12A}" destId="{52C9CC97-2A42-4F13-A118-B6ACE74A4F02}" srcOrd="2" destOrd="0" parTransId="{2F0FF928-142F-4CE1-B65C-CFB69A936C17}" sibTransId="{E7BB7C13-A990-4FA2-AD52-4A5074D26AA8}"/>
    <dgm:cxn modelId="{0149BC94-3AA5-4A18-B843-3322771F4970}" type="presOf" srcId="{52C9CC97-2A42-4F13-A118-B6ACE74A4F02}" destId="{96EA5B97-8F4F-4C53-BE90-526EF2E3EED0}" srcOrd="0" destOrd="0" presId="urn:microsoft.com/office/officeart/2005/8/layout/list1"/>
    <dgm:cxn modelId="{E87AADA3-8024-4CDF-9E19-ED1A81EDCB08}" type="presOf" srcId="{B78D217A-A51A-42AF-8492-E319AEF0F12A}" destId="{ED5B65E5-2171-4E03-B8FA-315E8C7284B5}" srcOrd="0" destOrd="0" presId="urn:microsoft.com/office/officeart/2005/8/layout/list1"/>
    <dgm:cxn modelId="{F7538B4A-C6F9-4AE3-8ACF-E2E47AD15317}" type="presOf" srcId="{F216B216-C09E-4302-A797-F2640B516B27}" destId="{D3B28943-36D7-46A7-B00D-5B2F5F818CCD}" srcOrd="0" destOrd="0" presId="urn:microsoft.com/office/officeart/2005/8/layout/list1"/>
    <dgm:cxn modelId="{07F34C99-202B-40A5-8E1E-D7DA9451C560}" type="presParOf" srcId="{ED5B65E5-2171-4E03-B8FA-315E8C7284B5}" destId="{DE9C3DEB-5A04-47E1-8B3C-03A7B99F8C08}" srcOrd="0" destOrd="0" presId="urn:microsoft.com/office/officeart/2005/8/layout/list1"/>
    <dgm:cxn modelId="{58899150-B594-406A-BC56-53F8EA299C7F}" type="presParOf" srcId="{DE9C3DEB-5A04-47E1-8B3C-03A7B99F8C08}" destId="{D3B28943-36D7-46A7-B00D-5B2F5F818CCD}" srcOrd="0" destOrd="0" presId="urn:microsoft.com/office/officeart/2005/8/layout/list1"/>
    <dgm:cxn modelId="{070EB48E-D825-4BC2-A51B-0807774F8D0D}" type="presParOf" srcId="{DE9C3DEB-5A04-47E1-8B3C-03A7B99F8C08}" destId="{6088FBA2-ED0E-4978-A167-FCABBD6A308B}" srcOrd="1" destOrd="0" presId="urn:microsoft.com/office/officeart/2005/8/layout/list1"/>
    <dgm:cxn modelId="{E67AC212-C8F6-4C18-81C0-8F628314B3E8}" type="presParOf" srcId="{ED5B65E5-2171-4E03-B8FA-315E8C7284B5}" destId="{7FF2538F-1774-40AC-B659-9403BD23031C}" srcOrd="1" destOrd="0" presId="urn:microsoft.com/office/officeart/2005/8/layout/list1"/>
    <dgm:cxn modelId="{E4C32A96-2776-4E41-8CFB-D4F489572560}" type="presParOf" srcId="{ED5B65E5-2171-4E03-B8FA-315E8C7284B5}" destId="{D70B7C73-D4CB-411C-BBD8-1F763D59C11E}" srcOrd="2" destOrd="0" presId="urn:microsoft.com/office/officeart/2005/8/layout/list1"/>
    <dgm:cxn modelId="{57564464-6CFF-4927-A18A-0D0C9DDAA2F1}" type="presParOf" srcId="{ED5B65E5-2171-4E03-B8FA-315E8C7284B5}" destId="{65B28608-2F30-4390-9A25-2A68D48ADDA6}" srcOrd="3" destOrd="0" presId="urn:microsoft.com/office/officeart/2005/8/layout/list1"/>
    <dgm:cxn modelId="{18F657AD-1D5C-4417-B7E5-7E04850B6B66}" type="presParOf" srcId="{ED5B65E5-2171-4E03-B8FA-315E8C7284B5}" destId="{DA08D60D-89B5-4A8F-BBD2-DE493AB32444}" srcOrd="4" destOrd="0" presId="urn:microsoft.com/office/officeart/2005/8/layout/list1"/>
    <dgm:cxn modelId="{E1D4DFEF-5F01-4518-B591-7380C833C21D}" type="presParOf" srcId="{DA08D60D-89B5-4A8F-BBD2-DE493AB32444}" destId="{1D3BE9DA-906C-471B-9C36-14F5F8D63234}" srcOrd="0" destOrd="0" presId="urn:microsoft.com/office/officeart/2005/8/layout/list1"/>
    <dgm:cxn modelId="{E01F9054-B31E-40B5-A92F-03E0D182414A}" type="presParOf" srcId="{DA08D60D-89B5-4A8F-BBD2-DE493AB32444}" destId="{2879227F-FD9B-4969-A41E-2E67743287C3}" srcOrd="1" destOrd="0" presId="urn:microsoft.com/office/officeart/2005/8/layout/list1"/>
    <dgm:cxn modelId="{5DBC5892-5DD0-4FE6-B21D-BA88573257EB}" type="presParOf" srcId="{ED5B65E5-2171-4E03-B8FA-315E8C7284B5}" destId="{5C32DCDD-2E53-4350-BBCB-53D84A3EE9C0}" srcOrd="5" destOrd="0" presId="urn:microsoft.com/office/officeart/2005/8/layout/list1"/>
    <dgm:cxn modelId="{6C064B31-DD6D-4845-A84A-6675501AB3F5}" type="presParOf" srcId="{ED5B65E5-2171-4E03-B8FA-315E8C7284B5}" destId="{D92EFDA1-D091-44E1-899A-367569024FB0}" srcOrd="6" destOrd="0" presId="urn:microsoft.com/office/officeart/2005/8/layout/list1"/>
    <dgm:cxn modelId="{63F29482-CCBC-4466-85D8-0D0024C52298}" type="presParOf" srcId="{ED5B65E5-2171-4E03-B8FA-315E8C7284B5}" destId="{3E5D8901-DDE2-4E67-BA48-55A31B6418CC}" srcOrd="7" destOrd="0" presId="urn:microsoft.com/office/officeart/2005/8/layout/list1"/>
    <dgm:cxn modelId="{DEADB37F-BCD9-44FF-A2B3-DCF020DD0D71}" type="presParOf" srcId="{ED5B65E5-2171-4E03-B8FA-315E8C7284B5}" destId="{020ED81D-17AA-4FF5-9456-7A8E30949C93}" srcOrd="8" destOrd="0" presId="urn:microsoft.com/office/officeart/2005/8/layout/list1"/>
    <dgm:cxn modelId="{6B3D310A-D9E7-4D07-9754-944B5FF77DA7}" type="presParOf" srcId="{020ED81D-17AA-4FF5-9456-7A8E30949C93}" destId="{96EA5B97-8F4F-4C53-BE90-526EF2E3EED0}" srcOrd="0" destOrd="0" presId="urn:microsoft.com/office/officeart/2005/8/layout/list1"/>
    <dgm:cxn modelId="{4B3CA5C9-CCE2-4C88-81C4-275B94AC394F}" type="presParOf" srcId="{020ED81D-17AA-4FF5-9456-7A8E30949C93}" destId="{C10CBE5B-AB63-4AA6-A9AB-D29F96306D27}" srcOrd="1" destOrd="0" presId="urn:microsoft.com/office/officeart/2005/8/layout/list1"/>
    <dgm:cxn modelId="{114F1F20-AF79-43ED-A38F-6FA5F2C38D9C}" type="presParOf" srcId="{ED5B65E5-2171-4E03-B8FA-315E8C7284B5}" destId="{CC6D0E81-C2C7-4E98-AEC7-32E8AC6A9589}" srcOrd="9" destOrd="0" presId="urn:microsoft.com/office/officeart/2005/8/layout/list1"/>
    <dgm:cxn modelId="{2CEB1F3E-4A57-4C26-8839-A45E9559F0E9}" type="presParOf" srcId="{ED5B65E5-2171-4E03-B8FA-315E8C7284B5}" destId="{BEE5F64B-FD86-4F75-9F3D-3EC71E971F4A}"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B223C8-9FA6-4C3A-B2D7-8BEADF43B11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E6BC00E6-20EC-4711-8F55-2A85BB5DA668}">
      <dgm:prSet phldrT="[Text]" custT="1"/>
      <dgm:spPr/>
      <dgm:t>
        <a:bodyPr/>
        <a:lstStyle/>
        <a:p>
          <a:r>
            <a:rPr lang="lv-LV" sz="2800" dirty="0" smtClean="0">
              <a:latin typeface="Times New Roman" pitchFamily="18" charset="0"/>
              <a:cs typeface="Times New Roman" pitchFamily="18" charset="0"/>
            </a:rPr>
            <a:t>Debitori</a:t>
          </a:r>
          <a:endParaRPr lang="lv-LV" sz="2800" dirty="0">
            <a:latin typeface="Times New Roman" pitchFamily="18" charset="0"/>
            <a:cs typeface="Times New Roman" pitchFamily="18" charset="0"/>
          </a:endParaRPr>
        </a:p>
      </dgm:t>
    </dgm:pt>
    <dgm:pt modelId="{3F66B798-DFEB-4B32-B429-8F7F25EAB953}" type="parTrans" cxnId="{3CD01BB5-9B74-463E-9477-CE6C34C7725A}">
      <dgm:prSet/>
      <dgm:spPr/>
      <dgm:t>
        <a:bodyPr/>
        <a:lstStyle/>
        <a:p>
          <a:endParaRPr lang="lv-LV"/>
        </a:p>
      </dgm:t>
    </dgm:pt>
    <dgm:pt modelId="{7592955D-ACA9-45E6-ADBF-6CF20ADE3983}" type="sibTrans" cxnId="{3CD01BB5-9B74-463E-9477-CE6C34C7725A}">
      <dgm:prSet/>
      <dgm:spPr/>
      <dgm:t>
        <a:bodyPr/>
        <a:lstStyle/>
        <a:p>
          <a:endParaRPr lang="lv-LV"/>
        </a:p>
      </dgm:t>
    </dgm:pt>
    <dgm:pt modelId="{E760C607-3232-46B4-A4CF-F2789439CD2B}">
      <dgm:prSet phldrT="[Text]" custT="1"/>
      <dgm:spPr/>
      <dgm:t>
        <a:bodyPr/>
        <a:lstStyle/>
        <a:p>
          <a:r>
            <a:rPr lang="lv-LV" sz="2800" dirty="0" smtClean="0">
              <a:latin typeface="Times New Roman" pitchFamily="18" charset="0"/>
              <a:cs typeface="Times New Roman" pitchFamily="18" charset="0"/>
            </a:rPr>
            <a:t>Vērtspapīri un līdzdalība kapitālos</a:t>
          </a:r>
          <a:endParaRPr lang="lv-LV" sz="2800" dirty="0">
            <a:latin typeface="Times New Roman" pitchFamily="18" charset="0"/>
            <a:cs typeface="Times New Roman" pitchFamily="18" charset="0"/>
          </a:endParaRPr>
        </a:p>
      </dgm:t>
    </dgm:pt>
    <dgm:pt modelId="{BD6B9639-CA82-41A5-AFEF-B1B9DD95DFC1}" type="parTrans" cxnId="{86D8D8B4-1E79-42AA-967A-BA6974201573}">
      <dgm:prSet/>
      <dgm:spPr/>
      <dgm:t>
        <a:bodyPr/>
        <a:lstStyle/>
        <a:p>
          <a:endParaRPr lang="lv-LV"/>
        </a:p>
      </dgm:t>
    </dgm:pt>
    <dgm:pt modelId="{3D225AB6-3518-4BFE-A7D5-57D2A5E984D9}" type="sibTrans" cxnId="{86D8D8B4-1E79-42AA-967A-BA6974201573}">
      <dgm:prSet/>
      <dgm:spPr/>
      <dgm:t>
        <a:bodyPr/>
        <a:lstStyle/>
        <a:p>
          <a:endParaRPr lang="lv-LV"/>
        </a:p>
      </dgm:t>
    </dgm:pt>
    <dgm:pt modelId="{97A64277-D02D-4FFB-B9D8-D51D0681AF68}">
      <dgm:prSet phldrT="[Text]" custT="1"/>
      <dgm:spPr/>
      <dgm:t>
        <a:bodyPr/>
        <a:lstStyle/>
        <a:p>
          <a:r>
            <a:rPr lang="lv-LV" sz="2800" dirty="0" smtClean="0">
              <a:latin typeface="Times New Roman" pitchFamily="18" charset="0"/>
              <a:cs typeface="Times New Roman" pitchFamily="18" charset="0"/>
            </a:rPr>
            <a:t>Naudas līdzekļi</a:t>
          </a:r>
          <a:endParaRPr lang="lv-LV" sz="2800" dirty="0">
            <a:latin typeface="Times New Roman" pitchFamily="18" charset="0"/>
            <a:cs typeface="Times New Roman" pitchFamily="18" charset="0"/>
          </a:endParaRPr>
        </a:p>
      </dgm:t>
    </dgm:pt>
    <dgm:pt modelId="{3AFBC1EF-738B-41FF-B9F6-CB5F2C8BDFBA}" type="parTrans" cxnId="{7F185062-FD92-446A-AA53-19AE3D8B9363}">
      <dgm:prSet/>
      <dgm:spPr/>
      <dgm:t>
        <a:bodyPr/>
        <a:lstStyle/>
        <a:p>
          <a:endParaRPr lang="lv-LV"/>
        </a:p>
      </dgm:t>
    </dgm:pt>
    <dgm:pt modelId="{ABC3342B-CCD4-49E0-B961-6AEC767D0AF9}" type="sibTrans" cxnId="{7F185062-FD92-446A-AA53-19AE3D8B9363}">
      <dgm:prSet/>
      <dgm:spPr/>
      <dgm:t>
        <a:bodyPr/>
        <a:lstStyle/>
        <a:p>
          <a:endParaRPr lang="lv-LV"/>
        </a:p>
      </dgm:t>
    </dgm:pt>
    <dgm:pt modelId="{D71EF4A2-065D-44F6-B18D-A74917186146}">
      <dgm:prSet custT="1"/>
      <dgm:spPr/>
      <dgm:t>
        <a:bodyPr/>
        <a:lstStyle/>
        <a:p>
          <a:r>
            <a:rPr lang="lv-LV" sz="2800" dirty="0" smtClean="0">
              <a:latin typeface="Times New Roman" pitchFamily="18" charset="0"/>
              <a:cs typeface="Times New Roman" pitchFamily="18" charset="0"/>
            </a:rPr>
            <a:t>Krājumi</a:t>
          </a:r>
          <a:endParaRPr lang="lv-LV" sz="2800" dirty="0">
            <a:latin typeface="Times New Roman" pitchFamily="18" charset="0"/>
            <a:cs typeface="Times New Roman" pitchFamily="18" charset="0"/>
          </a:endParaRPr>
        </a:p>
      </dgm:t>
    </dgm:pt>
    <dgm:pt modelId="{6ACDB830-83AB-4E89-A225-F75B0E802690}" type="parTrans" cxnId="{E087995A-95CD-4E21-B189-7EB26598E440}">
      <dgm:prSet/>
      <dgm:spPr/>
      <dgm:t>
        <a:bodyPr/>
        <a:lstStyle/>
        <a:p>
          <a:endParaRPr lang="lv-LV"/>
        </a:p>
      </dgm:t>
    </dgm:pt>
    <dgm:pt modelId="{033325D1-C536-452D-B8A5-ECAD6C980A0A}" type="sibTrans" cxnId="{E087995A-95CD-4E21-B189-7EB26598E440}">
      <dgm:prSet/>
      <dgm:spPr/>
      <dgm:t>
        <a:bodyPr/>
        <a:lstStyle/>
        <a:p>
          <a:endParaRPr lang="lv-LV"/>
        </a:p>
      </dgm:t>
    </dgm:pt>
    <dgm:pt modelId="{7CA227DF-C2DC-45F0-82AA-AC4F6F5E8CBD}" type="pres">
      <dgm:prSet presAssocID="{0FB223C8-9FA6-4C3A-B2D7-8BEADF43B11C}" presName="linear" presStyleCnt="0">
        <dgm:presLayoutVars>
          <dgm:dir/>
          <dgm:animLvl val="lvl"/>
          <dgm:resizeHandles val="exact"/>
        </dgm:presLayoutVars>
      </dgm:prSet>
      <dgm:spPr/>
      <dgm:t>
        <a:bodyPr/>
        <a:lstStyle/>
        <a:p>
          <a:endParaRPr lang="lv-LV"/>
        </a:p>
      </dgm:t>
    </dgm:pt>
    <dgm:pt modelId="{7ED50BDE-6ACB-418A-8086-405BAA973C75}" type="pres">
      <dgm:prSet presAssocID="{D71EF4A2-065D-44F6-B18D-A74917186146}" presName="parentLin" presStyleCnt="0"/>
      <dgm:spPr/>
    </dgm:pt>
    <dgm:pt modelId="{192BAF40-DF05-4DFE-B46B-3D4232196511}" type="pres">
      <dgm:prSet presAssocID="{D71EF4A2-065D-44F6-B18D-A74917186146}" presName="parentLeftMargin" presStyleLbl="node1" presStyleIdx="0" presStyleCnt="4"/>
      <dgm:spPr/>
      <dgm:t>
        <a:bodyPr/>
        <a:lstStyle/>
        <a:p>
          <a:endParaRPr lang="lv-LV"/>
        </a:p>
      </dgm:t>
    </dgm:pt>
    <dgm:pt modelId="{F7C2866B-6211-4AA0-B2E6-B63A88B0FBE3}" type="pres">
      <dgm:prSet presAssocID="{D71EF4A2-065D-44F6-B18D-A74917186146}" presName="parentText" presStyleLbl="node1" presStyleIdx="0" presStyleCnt="4">
        <dgm:presLayoutVars>
          <dgm:chMax val="0"/>
          <dgm:bulletEnabled val="1"/>
        </dgm:presLayoutVars>
      </dgm:prSet>
      <dgm:spPr/>
      <dgm:t>
        <a:bodyPr/>
        <a:lstStyle/>
        <a:p>
          <a:endParaRPr lang="lv-LV"/>
        </a:p>
      </dgm:t>
    </dgm:pt>
    <dgm:pt modelId="{70302329-BA54-4FD8-B787-6BAE314D3E27}" type="pres">
      <dgm:prSet presAssocID="{D71EF4A2-065D-44F6-B18D-A74917186146}" presName="negativeSpace" presStyleCnt="0"/>
      <dgm:spPr/>
    </dgm:pt>
    <dgm:pt modelId="{433C5381-0E07-4D61-ACAD-3B42A986CA30}" type="pres">
      <dgm:prSet presAssocID="{D71EF4A2-065D-44F6-B18D-A74917186146}" presName="childText" presStyleLbl="conFgAcc1" presStyleIdx="0" presStyleCnt="4">
        <dgm:presLayoutVars>
          <dgm:bulletEnabled val="1"/>
        </dgm:presLayoutVars>
      </dgm:prSet>
      <dgm:spPr/>
    </dgm:pt>
    <dgm:pt modelId="{38C90945-7CFE-42E3-844E-A7F6517741DC}" type="pres">
      <dgm:prSet presAssocID="{033325D1-C536-452D-B8A5-ECAD6C980A0A}" presName="spaceBetweenRectangles" presStyleCnt="0"/>
      <dgm:spPr/>
    </dgm:pt>
    <dgm:pt modelId="{1DC97BAC-22B4-4D8F-A0C0-A7AAC8968362}" type="pres">
      <dgm:prSet presAssocID="{E6BC00E6-20EC-4711-8F55-2A85BB5DA668}" presName="parentLin" presStyleCnt="0"/>
      <dgm:spPr/>
    </dgm:pt>
    <dgm:pt modelId="{C5E6FB85-4845-436D-AE94-65434F9BF6B8}" type="pres">
      <dgm:prSet presAssocID="{E6BC00E6-20EC-4711-8F55-2A85BB5DA668}" presName="parentLeftMargin" presStyleLbl="node1" presStyleIdx="0" presStyleCnt="4"/>
      <dgm:spPr/>
      <dgm:t>
        <a:bodyPr/>
        <a:lstStyle/>
        <a:p>
          <a:endParaRPr lang="lv-LV"/>
        </a:p>
      </dgm:t>
    </dgm:pt>
    <dgm:pt modelId="{4E802BFC-6605-4312-85B9-6EFED7C46807}" type="pres">
      <dgm:prSet presAssocID="{E6BC00E6-20EC-4711-8F55-2A85BB5DA668}" presName="parentText" presStyleLbl="node1" presStyleIdx="1" presStyleCnt="4">
        <dgm:presLayoutVars>
          <dgm:chMax val="0"/>
          <dgm:bulletEnabled val="1"/>
        </dgm:presLayoutVars>
      </dgm:prSet>
      <dgm:spPr/>
      <dgm:t>
        <a:bodyPr/>
        <a:lstStyle/>
        <a:p>
          <a:endParaRPr lang="lv-LV"/>
        </a:p>
      </dgm:t>
    </dgm:pt>
    <dgm:pt modelId="{84ED5203-AC15-4270-81FE-4442A19F2382}" type="pres">
      <dgm:prSet presAssocID="{E6BC00E6-20EC-4711-8F55-2A85BB5DA668}" presName="negativeSpace" presStyleCnt="0"/>
      <dgm:spPr/>
    </dgm:pt>
    <dgm:pt modelId="{EFC300C1-6095-48D5-B95B-3105648D8EF7}" type="pres">
      <dgm:prSet presAssocID="{E6BC00E6-20EC-4711-8F55-2A85BB5DA668}" presName="childText" presStyleLbl="conFgAcc1" presStyleIdx="1" presStyleCnt="4">
        <dgm:presLayoutVars>
          <dgm:bulletEnabled val="1"/>
        </dgm:presLayoutVars>
      </dgm:prSet>
      <dgm:spPr/>
    </dgm:pt>
    <dgm:pt modelId="{D8E0133F-9A63-47DA-9C29-5AC1D28FDCCE}" type="pres">
      <dgm:prSet presAssocID="{7592955D-ACA9-45E6-ADBF-6CF20ADE3983}" presName="spaceBetweenRectangles" presStyleCnt="0"/>
      <dgm:spPr/>
    </dgm:pt>
    <dgm:pt modelId="{0B27B3CF-EA4D-4EFE-88FB-4E6E12AC032C}" type="pres">
      <dgm:prSet presAssocID="{E760C607-3232-46B4-A4CF-F2789439CD2B}" presName="parentLin" presStyleCnt="0"/>
      <dgm:spPr/>
    </dgm:pt>
    <dgm:pt modelId="{C3BBCEFB-0DD4-4579-A5C4-C24F93D63725}" type="pres">
      <dgm:prSet presAssocID="{E760C607-3232-46B4-A4CF-F2789439CD2B}" presName="parentLeftMargin" presStyleLbl="node1" presStyleIdx="1" presStyleCnt="4"/>
      <dgm:spPr/>
      <dgm:t>
        <a:bodyPr/>
        <a:lstStyle/>
        <a:p>
          <a:endParaRPr lang="lv-LV"/>
        </a:p>
      </dgm:t>
    </dgm:pt>
    <dgm:pt modelId="{5384C115-9E26-4394-A48A-3C9447F79E88}" type="pres">
      <dgm:prSet presAssocID="{E760C607-3232-46B4-A4CF-F2789439CD2B}" presName="parentText" presStyleLbl="node1" presStyleIdx="2" presStyleCnt="4">
        <dgm:presLayoutVars>
          <dgm:chMax val="0"/>
          <dgm:bulletEnabled val="1"/>
        </dgm:presLayoutVars>
      </dgm:prSet>
      <dgm:spPr/>
      <dgm:t>
        <a:bodyPr/>
        <a:lstStyle/>
        <a:p>
          <a:endParaRPr lang="lv-LV"/>
        </a:p>
      </dgm:t>
    </dgm:pt>
    <dgm:pt modelId="{7C0F056F-37F1-4F0B-B4CF-A1EFC9C61A5D}" type="pres">
      <dgm:prSet presAssocID="{E760C607-3232-46B4-A4CF-F2789439CD2B}" presName="negativeSpace" presStyleCnt="0"/>
      <dgm:spPr/>
    </dgm:pt>
    <dgm:pt modelId="{13C50E2C-7969-4F69-B0DB-94DEB0806E79}" type="pres">
      <dgm:prSet presAssocID="{E760C607-3232-46B4-A4CF-F2789439CD2B}" presName="childText" presStyleLbl="conFgAcc1" presStyleIdx="2" presStyleCnt="4">
        <dgm:presLayoutVars>
          <dgm:bulletEnabled val="1"/>
        </dgm:presLayoutVars>
      </dgm:prSet>
      <dgm:spPr/>
    </dgm:pt>
    <dgm:pt modelId="{E6A20FC1-0991-4600-9E16-882BC4277C85}" type="pres">
      <dgm:prSet presAssocID="{3D225AB6-3518-4BFE-A7D5-57D2A5E984D9}" presName="spaceBetweenRectangles" presStyleCnt="0"/>
      <dgm:spPr/>
    </dgm:pt>
    <dgm:pt modelId="{B60CB86A-42E0-45B1-9777-2339F7F2D87B}" type="pres">
      <dgm:prSet presAssocID="{97A64277-D02D-4FFB-B9D8-D51D0681AF68}" presName="parentLin" presStyleCnt="0"/>
      <dgm:spPr/>
    </dgm:pt>
    <dgm:pt modelId="{C97A524A-FEF0-4119-8618-1B08DA8B2B2E}" type="pres">
      <dgm:prSet presAssocID="{97A64277-D02D-4FFB-B9D8-D51D0681AF68}" presName="parentLeftMargin" presStyleLbl="node1" presStyleIdx="2" presStyleCnt="4"/>
      <dgm:spPr/>
      <dgm:t>
        <a:bodyPr/>
        <a:lstStyle/>
        <a:p>
          <a:endParaRPr lang="lv-LV"/>
        </a:p>
      </dgm:t>
    </dgm:pt>
    <dgm:pt modelId="{D7221881-56FA-4AED-9B06-388169558BE8}" type="pres">
      <dgm:prSet presAssocID="{97A64277-D02D-4FFB-B9D8-D51D0681AF68}" presName="parentText" presStyleLbl="node1" presStyleIdx="3" presStyleCnt="4">
        <dgm:presLayoutVars>
          <dgm:chMax val="0"/>
          <dgm:bulletEnabled val="1"/>
        </dgm:presLayoutVars>
      </dgm:prSet>
      <dgm:spPr/>
      <dgm:t>
        <a:bodyPr/>
        <a:lstStyle/>
        <a:p>
          <a:endParaRPr lang="lv-LV"/>
        </a:p>
      </dgm:t>
    </dgm:pt>
    <dgm:pt modelId="{01B71FE9-021B-4A3E-9D75-FFAAC4857704}" type="pres">
      <dgm:prSet presAssocID="{97A64277-D02D-4FFB-B9D8-D51D0681AF68}" presName="negativeSpace" presStyleCnt="0"/>
      <dgm:spPr/>
    </dgm:pt>
    <dgm:pt modelId="{20EC6FF9-8C05-4241-B28E-4DB0CAACC5B5}" type="pres">
      <dgm:prSet presAssocID="{97A64277-D02D-4FFB-B9D8-D51D0681AF68}" presName="childText" presStyleLbl="conFgAcc1" presStyleIdx="3" presStyleCnt="4">
        <dgm:presLayoutVars>
          <dgm:bulletEnabled val="1"/>
        </dgm:presLayoutVars>
      </dgm:prSet>
      <dgm:spPr/>
    </dgm:pt>
  </dgm:ptLst>
  <dgm:cxnLst>
    <dgm:cxn modelId="{7F185062-FD92-446A-AA53-19AE3D8B9363}" srcId="{0FB223C8-9FA6-4C3A-B2D7-8BEADF43B11C}" destId="{97A64277-D02D-4FFB-B9D8-D51D0681AF68}" srcOrd="3" destOrd="0" parTransId="{3AFBC1EF-738B-41FF-B9F6-CB5F2C8BDFBA}" sibTransId="{ABC3342B-CCD4-49E0-B961-6AEC767D0AF9}"/>
    <dgm:cxn modelId="{E087995A-95CD-4E21-B189-7EB26598E440}" srcId="{0FB223C8-9FA6-4C3A-B2D7-8BEADF43B11C}" destId="{D71EF4A2-065D-44F6-B18D-A74917186146}" srcOrd="0" destOrd="0" parTransId="{6ACDB830-83AB-4E89-A225-F75B0E802690}" sibTransId="{033325D1-C536-452D-B8A5-ECAD6C980A0A}"/>
    <dgm:cxn modelId="{86D8D8B4-1E79-42AA-967A-BA6974201573}" srcId="{0FB223C8-9FA6-4C3A-B2D7-8BEADF43B11C}" destId="{E760C607-3232-46B4-A4CF-F2789439CD2B}" srcOrd="2" destOrd="0" parTransId="{BD6B9639-CA82-41A5-AFEF-B1B9DD95DFC1}" sibTransId="{3D225AB6-3518-4BFE-A7D5-57D2A5E984D9}"/>
    <dgm:cxn modelId="{A6C1A517-BCF6-4932-B577-423587664B19}" type="presOf" srcId="{E760C607-3232-46B4-A4CF-F2789439CD2B}" destId="{5384C115-9E26-4394-A48A-3C9447F79E88}" srcOrd="1" destOrd="0" presId="urn:microsoft.com/office/officeart/2005/8/layout/list1"/>
    <dgm:cxn modelId="{36ADC374-7785-467D-ADB9-998709323362}" type="presOf" srcId="{E6BC00E6-20EC-4711-8F55-2A85BB5DA668}" destId="{4E802BFC-6605-4312-85B9-6EFED7C46807}" srcOrd="1" destOrd="0" presId="urn:microsoft.com/office/officeart/2005/8/layout/list1"/>
    <dgm:cxn modelId="{E5F16AB6-C360-4DBB-8B57-6F157FCA335A}" type="presOf" srcId="{97A64277-D02D-4FFB-B9D8-D51D0681AF68}" destId="{C97A524A-FEF0-4119-8618-1B08DA8B2B2E}" srcOrd="0" destOrd="0" presId="urn:microsoft.com/office/officeart/2005/8/layout/list1"/>
    <dgm:cxn modelId="{78AAC439-BF49-4FB0-9EDD-131BE50A2076}" type="presOf" srcId="{D71EF4A2-065D-44F6-B18D-A74917186146}" destId="{F7C2866B-6211-4AA0-B2E6-B63A88B0FBE3}" srcOrd="1" destOrd="0" presId="urn:microsoft.com/office/officeart/2005/8/layout/list1"/>
    <dgm:cxn modelId="{3CD01BB5-9B74-463E-9477-CE6C34C7725A}" srcId="{0FB223C8-9FA6-4C3A-B2D7-8BEADF43B11C}" destId="{E6BC00E6-20EC-4711-8F55-2A85BB5DA668}" srcOrd="1" destOrd="0" parTransId="{3F66B798-DFEB-4B32-B429-8F7F25EAB953}" sibTransId="{7592955D-ACA9-45E6-ADBF-6CF20ADE3983}"/>
    <dgm:cxn modelId="{56CDB954-C3A3-4481-9168-FE754B697A15}" type="presOf" srcId="{E760C607-3232-46B4-A4CF-F2789439CD2B}" destId="{C3BBCEFB-0DD4-4579-A5C4-C24F93D63725}" srcOrd="0" destOrd="0" presId="urn:microsoft.com/office/officeart/2005/8/layout/list1"/>
    <dgm:cxn modelId="{8862910B-A9CD-4B6F-AAAD-2E9C770FDBAD}" type="presOf" srcId="{D71EF4A2-065D-44F6-B18D-A74917186146}" destId="{192BAF40-DF05-4DFE-B46B-3D4232196511}" srcOrd="0" destOrd="0" presId="urn:microsoft.com/office/officeart/2005/8/layout/list1"/>
    <dgm:cxn modelId="{AF805663-3848-43AA-9633-AC24B7420EA9}" type="presOf" srcId="{97A64277-D02D-4FFB-B9D8-D51D0681AF68}" destId="{D7221881-56FA-4AED-9B06-388169558BE8}" srcOrd="1" destOrd="0" presId="urn:microsoft.com/office/officeart/2005/8/layout/list1"/>
    <dgm:cxn modelId="{BFCD2D12-95CF-4564-A21D-D86220D9FC75}" type="presOf" srcId="{E6BC00E6-20EC-4711-8F55-2A85BB5DA668}" destId="{C5E6FB85-4845-436D-AE94-65434F9BF6B8}" srcOrd="0" destOrd="0" presId="urn:microsoft.com/office/officeart/2005/8/layout/list1"/>
    <dgm:cxn modelId="{76426840-10E0-426E-B7DA-AA07F3C6A126}" type="presOf" srcId="{0FB223C8-9FA6-4C3A-B2D7-8BEADF43B11C}" destId="{7CA227DF-C2DC-45F0-82AA-AC4F6F5E8CBD}" srcOrd="0" destOrd="0" presId="urn:microsoft.com/office/officeart/2005/8/layout/list1"/>
    <dgm:cxn modelId="{D491ABAF-D689-4955-B72B-7E9FDB8E0DE8}" type="presParOf" srcId="{7CA227DF-C2DC-45F0-82AA-AC4F6F5E8CBD}" destId="{7ED50BDE-6ACB-418A-8086-405BAA973C75}" srcOrd="0" destOrd="0" presId="urn:microsoft.com/office/officeart/2005/8/layout/list1"/>
    <dgm:cxn modelId="{5FA03818-860D-4114-AD08-214020FBD7DA}" type="presParOf" srcId="{7ED50BDE-6ACB-418A-8086-405BAA973C75}" destId="{192BAF40-DF05-4DFE-B46B-3D4232196511}" srcOrd="0" destOrd="0" presId="urn:microsoft.com/office/officeart/2005/8/layout/list1"/>
    <dgm:cxn modelId="{1FC8F987-0D42-4FEA-8214-A224C6116E74}" type="presParOf" srcId="{7ED50BDE-6ACB-418A-8086-405BAA973C75}" destId="{F7C2866B-6211-4AA0-B2E6-B63A88B0FBE3}" srcOrd="1" destOrd="0" presId="urn:microsoft.com/office/officeart/2005/8/layout/list1"/>
    <dgm:cxn modelId="{82C15F95-1FBC-4B2D-A586-7DA505C629E8}" type="presParOf" srcId="{7CA227DF-C2DC-45F0-82AA-AC4F6F5E8CBD}" destId="{70302329-BA54-4FD8-B787-6BAE314D3E27}" srcOrd="1" destOrd="0" presId="urn:microsoft.com/office/officeart/2005/8/layout/list1"/>
    <dgm:cxn modelId="{1DCAE641-D0F8-40DF-A83A-949CDE2E046D}" type="presParOf" srcId="{7CA227DF-C2DC-45F0-82AA-AC4F6F5E8CBD}" destId="{433C5381-0E07-4D61-ACAD-3B42A986CA30}" srcOrd="2" destOrd="0" presId="urn:microsoft.com/office/officeart/2005/8/layout/list1"/>
    <dgm:cxn modelId="{BBDEE675-C257-4B0E-A7CD-619779023DFD}" type="presParOf" srcId="{7CA227DF-C2DC-45F0-82AA-AC4F6F5E8CBD}" destId="{38C90945-7CFE-42E3-844E-A7F6517741DC}" srcOrd="3" destOrd="0" presId="urn:microsoft.com/office/officeart/2005/8/layout/list1"/>
    <dgm:cxn modelId="{B1A3050A-288D-4C06-A0CB-036CB81B8141}" type="presParOf" srcId="{7CA227DF-C2DC-45F0-82AA-AC4F6F5E8CBD}" destId="{1DC97BAC-22B4-4D8F-A0C0-A7AAC8968362}" srcOrd="4" destOrd="0" presId="urn:microsoft.com/office/officeart/2005/8/layout/list1"/>
    <dgm:cxn modelId="{2261E726-D686-431A-A90E-BF00C9531E4C}" type="presParOf" srcId="{1DC97BAC-22B4-4D8F-A0C0-A7AAC8968362}" destId="{C5E6FB85-4845-436D-AE94-65434F9BF6B8}" srcOrd="0" destOrd="0" presId="urn:microsoft.com/office/officeart/2005/8/layout/list1"/>
    <dgm:cxn modelId="{C2755366-8C7B-4F47-8BFB-89BB8CCDAA22}" type="presParOf" srcId="{1DC97BAC-22B4-4D8F-A0C0-A7AAC8968362}" destId="{4E802BFC-6605-4312-85B9-6EFED7C46807}" srcOrd="1" destOrd="0" presId="urn:microsoft.com/office/officeart/2005/8/layout/list1"/>
    <dgm:cxn modelId="{76306426-C0B0-4FB9-8793-1A89A0B6B8C6}" type="presParOf" srcId="{7CA227DF-C2DC-45F0-82AA-AC4F6F5E8CBD}" destId="{84ED5203-AC15-4270-81FE-4442A19F2382}" srcOrd="5" destOrd="0" presId="urn:microsoft.com/office/officeart/2005/8/layout/list1"/>
    <dgm:cxn modelId="{8963DF54-D947-48B7-8B96-B2E00BF2F770}" type="presParOf" srcId="{7CA227DF-C2DC-45F0-82AA-AC4F6F5E8CBD}" destId="{EFC300C1-6095-48D5-B95B-3105648D8EF7}" srcOrd="6" destOrd="0" presId="urn:microsoft.com/office/officeart/2005/8/layout/list1"/>
    <dgm:cxn modelId="{343E6E6F-85A0-42B0-84A2-34D781C65B36}" type="presParOf" srcId="{7CA227DF-C2DC-45F0-82AA-AC4F6F5E8CBD}" destId="{D8E0133F-9A63-47DA-9C29-5AC1D28FDCCE}" srcOrd="7" destOrd="0" presId="urn:microsoft.com/office/officeart/2005/8/layout/list1"/>
    <dgm:cxn modelId="{FFCD54C3-26ED-4F23-83B2-B23CA9525708}" type="presParOf" srcId="{7CA227DF-C2DC-45F0-82AA-AC4F6F5E8CBD}" destId="{0B27B3CF-EA4D-4EFE-88FB-4E6E12AC032C}" srcOrd="8" destOrd="0" presId="urn:microsoft.com/office/officeart/2005/8/layout/list1"/>
    <dgm:cxn modelId="{4672449E-9B01-447C-B1BE-3AD190BE6E71}" type="presParOf" srcId="{0B27B3CF-EA4D-4EFE-88FB-4E6E12AC032C}" destId="{C3BBCEFB-0DD4-4579-A5C4-C24F93D63725}" srcOrd="0" destOrd="0" presId="urn:microsoft.com/office/officeart/2005/8/layout/list1"/>
    <dgm:cxn modelId="{9DCA9C01-3D48-4BDD-9758-AC6243AB093D}" type="presParOf" srcId="{0B27B3CF-EA4D-4EFE-88FB-4E6E12AC032C}" destId="{5384C115-9E26-4394-A48A-3C9447F79E88}" srcOrd="1" destOrd="0" presId="urn:microsoft.com/office/officeart/2005/8/layout/list1"/>
    <dgm:cxn modelId="{3519EDFE-DBC3-467F-88EA-851FAA73CCE7}" type="presParOf" srcId="{7CA227DF-C2DC-45F0-82AA-AC4F6F5E8CBD}" destId="{7C0F056F-37F1-4F0B-B4CF-A1EFC9C61A5D}" srcOrd="9" destOrd="0" presId="urn:microsoft.com/office/officeart/2005/8/layout/list1"/>
    <dgm:cxn modelId="{3AA471D7-666D-41DD-A7F3-6994B7FDBEE4}" type="presParOf" srcId="{7CA227DF-C2DC-45F0-82AA-AC4F6F5E8CBD}" destId="{13C50E2C-7969-4F69-B0DB-94DEB0806E79}" srcOrd="10" destOrd="0" presId="urn:microsoft.com/office/officeart/2005/8/layout/list1"/>
    <dgm:cxn modelId="{CDA9A58D-87B4-4287-9120-97C925864348}" type="presParOf" srcId="{7CA227DF-C2DC-45F0-82AA-AC4F6F5E8CBD}" destId="{E6A20FC1-0991-4600-9E16-882BC4277C85}" srcOrd="11" destOrd="0" presId="urn:microsoft.com/office/officeart/2005/8/layout/list1"/>
    <dgm:cxn modelId="{0D3763C4-BCC3-434F-A4D4-2EE6466F1DD7}" type="presParOf" srcId="{7CA227DF-C2DC-45F0-82AA-AC4F6F5E8CBD}" destId="{B60CB86A-42E0-45B1-9777-2339F7F2D87B}" srcOrd="12" destOrd="0" presId="urn:microsoft.com/office/officeart/2005/8/layout/list1"/>
    <dgm:cxn modelId="{DEF35426-A461-4DFF-92FA-EDC8AFFD01CB}" type="presParOf" srcId="{B60CB86A-42E0-45B1-9777-2339F7F2D87B}" destId="{C97A524A-FEF0-4119-8618-1B08DA8B2B2E}" srcOrd="0" destOrd="0" presId="urn:microsoft.com/office/officeart/2005/8/layout/list1"/>
    <dgm:cxn modelId="{509A755D-633F-4BF3-B8C3-BB6879F1E2DA}" type="presParOf" srcId="{B60CB86A-42E0-45B1-9777-2339F7F2D87B}" destId="{D7221881-56FA-4AED-9B06-388169558BE8}" srcOrd="1" destOrd="0" presId="urn:microsoft.com/office/officeart/2005/8/layout/list1"/>
    <dgm:cxn modelId="{F4AADB18-4C4A-4C11-B89D-D77A4B8A38F2}" type="presParOf" srcId="{7CA227DF-C2DC-45F0-82AA-AC4F6F5E8CBD}" destId="{01B71FE9-021B-4A3E-9D75-FFAAC4857704}" srcOrd="13" destOrd="0" presId="urn:microsoft.com/office/officeart/2005/8/layout/list1"/>
    <dgm:cxn modelId="{62E4DA70-9F54-45B8-8D0F-574FEEEF4244}" type="presParOf" srcId="{7CA227DF-C2DC-45F0-82AA-AC4F6F5E8CBD}" destId="{20EC6FF9-8C05-4241-B28E-4DB0CAACC5B5}"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09ED2A-8E0C-4AA2-BB8F-210A202C8E6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16CEE148-7767-4C59-9C4E-C8CFDEAB814B}">
      <dgm:prSet phldrT="[Text]"/>
      <dgm:spPr/>
      <dgm:t>
        <a:bodyPr/>
        <a:lstStyle/>
        <a:p>
          <a:r>
            <a:rPr lang="lv-LV" dirty="0" smtClean="0">
              <a:latin typeface="Times New Roman" pitchFamily="18" charset="0"/>
              <a:cs typeface="Times New Roman" pitchFamily="18" charset="0"/>
            </a:rPr>
            <a:t>Pašu līdzekļi (pašu kapitāls)</a:t>
          </a:r>
          <a:endParaRPr lang="lv-LV" dirty="0">
            <a:latin typeface="Times New Roman" pitchFamily="18" charset="0"/>
            <a:cs typeface="Times New Roman" pitchFamily="18" charset="0"/>
          </a:endParaRPr>
        </a:p>
      </dgm:t>
    </dgm:pt>
    <dgm:pt modelId="{9E96DFFC-201F-4DF0-B16C-D5E9ED4EB454}" type="parTrans" cxnId="{9EDB0252-09B9-468E-AD65-C73F201EE907}">
      <dgm:prSet/>
      <dgm:spPr/>
      <dgm:t>
        <a:bodyPr/>
        <a:lstStyle/>
        <a:p>
          <a:endParaRPr lang="lv-LV"/>
        </a:p>
      </dgm:t>
    </dgm:pt>
    <dgm:pt modelId="{EC308261-A74D-4AE4-83F5-64144F7AFDC3}" type="sibTrans" cxnId="{9EDB0252-09B9-468E-AD65-C73F201EE907}">
      <dgm:prSet/>
      <dgm:spPr/>
      <dgm:t>
        <a:bodyPr/>
        <a:lstStyle/>
        <a:p>
          <a:endParaRPr lang="lv-LV"/>
        </a:p>
      </dgm:t>
    </dgm:pt>
    <dgm:pt modelId="{C5A977E5-4061-4D84-B727-0E3C6C5D1815}">
      <dgm:prSet phldrT="[Text]"/>
      <dgm:spPr/>
      <dgm:t>
        <a:bodyPr/>
        <a:lstStyle/>
        <a:p>
          <a:r>
            <a:rPr lang="lv-LV" dirty="0" smtClean="0">
              <a:latin typeface="Times New Roman" pitchFamily="18" charset="0"/>
              <a:cs typeface="Times New Roman" pitchFamily="18" charset="0"/>
            </a:rPr>
            <a:t>Aizņemtie līdzekļi (kreditori)</a:t>
          </a:r>
          <a:endParaRPr lang="lv-LV" dirty="0">
            <a:latin typeface="Times New Roman" pitchFamily="18" charset="0"/>
            <a:cs typeface="Times New Roman" pitchFamily="18" charset="0"/>
          </a:endParaRPr>
        </a:p>
      </dgm:t>
    </dgm:pt>
    <dgm:pt modelId="{A172B824-190E-48C1-84AE-FC1210DB3A63}" type="parTrans" cxnId="{523A7B35-D6D1-4B19-8C1B-9CC9F5C30C5E}">
      <dgm:prSet/>
      <dgm:spPr/>
      <dgm:t>
        <a:bodyPr/>
        <a:lstStyle/>
        <a:p>
          <a:endParaRPr lang="lv-LV"/>
        </a:p>
      </dgm:t>
    </dgm:pt>
    <dgm:pt modelId="{D5723DD4-A6C6-4A8D-9EE4-6E137D4DB805}" type="sibTrans" cxnId="{523A7B35-D6D1-4B19-8C1B-9CC9F5C30C5E}">
      <dgm:prSet/>
      <dgm:spPr/>
      <dgm:t>
        <a:bodyPr/>
        <a:lstStyle/>
        <a:p>
          <a:endParaRPr lang="lv-LV"/>
        </a:p>
      </dgm:t>
    </dgm:pt>
    <dgm:pt modelId="{6363B219-1099-4860-BFAD-523AF85CF965}" type="pres">
      <dgm:prSet presAssocID="{A209ED2A-8E0C-4AA2-BB8F-210A202C8E6C}" presName="linear" presStyleCnt="0">
        <dgm:presLayoutVars>
          <dgm:dir/>
          <dgm:animLvl val="lvl"/>
          <dgm:resizeHandles val="exact"/>
        </dgm:presLayoutVars>
      </dgm:prSet>
      <dgm:spPr/>
      <dgm:t>
        <a:bodyPr/>
        <a:lstStyle/>
        <a:p>
          <a:endParaRPr lang="lv-LV"/>
        </a:p>
      </dgm:t>
    </dgm:pt>
    <dgm:pt modelId="{EB7629A7-62E7-44D3-A795-CF7DC473C0DB}" type="pres">
      <dgm:prSet presAssocID="{16CEE148-7767-4C59-9C4E-C8CFDEAB814B}" presName="parentLin" presStyleCnt="0"/>
      <dgm:spPr/>
    </dgm:pt>
    <dgm:pt modelId="{E7065D59-FBAA-4A73-8486-A1CB29AF4C9A}" type="pres">
      <dgm:prSet presAssocID="{16CEE148-7767-4C59-9C4E-C8CFDEAB814B}" presName="parentLeftMargin" presStyleLbl="node1" presStyleIdx="0" presStyleCnt="2"/>
      <dgm:spPr/>
      <dgm:t>
        <a:bodyPr/>
        <a:lstStyle/>
        <a:p>
          <a:endParaRPr lang="lv-LV"/>
        </a:p>
      </dgm:t>
    </dgm:pt>
    <dgm:pt modelId="{9D473DD6-62D5-4625-9A35-AAE39125AA31}" type="pres">
      <dgm:prSet presAssocID="{16CEE148-7767-4C59-9C4E-C8CFDEAB814B}" presName="parentText" presStyleLbl="node1" presStyleIdx="0" presStyleCnt="2" custScaleX="120339">
        <dgm:presLayoutVars>
          <dgm:chMax val="0"/>
          <dgm:bulletEnabled val="1"/>
        </dgm:presLayoutVars>
      </dgm:prSet>
      <dgm:spPr/>
      <dgm:t>
        <a:bodyPr/>
        <a:lstStyle/>
        <a:p>
          <a:endParaRPr lang="lv-LV"/>
        </a:p>
      </dgm:t>
    </dgm:pt>
    <dgm:pt modelId="{AD129894-A2F6-41AC-9FD6-F5C8313C0610}" type="pres">
      <dgm:prSet presAssocID="{16CEE148-7767-4C59-9C4E-C8CFDEAB814B}" presName="negativeSpace" presStyleCnt="0"/>
      <dgm:spPr/>
    </dgm:pt>
    <dgm:pt modelId="{3B3509F8-A856-4A50-90C9-3AC4A3F460A8}" type="pres">
      <dgm:prSet presAssocID="{16CEE148-7767-4C59-9C4E-C8CFDEAB814B}" presName="childText" presStyleLbl="conFgAcc1" presStyleIdx="0" presStyleCnt="2">
        <dgm:presLayoutVars>
          <dgm:bulletEnabled val="1"/>
        </dgm:presLayoutVars>
      </dgm:prSet>
      <dgm:spPr/>
    </dgm:pt>
    <dgm:pt modelId="{57BE9CAA-C77C-48A2-9909-8888A1074A43}" type="pres">
      <dgm:prSet presAssocID="{EC308261-A74D-4AE4-83F5-64144F7AFDC3}" presName="spaceBetweenRectangles" presStyleCnt="0"/>
      <dgm:spPr/>
    </dgm:pt>
    <dgm:pt modelId="{A5860EC0-FA38-4CA7-8766-31BC521CD486}" type="pres">
      <dgm:prSet presAssocID="{C5A977E5-4061-4D84-B727-0E3C6C5D1815}" presName="parentLin" presStyleCnt="0"/>
      <dgm:spPr/>
    </dgm:pt>
    <dgm:pt modelId="{958AC15E-1380-4AAF-A0C8-C5912AAFF9D0}" type="pres">
      <dgm:prSet presAssocID="{C5A977E5-4061-4D84-B727-0E3C6C5D1815}" presName="parentLeftMargin" presStyleLbl="node1" presStyleIdx="0" presStyleCnt="2"/>
      <dgm:spPr/>
      <dgm:t>
        <a:bodyPr/>
        <a:lstStyle/>
        <a:p>
          <a:endParaRPr lang="lv-LV"/>
        </a:p>
      </dgm:t>
    </dgm:pt>
    <dgm:pt modelId="{C9AB80E3-1628-426C-887F-C567DA72C29C}" type="pres">
      <dgm:prSet presAssocID="{C5A977E5-4061-4D84-B727-0E3C6C5D1815}" presName="parentText" presStyleLbl="node1" presStyleIdx="1" presStyleCnt="2" custScaleX="120338">
        <dgm:presLayoutVars>
          <dgm:chMax val="0"/>
          <dgm:bulletEnabled val="1"/>
        </dgm:presLayoutVars>
      </dgm:prSet>
      <dgm:spPr/>
      <dgm:t>
        <a:bodyPr/>
        <a:lstStyle/>
        <a:p>
          <a:endParaRPr lang="lv-LV"/>
        </a:p>
      </dgm:t>
    </dgm:pt>
    <dgm:pt modelId="{E1964DCA-1E95-45E9-A60B-FEC0D1072EAB}" type="pres">
      <dgm:prSet presAssocID="{C5A977E5-4061-4D84-B727-0E3C6C5D1815}" presName="negativeSpace" presStyleCnt="0"/>
      <dgm:spPr/>
    </dgm:pt>
    <dgm:pt modelId="{08972C5A-696F-48DC-9A69-947E520CCF7C}" type="pres">
      <dgm:prSet presAssocID="{C5A977E5-4061-4D84-B727-0E3C6C5D1815}" presName="childText" presStyleLbl="conFgAcc1" presStyleIdx="1" presStyleCnt="2">
        <dgm:presLayoutVars>
          <dgm:bulletEnabled val="1"/>
        </dgm:presLayoutVars>
      </dgm:prSet>
      <dgm:spPr/>
    </dgm:pt>
  </dgm:ptLst>
  <dgm:cxnLst>
    <dgm:cxn modelId="{9EDB0252-09B9-468E-AD65-C73F201EE907}" srcId="{A209ED2A-8E0C-4AA2-BB8F-210A202C8E6C}" destId="{16CEE148-7767-4C59-9C4E-C8CFDEAB814B}" srcOrd="0" destOrd="0" parTransId="{9E96DFFC-201F-4DF0-B16C-D5E9ED4EB454}" sibTransId="{EC308261-A74D-4AE4-83F5-64144F7AFDC3}"/>
    <dgm:cxn modelId="{523A7B35-D6D1-4B19-8C1B-9CC9F5C30C5E}" srcId="{A209ED2A-8E0C-4AA2-BB8F-210A202C8E6C}" destId="{C5A977E5-4061-4D84-B727-0E3C6C5D1815}" srcOrd="1" destOrd="0" parTransId="{A172B824-190E-48C1-84AE-FC1210DB3A63}" sibTransId="{D5723DD4-A6C6-4A8D-9EE4-6E137D4DB805}"/>
    <dgm:cxn modelId="{8EDAE878-E593-4E39-A073-CF3724E59652}" type="presOf" srcId="{16CEE148-7767-4C59-9C4E-C8CFDEAB814B}" destId="{E7065D59-FBAA-4A73-8486-A1CB29AF4C9A}" srcOrd="0" destOrd="0" presId="urn:microsoft.com/office/officeart/2005/8/layout/list1"/>
    <dgm:cxn modelId="{12AC6EF8-C21D-4C23-A533-7C5462F0FDB2}" type="presOf" srcId="{16CEE148-7767-4C59-9C4E-C8CFDEAB814B}" destId="{9D473DD6-62D5-4625-9A35-AAE39125AA31}" srcOrd="1" destOrd="0" presId="urn:microsoft.com/office/officeart/2005/8/layout/list1"/>
    <dgm:cxn modelId="{7935BAB1-C3D2-487D-B17A-3256C55E00F0}" type="presOf" srcId="{C5A977E5-4061-4D84-B727-0E3C6C5D1815}" destId="{958AC15E-1380-4AAF-A0C8-C5912AAFF9D0}" srcOrd="0" destOrd="0" presId="urn:microsoft.com/office/officeart/2005/8/layout/list1"/>
    <dgm:cxn modelId="{C84E5FFF-533B-42E3-86D9-226FFB445591}" type="presOf" srcId="{A209ED2A-8E0C-4AA2-BB8F-210A202C8E6C}" destId="{6363B219-1099-4860-BFAD-523AF85CF965}" srcOrd="0" destOrd="0" presId="urn:microsoft.com/office/officeart/2005/8/layout/list1"/>
    <dgm:cxn modelId="{99A2618E-DEFE-4926-9AB7-C7DA1192B50E}" type="presOf" srcId="{C5A977E5-4061-4D84-B727-0E3C6C5D1815}" destId="{C9AB80E3-1628-426C-887F-C567DA72C29C}" srcOrd="1" destOrd="0" presId="urn:microsoft.com/office/officeart/2005/8/layout/list1"/>
    <dgm:cxn modelId="{E071519C-A113-4ABC-9F68-DEC33897FC3D}" type="presParOf" srcId="{6363B219-1099-4860-BFAD-523AF85CF965}" destId="{EB7629A7-62E7-44D3-A795-CF7DC473C0DB}" srcOrd="0" destOrd="0" presId="urn:microsoft.com/office/officeart/2005/8/layout/list1"/>
    <dgm:cxn modelId="{356B183C-7A00-4913-9C0F-D2C279646C4A}" type="presParOf" srcId="{EB7629A7-62E7-44D3-A795-CF7DC473C0DB}" destId="{E7065D59-FBAA-4A73-8486-A1CB29AF4C9A}" srcOrd="0" destOrd="0" presId="urn:microsoft.com/office/officeart/2005/8/layout/list1"/>
    <dgm:cxn modelId="{382B938D-84E1-4CDD-B10B-087C87F1CEDB}" type="presParOf" srcId="{EB7629A7-62E7-44D3-A795-CF7DC473C0DB}" destId="{9D473DD6-62D5-4625-9A35-AAE39125AA31}" srcOrd="1" destOrd="0" presId="urn:microsoft.com/office/officeart/2005/8/layout/list1"/>
    <dgm:cxn modelId="{9FE94485-8EF2-4C99-9101-EC9D91E920C9}" type="presParOf" srcId="{6363B219-1099-4860-BFAD-523AF85CF965}" destId="{AD129894-A2F6-41AC-9FD6-F5C8313C0610}" srcOrd="1" destOrd="0" presId="urn:microsoft.com/office/officeart/2005/8/layout/list1"/>
    <dgm:cxn modelId="{F8DDE791-ADDE-4645-ACAB-FD1F08823699}" type="presParOf" srcId="{6363B219-1099-4860-BFAD-523AF85CF965}" destId="{3B3509F8-A856-4A50-90C9-3AC4A3F460A8}" srcOrd="2" destOrd="0" presId="urn:microsoft.com/office/officeart/2005/8/layout/list1"/>
    <dgm:cxn modelId="{8F4D90F1-FE8B-4388-A63F-0D1B9207E780}" type="presParOf" srcId="{6363B219-1099-4860-BFAD-523AF85CF965}" destId="{57BE9CAA-C77C-48A2-9909-8888A1074A43}" srcOrd="3" destOrd="0" presId="urn:microsoft.com/office/officeart/2005/8/layout/list1"/>
    <dgm:cxn modelId="{DCE8C95E-74CB-42D8-8A15-99923DD45EF8}" type="presParOf" srcId="{6363B219-1099-4860-BFAD-523AF85CF965}" destId="{A5860EC0-FA38-4CA7-8766-31BC521CD486}" srcOrd="4" destOrd="0" presId="urn:microsoft.com/office/officeart/2005/8/layout/list1"/>
    <dgm:cxn modelId="{E71E1C62-589C-4DEE-8D54-DFFEF0C52D80}" type="presParOf" srcId="{A5860EC0-FA38-4CA7-8766-31BC521CD486}" destId="{958AC15E-1380-4AAF-A0C8-C5912AAFF9D0}" srcOrd="0" destOrd="0" presId="urn:microsoft.com/office/officeart/2005/8/layout/list1"/>
    <dgm:cxn modelId="{DA24E39D-1D10-4EC3-ABD2-FFD0E31777A5}" type="presParOf" srcId="{A5860EC0-FA38-4CA7-8766-31BC521CD486}" destId="{C9AB80E3-1628-426C-887F-C567DA72C29C}" srcOrd="1" destOrd="0" presId="urn:microsoft.com/office/officeart/2005/8/layout/list1"/>
    <dgm:cxn modelId="{B71C95D9-3802-41E3-8B48-4E05E8BF478E}" type="presParOf" srcId="{6363B219-1099-4860-BFAD-523AF85CF965}" destId="{E1964DCA-1E95-45E9-A60B-FEC0D1072EAB}" srcOrd="5" destOrd="0" presId="urn:microsoft.com/office/officeart/2005/8/layout/list1"/>
    <dgm:cxn modelId="{11B14327-263C-47A7-AD5A-D62CA6C1CD46}" type="presParOf" srcId="{6363B219-1099-4860-BFAD-523AF85CF965}" destId="{08972C5A-696F-48DC-9A69-947E520CCF7C}" srcOrd="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19D369-9E48-448D-A602-2AA3A9AD325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lv-LV"/>
        </a:p>
      </dgm:t>
    </dgm:pt>
    <dgm:pt modelId="{D82F67A7-6325-42A6-AF7A-ABC4FEBEB1A6}">
      <dgm:prSet phldrT="[Text]"/>
      <dgm:spPr/>
      <dgm:t>
        <a:bodyPr/>
        <a:lstStyle/>
        <a:p>
          <a:r>
            <a:rPr lang="lv-LV" dirty="0" smtClean="0">
              <a:latin typeface="Times New Roman" pitchFamily="18" charset="0"/>
              <a:cs typeface="Times New Roman" pitchFamily="18" charset="0"/>
            </a:rPr>
            <a:t>Īstermiņa</a:t>
          </a:r>
          <a:endParaRPr lang="lv-LV" dirty="0">
            <a:latin typeface="Times New Roman" pitchFamily="18" charset="0"/>
            <a:cs typeface="Times New Roman" pitchFamily="18" charset="0"/>
          </a:endParaRPr>
        </a:p>
      </dgm:t>
    </dgm:pt>
    <dgm:pt modelId="{9EDF43BC-1E81-48D0-90D0-D73479EC94AE}" type="parTrans" cxnId="{A9BBAA15-6B1C-471F-8E85-C63AEF15B022}">
      <dgm:prSet/>
      <dgm:spPr/>
      <dgm:t>
        <a:bodyPr/>
        <a:lstStyle/>
        <a:p>
          <a:endParaRPr lang="lv-LV"/>
        </a:p>
      </dgm:t>
    </dgm:pt>
    <dgm:pt modelId="{8DC533AD-5FF9-4BF5-9F6E-EEC8FD31B32C}" type="sibTrans" cxnId="{A9BBAA15-6B1C-471F-8E85-C63AEF15B022}">
      <dgm:prSet/>
      <dgm:spPr/>
      <dgm:t>
        <a:bodyPr/>
        <a:lstStyle/>
        <a:p>
          <a:endParaRPr lang="lv-LV"/>
        </a:p>
      </dgm:t>
    </dgm:pt>
    <dgm:pt modelId="{FFC3B04A-B9F6-4B76-8E5A-BEB44087184D}">
      <dgm:prSet phldrT="[Text]"/>
      <dgm:spPr/>
      <dgm:t>
        <a:bodyPr/>
        <a:lstStyle/>
        <a:p>
          <a:r>
            <a:rPr lang="lv-LV" dirty="0" smtClean="0">
              <a:latin typeface="Times New Roman" pitchFamily="18" charset="0"/>
              <a:cs typeface="Times New Roman" pitchFamily="18" charset="0"/>
            </a:rPr>
            <a:t>Atmaksāšanas laiks no dažām dienām līdz gadam.</a:t>
          </a:r>
          <a:endParaRPr lang="lv-LV" dirty="0">
            <a:latin typeface="Times New Roman" pitchFamily="18" charset="0"/>
            <a:cs typeface="Times New Roman" pitchFamily="18" charset="0"/>
          </a:endParaRPr>
        </a:p>
      </dgm:t>
    </dgm:pt>
    <dgm:pt modelId="{D8A4B589-3FAC-4FBD-8184-DEE95219B4A8}" type="parTrans" cxnId="{E0C9E2F0-D48B-4478-A69F-45323BA8F043}">
      <dgm:prSet/>
      <dgm:spPr/>
      <dgm:t>
        <a:bodyPr/>
        <a:lstStyle/>
        <a:p>
          <a:endParaRPr lang="lv-LV"/>
        </a:p>
      </dgm:t>
    </dgm:pt>
    <dgm:pt modelId="{1EDF224C-B68B-4B67-919D-EDAC37B699C0}" type="sibTrans" cxnId="{E0C9E2F0-D48B-4478-A69F-45323BA8F043}">
      <dgm:prSet/>
      <dgm:spPr/>
      <dgm:t>
        <a:bodyPr/>
        <a:lstStyle/>
        <a:p>
          <a:endParaRPr lang="lv-LV"/>
        </a:p>
      </dgm:t>
    </dgm:pt>
    <dgm:pt modelId="{F7960EED-D8EF-45EB-A7EE-65419CEEC75B}">
      <dgm:prSet phldrT="[Text]"/>
      <dgm:spPr/>
      <dgm:t>
        <a:bodyPr/>
        <a:lstStyle/>
        <a:p>
          <a:r>
            <a:rPr lang="lv-LV" dirty="0" smtClean="0">
              <a:latin typeface="Times New Roman" pitchFamily="18" charset="0"/>
              <a:cs typeface="Times New Roman" pitchFamily="18" charset="0"/>
            </a:rPr>
            <a:t>Ilgtermiņa</a:t>
          </a:r>
          <a:endParaRPr lang="lv-LV" dirty="0">
            <a:latin typeface="Times New Roman" pitchFamily="18" charset="0"/>
            <a:cs typeface="Times New Roman" pitchFamily="18" charset="0"/>
          </a:endParaRPr>
        </a:p>
      </dgm:t>
    </dgm:pt>
    <dgm:pt modelId="{4767D41D-DA56-4A42-BAC0-DAB12B75F0C1}" type="parTrans" cxnId="{16FF1F1F-3D0B-41C8-A2DD-42D77B113638}">
      <dgm:prSet/>
      <dgm:spPr/>
      <dgm:t>
        <a:bodyPr/>
        <a:lstStyle/>
        <a:p>
          <a:endParaRPr lang="lv-LV"/>
        </a:p>
      </dgm:t>
    </dgm:pt>
    <dgm:pt modelId="{9F596A3B-254D-492F-9514-CB88931693A6}" type="sibTrans" cxnId="{16FF1F1F-3D0B-41C8-A2DD-42D77B113638}">
      <dgm:prSet/>
      <dgm:spPr/>
      <dgm:t>
        <a:bodyPr/>
        <a:lstStyle/>
        <a:p>
          <a:endParaRPr lang="lv-LV"/>
        </a:p>
      </dgm:t>
    </dgm:pt>
    <dgm:pt modelId="{038569C2-7378-4F00-8E0E-1531DC829AA7}">
      <dgm:prSet phldrT="[Text]"/>
      <dgm:spPr/>
      <dgm:t>
        <a:bodyPr/>
        <a:lstStyle/>
        <a:p>
          <a:r>
            <a:rPr lang="lv-LV" dirty="0" smtClean="0">
              <a:latin typeface="Times New Roman" pitchFamily="18" charset="0"/>
              <a:cs typeface="Times New Roman" pitchFamily="18" charset="0"/>
            </a:rPr>
            <a:t>Atmaksāšanas laiks līdz 15 gadiem un vairāk.</a:t>
          </a:r>
          <a:endParaRPr lang="lv-LV" dirty="0">
            <a:latin typeface="Times New Roman" pitchFamily="18" charset="0"/>
            <a:cs typeface="Times New Roman" pitchFamily="18" charset="0"/>
          </a:endParaRPr>
        </a:p>
      </dgm:t>
    </dgm:pt>
    <dgm:pt modelId="{3FED1B3B-70AA-4599-A84C-BA68C4C52BCB}" type="parTrans" cxnId="{6D053093-6C35-4CEB-91F4-9F226CD1E310}">
      <dgm:prSet/>
      <dgm:spPr/>
      <dgm:t>
        <a:bodyPr/>
        <a:lstStyle/>
        <a:p>
          <a:endParaRPr lang="lv-LV"/>
        </a:p>
      </dgm:t>
    </dgm:pt>
    <dgm:pt modelId="{FF2FE48A-5117-4074-B9BD-612D2F90CFA3}" type="sibTrans" cxnId="{6D053093-6C35-4CEB-91F4-9F226CD1E310}">
      <dgm:prSet/>
      <dgm:spPr/>
      <dgm:t>
        <a:bodyPr/>
        <a:lstStyle/>
        <a:p>
          <a:endParaRPr lang="lv-LV"/>
        </a:p>
      </dgm:t>
    </dgm:pt>
    <dgm:pt modelId="{DFD75491-6FF3-4DF2-B66D-A9694E464DDC}" type="pres">
      <dgm:prSet presAssocID="{1119D369-9E48-448D-A602-2AA3A9AD3250}" presName="linear" presStyleCnt="0">
        <dgm:presLayoutVars>
          <dgm:animLvl val="lvl"/>
          <dgm:resizeHandles val="exact"/>
        </dgm:presLayoutVars>
      </dgm:prSet>
      <dgm:spPr/>
      <dgm:t>
        <a:bodyPr/>
        <a:lstStyle/>
        <a:p>
          <a:endParaRPr lang="lv-LV"/>
        </a:p>
      </dgm:t>
    </dgm:pt>
    <dgm:pt modelId="{B85BBFBB-AD81-415B-983D-BD4EAF780142}" type="pres">
      <dgm:prSet presAssocID="{D82F67A7-6325-42A6-AF7A-ABC4FEBEB1A6}" presName="parentText" presStyleLbl="node1" presStyleIdx="0" presStyleCnt="2">
        <dgm:presLayoutVars>
          <dgm:chMax val="0"/>
          <dgm:bulletEnabled val="1"/>
        </dgm:presLayoutVars>
      </dgm:prSet>
      <dgm:spPr/>
      <dgm:t>
        <a:bodyPr/>
        <a:lstStyle/>
        <a:p>
          <a:endParaRPr lang="lv-LV"/>
        </a:p>
      </dgm:t>
    </dgm:pt>
    <dgm:pt modelId="{D72B461A-85D1-497F-8718-923F3B6A6E8B}" type="pres">
      <dgm:prSet presAssocID="{D82F67A7-6325-42A6-AF7A-ABC4FEBEB1A6}" presName="childText" presStyleLbl="revTx" presStyleIdx="0" presStyleCnt="2">
        <dgm:presLayoutVars>
          <dgm:bulletEnabled val="1"/>
        </dgm:presLayoutVars>
      </dgm:prSet>
      <dgm:spPr/>
      <dgm:t>
        <a:bodyPr/>
        <a:lstStyle/>
        <a:p>
          <a:endParaRPr lang="lv-LV"/>
        </a:p>
      </dgm:t>
    </dgm:pt>
    <dgm:pt modelId="{B5D928B9-5AC1-4FA8-9F3C-55A58378B061}" type="pres">
      <dgm:prSet presAssocID="{F7960EED-D8EF-45EB-A7EE-65419CEEC75B}" presName="parentText" presStyleLbl="node1" presStyleIdx="1" presStyleCnt="2">
        <dgm:presLayoutVars>
          <dgm:chMax val="0"/>
          <dgm:bulletEnabled val="1"/>
        </dgm:presLayoutVars>
      </dgm:prSet>
      <dgm:spPr/>
      <dgm:t>
        <a:bodyPr/>
        <a:lstStyle/>
        <a:p>
          <a:endParaRPr lang="lv-LV"/>
        </a:p>
      </dgm:t>
    </dgm:pt>
    <dgm:pt modelId="{3C0B37F8-125B-42DA-BF7F-DEB0D86AA8AC}" type="pres">
      <dgm:prSet presAssocID="{F7960EED-D8EF-45EB-A7EE-65419CEEC75B}" presName="childText" presStyleLbl="revTx" presStyleIdx="1" presStyleCnt="2">
        <dgm:presLayoutVars>
          <dgm:bulletEnabled val="1"/>
        </dgm:presLayoutVars>
      </dgm:prSet>
      <dgm:spPr/>
      <dgm:t>
        <a:bodyPr/>
        <a:lstStyle/>
        <a:p>
          <a:endParaRPr lang="lv-LV"/>
        </a:p>
      </dgm:t>
    </dgm:pt>
  </dgm:ptLst>
  <dgm:cxnLst>
    <dgm:cxn modelId="{16FF1F1F-3D0B-41C8-A2DD-42D77B113638}" srcId="{1119D369-9E48-448D-A602-2AA3A9AD3250}" destId="{F7960EED-D8EF-45EB-A7EE-65419CEEC75B}" srcOrd="1" destOrd="0" parTransId="{4767D41D-DA56-4A42-BAC0-DAB12B75F0C1}" sibTransId="{9F596A3B-254D-492F-9514-CB88931693A6}"/>
    <dgm:cxn modelId="{E0C9E2F0-D48B-4478-A69F-45323BA8F043}" srcId="{D82F67A7-6325-42A6-AF7A-ABC4FEBEB1A6}" destId="{FFC3B04A-B9F6-4B76-8E5A-BEB44087184D}" srcOrd="0" destOrd="0" parTransId="{D8A4B589-3FAC-4FBD-8184-DEE95219B4A8}" sibTransId="{1EDF224C-B68B-4B67-919D-EDAC37B699C0}"/>
    <dgm:cxn modelId="{6D053093-6C35-4CEB-91F4-9F226CD1E310}" srcId="{F7960EED-D8EF-45EB-A7EE-65419CEEC75B}" destId="{038569C2-7378-4F00-8E0E-1531DC829AA7}" srcOrd="0" destOrd="0" parTransId="{3FED1B3B-70AA-4599-A84C-BA68C4C52BCB}" sibTransId="{FF2FE48A-5117-4074-B9BD-612D2F90CFA3}"/>
    <dgm:cxn modelId="{A9BBAA15-6B1C-471F-8E85-C63AEF15B022}" srcId="{1119D369-9E48-448D-A602-2AA3A9AD3250}" destId="{D82F67A7-6325-42A6-AF7A-ABC4FEBEB1A6}" srcOrd="0" destOrd="0" parTransId="{9EDF43BC-1E81-48D0-90D0-D73479EC94AE}" sibTransId="{8DC533AD-5FF9-4BF5-9F6E-EEC8FD31B32C}"/>
    <dgm:cxn modelId="{D900AEED-4D8E-4FBA-A66C-FB90BEB954CD}" type="presOf" srcId="{FFC3B04A-B9F6-4B76-8E5A-BEB44087184D}" destId="{D72B461A-85D1-497F-8718-923F3B6A6E8B}" srcOrd="0" destOrd="0" presId="urn:microsoft.com/office/officeart/2005/8/layout/vList2"/>
    <dgm:cxn modelId="{0D570098-0EA3-4367-BDAE-0EA4581C7594}" type="presOf" srcId="{D82F67A7-6325-42A6-AF7A-ABC4FEBEB1A6}" destId="{B85BBFBB-AD81-415B-983D-BD4EAF780142}" srcOrd="0" destOrd="0" presId="urn:microsoft.com/office/officeart/2005/8/layout/vList2"/>
    <dgm:cxn modelId="{23E15D26-7279-4039-B8B4-8BACDF82F7FD}" type="presOf" srcId="{038569C2-7378-4F00-8E0E-1531DC829AA7}" destId="{3C0B37F8-125B-42DA-BF7F-DEB0D86AA8AC}" srcOrd="0" destOrd="0" presId="urn:microsoft.com/office/officeart/2005/8/layout/vList2"/>
    <dgm:cxn modelId="{626A3AE3-E0B1-4956-BF61-7E94D401D631}" type="presOf" srcId="{F7960EED-D8EF-45EB-A7EE-65419CEEC75B}" destId="{B5D928B9-5AC1-4FA8-9F3C-55A58378B061}" srcOrd="0" destOrd="0" presId="urn:microsoft.com/office/officeart/2005/8/layout/vList2"/>
    <dgm:cxn modelId="{B1AFAA7F-0284-4534-9158-8E0527E7A38E}" type="presOf" srcId="{1119D369-9E48-448D-A602-2AA3A9AD3250}" destId="{DFD75491-6FF3-4DF2-B66D-A9694E464DDC}" srcOrd="0" destOrd="0" presId="urn:microsoft.com/office/officeart/2005/8/layout/vList2"/>
    <dgm:cxn modelId="{60A56547-9CA5-45D7-8F77-279429E0B44A}" type="presParOf" srcId="{DFD75491-6FF3-4DF2-B66D-A9694E464DDC}" destId="{B85BBFBB-AD81-415B-983D-BD4EAF780142}" srcOrd="0" destOrd="0" presId="urn:microsoft.com/office/officeart/2005/8/layout/vList2"/>
    <dgm:cxn modelId="{B9CB07D2-3FE3-4482-BBEC-2318E9A34F72}" type="presParOf" srcId="{DFD75491-6FF3-4DF2-B66D-A9694E464DDC}" destId="{D72B461A-85D1-497F-8718-923F3B6A6E8B}" srcOrd="1" destOrd="0" presId="urn:microsoft.com/office/officeart/2005/8/layout/vList2"/>
    <dgm:cxn modelId="{A704DC45-6953-45F3-96C9-AB25FEC68543}" type="presParOf" srcId="{DFD75491-6FF3-4DF2-B66D-A9694E464DDC}" destId="{B5D928B9-5AC1-4FA8-9F3C-55A58378B061}" srcOrd="2" destOrd="0" presId="urn:microsoft.com/office/officeart/2005/8/layout/vList2"/>
    <dgm:cxn modelId="{0DEE96B2-7086-4A1B-8C83-06EBB723B0E4}" type="presParOf" srcId="{DFD75491-6FF3-4DF2-B66D-A9694E464DDC}" destId="{3C0B37F8-125B-42DA-BF7F-DEB0D86AA8AC}"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63FA44-9EC2-4BB2-8260-214B9B1F3435}"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lv-LV"/>
        </a:p>
      </dgm:t>
    </dgm:pt>
    <dgm:pt modelId="{A95AB85A-2D87-4A00-8843-01BD63453DE5}">
      <dgm:prSet phldrT="[Text]" custT="1"/>
      <dgm:spPr/>
      <dgm:t>
        <a:bodyPr/>
        <a:lstStyle/>
        <a:p>
          <a:r>
            <a:rPr lang="lv-LV" sz="2800" dirty="0" smtClean="0">
              <a:latin typeface="Times New Roman" pitchFamily="18" charset="0"/>
              <a:cs typeface="Times New Roman" pitchFamily="18" charset="0"/>
            </a:rPr>
            <a:t>Iegāde</a:t>
          </a:r>
          <a:endParaRPr lang="lv-LV" sz="2800" dirty="0">
            <a:latin typeface="Times New Roman" pitchFamily="18" charset="0"/>
            <a:cs typeface="Times New Roman" pitchFamily="18" charset="0"/>
          </a:endParaRPr>
        </a:p>
      </dgm:t>
    </dgm:pt>
    <dgm:pt modelId="{905F6C27-7BA0-4909-A661-821822CEC4EA}" type="parTrans" cxnId="{896A4760-9106-4783-93FC-73985AB9DBDB}">
      <dgm:prSet/>
      <dgm:spPr/>
      <dgm:t>
        <a:bodyPr/>
        <a:lstStyle/>
        <a:p>
          <a:endParaRPr lang="lv-LV"/>
        </a:p>
      </dgm:t>
    </dgm:pt>
    <dgm:pt modelId="{F24C8292-990E-4C2F-9C36-D85036041197}" type="sibTrans" cxnId="{896A4760-9106-4783-93FC-73985AB9DBDB}">
      <dgm:prSet/>
      <dgm:spPr/>
      <dgm:t>
        <a:bodyPr/>
        <a:lstStyle/>
        <a:p>
          <a:endParaRPr lang="lv-LV"/>
        </a:p>
      </dgm:t>
    </dgm:pt>
    <dgm:pt modelId="{0F658ACA-03F2-4E89-B7D0-EEA156B09647}">
      <dgm:prSet phldrT="[Text]" custT="1"/>
      <dgm:spPr/>
      <dgm:t>
        <a:bodyPr/>
        <a:lstStyle/>
        <a:p>
          <a:r>
            <a:rPr lang="lv-LV" sz="2400" dirty="0" smtClean="0">
              <a:latin typeface="Times New Roman" pitchFamily="18" charset="0"/>
              <a:cs typeface="Times New Roman" pitchFamily="18" charset="0"/>
            </a:rPr>
            <a:t>preces</a:t>
          </a:r>
          <a:endParaRPr lang="lv-LV" sz="2400" dirty="0">
            <a:latin typeface="Times New Roman" pitchFamily="18" charset="0"/>
            <a:cs typeface="Times New Roman" pitchFamily="18" charset="0"/>
          </a:endParaRPr>
        </a:p>
      </dgm:t>
    </dgm:pt>
    <dgm:pt modelId="{F8B1942E-B0B2-4716-84D5-2FDAD0640F32}" type="parTrans" cxnId="{48CC80C3-B573-4D0A-8059-3320C7A1868B}">
      <dgm:prSet/>
      <dgm:spPr/>
      <dgm:t>
        <a:bodyPr/>
        <a:lstStyle/>
        <a:p>
          <a:endParaRPr lang="lv-LV"/>
        </a:p>
      </dgm:t>
    </dgm:pt>
    <dgm:pt modelId="{BA3D274B-09B2-455B-B95C-29680EF1E3EE}" type="sibTrans" cxnId="{48CC80C3-B573-4D0A-8059-3320C7A1868B}">
      <dgm:prSet/>
      <dgm:spPr/>
      <dgm:t>
        <a:bodyPr/>
        <a:lstStyle/>
        <a:p>
          <a:endParaRPr lang="lv-LV"/>
        </a:p>
      </dgm:t>
    </dgm:pt>
    <dgm:pt modelId="{00A496DE-088C-45B9-AA95-D65600139B9B}">
      <dgm:prSet phldrT="[Text]" custT="1"/>
      <dgm:spPr/>
      <dgm:t>
        <a:bodyPr/>
        <a:lstStyle/>
        <a:p>
          <a:r>
            <a:rPr lang="lv-LV" sz="2400" dirty="0" smtClean="0">
              <a:latin typeface="Times New Roman" pitchFamily="18" charset="0"/>
              <a:cs typeface="Times New Roman" pitchFamily="18" charset="0"/>
            </a:rPr>
            <a:t>materiāli</a:t>
          </a:r>
          <a:endParaRPr lang="lv-LV" sz="2400" dirty="0">
            <a:latin typeface="Times New Roman" pitchFamily="18" charset="0"/>
            <a:cs typeface="Times New Roman" pitchFamily="18" charset="0"/>
          </a:endParaRPr>
        </a:p>
      </dgm:t>
    </dgm:pt>
    <dgm:pt modelId="{24D759D0-28FD-4B07-A495-5A39BAAB5C73}" type="parTrans" cxnId="{03F19125-D5C3-4D5C-92D4-EAA024AF2A36}">
      <dgm:prSet/>
      <dgm:spPr/>
      <dgm:t>
        <a:bodyPr/>
        <a:lstStyle/>
        <a:p>
          <a:endParaRPr lang="lv-LV"/>
        </a:p>
      </dgm:t>
    </dgm:pt>
    <dgm:pt modelId="{B8613117-1EA8-42FD-8100-5B5883270253}" type="sibTrans" cxnId="{03F19125-D5C3-4D5C-92D4-EAA024AF2A36}">
      <dgm:prSet/>
      <dgm:spPr/>
      <dgm:t>
        <a:bodyPr/>
        <a:lstStyle/>
        <a:p>
          <a:endParaRPr lang="lv-LV"/>
        </a:p>
      </dgm:t>
    </dgm:pt>
    <dgm:pt modelId="{B5E3A2DB-B620-4D46-942C-048A2D26A08C}">
      <dgm:prSet phldrT="[Text]" custT="1"/>
      <dgm:spPr/>
      <dgm:t>
        <a:bodyPr/>
        <a:lstStyle/>
        <a:p>
          <a:r>
            <a:rPr lang="lv-LV" sz="2800" dirty="0" smtClean="0">
              <a:latin typeface="Times New Roman" pitchFamily="18" charset="0"/>
              <a:cs typeface="Times New Roman" pitchFamily="18" charset="0"/>
            </a:rPr>
            <a:t>Noiets</a:t>
          </a:r>
          <a:endParaRPr lang="lv-LV" sz="2800" dirty="0">
            <a:latin typeface="Times New Roman" pitchFamily="18" charset="0"/>
            <a:cs typeface="Times New Roman" pitchFamily="18" charset="0"/>
          </a:endParaRPr>
        </a:p>
      </dgm:t>
    </dgm:pt>
    <dgm:pt modelId="{8A5A13EF-0E68-4ABD-935E-7BD4170B0AFC}" type="parTrans" cxnId="{2A353494-5369-421F-BF0C-6A18817DD6BD}">
      <dgm:prSet/>
      <dgm:spPr/>
      <dgm:t>
        <a:bodyPr/>
        <a:lstStyle/>
        <a:p>
          <a:endParaRPr lang="lv-LV"/>
        </a:p>
      </dgm:t>
    </dgm:pt>
    <dgm:pt modelId="{E013B68C-B595-4DD6-9325-D0275E89C619}" type="sibTrans" cxnId="{2A353494-5369-421F-BF0C-6A18817DD6BD}">
      <dgm:prSet/>
      <dgm:spPr/>
      <dgm:t>
        <a:bodyPr/>
        <a:lstStyle/>
        <a:p>
          <a:endParaRPr lang="lv-LV"/>
        </a:p>
      </dgm:t>
    </dgm:pt>
    <dgm:pt modelId="{B72BC46D-325F-4F9A-B40A-6BAEB761FC9D}">
      <dgm:prSet phldrT="[Text]" custT="1"/>
      <dgm:spPr/>
      <dgm:t>
        <a:bodyPr/>
        <a:lstStyle/>
        <a:p>
          <a:r>
            <a:rPr lang="lv-LV" sz="2400" dirty="0" smtClean="0">
              <a:latin typeface="Times New Roman" pitchFamily="18" charset="0"/>
              <a:cs typeface="Times New Roman" pitchFamily="18" charset="0"/>
            </a:rPr>
            <a:t>ieņēmumi no pārdošanas</a:t>
          </a:r>
          <a:endParaRPr lang="lv-LV" sz="2400" dirty="0">
            <a:latin typeface="Times New Roman" pitchFamily="18" charset="0"/>
            <a:cs typeface="Times New Roman" pitchFamily="18" charset="0"/>
          </a:endParaRPr>
        </a:p>
      </dgm:t>
    </dgm:pt>
    <dgm:pt modelId="{4934BB10-DDDD-402F-AD6B-81925C503E66}" type="parTrans" cxnId="{FDFA09D8-EFFF-4021-BBE8-123EAD8A0A6A}">
      <dgm:prSet/>
      <dgm:spPr/>
      <dgm:t>
        <a:bodyPr/>
        <a:lstStyle/>
        <a:p>
          <a:endParaRPr lang="lv-LV"/>
        </a:p>
      </dgm:t>
    </dgm:pt>
    <dgm:pt modelId="{D51AF79A-79B4-468A-A211-F2F17CBA6C8C}" type="sibTrans" cxnId="{FDFA09D8-EFFF-4021-BBE8-123EAD8A0A6A}">
      <dgm:prSet/>
      <dgm:spPr/>
      <dgm:t>
        <a:bodyPr/>
        <a:lstStyle/>
        <a:p>
          <a:endParaRPr lang="lv-LV"/>
        </a:p>
      </dgm:t>
    </dgm:pt>
    <dgm:pt modelId="{32740E63-FDE9-4358-9F1C-28017F7DF840}">
      <dgm:prSet phldrT="[Text]" custT="1"/>
      <dgm:spPr/>
      <dgm:t>
        <a:bodyPr/>
        <a:lstStyle/>
        <a:p>
          <a:r>
            <a:rPr lang="lv-LV" sz="2400" dirty="0" smtClean="0">
              <a:latin typeface="Times New Roman" pitchFamily="18" charset="0"/>
              <a:cs typeface="Times New Roman" pitchFamily="18" charset="0"/>
            </a:rPr>
            <a:t>no nomas maksājumiem</a:t>
          </a:r>
          <a:endParaRPr lang="lv-LV" sz="2400" dirty="0">
            <a:latin typeface="Times New Roman" pitchFamily="18" charset="0"/>
            <a:cs typeface="Times New Roman" pitchFamily="18" charset="0"/>
          </a:endParaRPr>
        </a:p>
      </dgm:t>
    </dgm:pt>
    <dgm:pt modelId="{BDE84B1E-B9D3-4791-86DD-2ACB20867BA7}" type="parTrans" cxnId="{052299D8-AE7C-49B7-ABEB-22B20A4B62EC}">
      <dgm:prSet/>
      <dgm:spPr/>
      <dgm:t>
        <a:bodyPr/>
        <a:lstStyle/>
        <a:p>
          <a:endParaRPr lang="lv-LV"/>
        </a:p>
      </dgm:t>
    </dgm:pt>
    <dgm:pt modelId="{27CB7DE2-8C93-474F-90A8-D6DE9B393FB9}" type="sibTrans" cxnId="{052299D8-AE7C-49B7-ABEB-22B20A4B62EC}">
      <dgm:prSet/>
      <dgm:spPr/>
      <dgm:t>
        <a:bodyPr/>
        <a:lstStyle/>
        <a:p>
          <a:endParaRPr lang="lv-LV"/>
        </a:p>
      </dgm:t>
    </dgm:pt>
    <dgm:pt modelId="{923E9DEE-CD34-415E-8CAA-9287576771A5}">
      <dgm:prSet phldrT="[Text]" custT="1"/>
      <dgm:spPr/>
      <dgm:t>
        <a:bodyPr/>
        <a:lstStyle/>
        <a:p>
          <a:r>
            <a:rPr lang="lv-LV" sz="2400" dirty="0" smtClean="0">
              <a:latin typeface="Times New Roman" pitchFamily="18" charset="0"/>
              <a:cs typeface="Times New Roman" pitchFamily="18" charset="0"/>
            </a:rPr>
            <a:t>izejvielas</a:t>
          </a:r>
          <a:endParaRPr lang="lv-LV" sz="2400" dirty="0">
            <a:latin typeface="Times New Roman" pitchFamily="18" charset="0"/>
            <a:cs typeface="Times New Roman" pitchFamily="18" charset="0"/>
          </a:endParaRPr>
        </a:p>
      </dgm:t>
    </dgm:pt>
    <dgm:pt modelId="{967559CB-98E8-4091-AD44-AA8981BC932F}" type="parTrans" cxnId="{E6D5A0FE-F62A-4F71-BB4F-60A6FCED2626}">
      <dgm:prSet/>
      <dgm:spPr/>
      <dgm:t>
        <a:bodyPr/>
        <a:lstStyle/>
        <a:p>
          <a:endParaRPr lang="lv-LV"/>
        </a:p>
      </dgm:t>
    </dgm:pt>
    <dgm:pt modelId="{F4B6DAD1-7791-4F9E-BDEA-C141D296FFDE}" type="sibTrans" cxnId="{E6D5A0FE-F62A-4F71-BB4F-60A6FCED2626}">
      <dgm:prSet/>
      <dgm:spPr/>
      <dgm:t>
        <a:bodyPr/>
        <a:lstStyle/>
        <a:p>
          <a:endParaRPr lang="lv-LV"/>
        </a:p>
      </dgm:t>
    </dgm:pt>
    <dgm:pt modelId="{A25933B2-3B4F-4B90-BA72-35559BD908B5}">
      <dgm:prSet phldrT="[Text]" custT="1"/>
      <dgm:spPr/>
      <dgm:t>
        <a:bodyPr/>
        <a:lstStyle/>
        <a:p>
          <a:r>
            <a:rPr lang="lv-LV" sz="2400" dirty="0" smtClean="0">
              <a:latin typeface="Times New Roman" pitchFamily="18" charset="0"/>
              <a:cs typeface="Times New Roman" pitchFamily="18" charset="0"/>
            </a:rPr>
            <a:t>utt.</a:t>
          </a:r>
          <a:endParaRPr lang="lv-LV" sz="2400" dirty="0">
            <a:latin typeface="Times New Roman" pitchFamily="18" charset="0"/>
            <a:cs typeface="Times New Roman" pitchFamily="18" charset="0"/>
          </a:endParaRPr>
        </a:p>
      </dgm:t>
    </dgm:pt>
    <dgm:pt modelId="{0C8D5CE7-2162-4466-BC40-60E7151521E5}">
      <dgm:prSet phldrT="[Text]" custT="1"/>
      <dgm:spPr/>
      <dgm:t>
        <a:bodyPr/>
        <a:lstStyle/>
        <a:p>
          <a:r>
            <a:rPr lang="lv-LV" sz="2400" dirty="0" smtClean="0">
              <a:latin typeface="Times New Roman" pitchFamily="18" charset="0"/>
              <a:cs typeface="Times New Roman" pitchFamily="18" charset="0"/>
            </a:rPr>
            <a:t>materiālu izmaksas</a:t>
          </a:r>
          <a:endParaRPr lang="lv-LV" sz="2400" dirty="0">
            <a:latin typeface="Times New Roman" pitchFamily="18" charset="0"/>
            <a:cs typeface="Times New Roman" pitchFamily="18" charset="0"/>
          </a:endParaRPr>
        </a:p>
      </dgm:t>
    </dgm:pt>
    <dgm:pt modelId="{0D73CE6D-C34F-491D-8EEC-183B29E7509B}">
      <dgm:prSet phldrT="[Text]" custT="1"/>
      <dgm:spPr/>
      <dgm:t>
        <a:bodyPr/>
        <a:lstStyle/>
        <a:p>
          <a:r>
            <a:rPr lang="lv-LV" sz="2400" dirty="0" smtClean="0">
              <a:latin typeface="Times New Roman" pitchFamily="18" charset="0"/>
              <a:cs typeface="Times New Roman" pitchFamily="18" charset="0"/>
            </a:rPr>
            <a:t>personāla izmaksas</a:t>
          </a:r>
          <a:endParaRPr lang="lv-LV" sz="2400" dirty="0">
            <a:latin typeface="Times New Roman" pitchFamily="18" charset="0"/>
            <a:cs typeface="Times New Roman" pitchFamily="18" charset="0"/>
          </a:endParaRPr>
        </a:p>
      </dgm:t>
    </dgm:pt>
    <dgm:pt modelId="{88D97761-A41F-4CE3-8070-31CC3A7DB73B}">
      <dgm:prSet phldrT="[Text]" custT="1"/>
      <dgm:spPr/>
      <dgm:t>
        <a:bodyPr/>
        <a:lstStyle/>
        <a:p>
          <a:r>
            <a:rPr lang="lv-LV" sz="2800" dirty="0" smtClean="0">
              <a:latin typeface="Times New Roman" pitchFamily="18" charset="0"/>
              <a:cs typeface="Times New Roman" pitchFamily="18" charset="0"/>
            </a:rPr>
            <a:t>Ražošana</a:t>
          </a:r>
          <a:endParaRPr lang="lv-LV" sz="2800" dirty="0">
            <a:latin typeface="Times New Roman" pitchFamily="18" charset="0"/>
            <a:cs typeface="Times New Roman" pitchFamily="18" charset="0"/>
          </a:endParaRPr>
        </a:p>
      </dgm:t>
    </dgm:pt>
    <dgm:pt modelId="{8F5AC296-05D5-42E9-90C1-CC5A91A04E09}" type="sibTrans" cxnId="{326D00FD-F8CA-4074-AAE1-53593E3A26B3}">
      <dgm:prSet/>
      <dgm:spPr/>
      <dgm:t>
        <a:bodyPr/>
        <a:lstStyle/>
        <a:p>
          <a:endParaRPr lang="lv-LV"/>
        </a:p>
      </dgm:t>
    </dgm:pt>
    <dgm:pt modelId="{183E5687-D608-41CC-B145-82A9C69CF601}" type="parTrans" cxnId="{326D00FD-F8CA-4074-AAE1-53593E3A26B3}">
      <dgm:prSet/>
      <dgm:spPr/>
      <dgm:t>
        <a:bodyPr/>
        <a:lstStyle/>
        <a:p>
          <a:endParaRPr lang="lv-LV"/>
        </a:p>
      </dgm:t>
    </dgm:pt>
    <dgm:pt modelId="{F730EA9E-8DB4-4BE5-B4FD-B8999569CB95}" type="sibTrans" cxnId="{0CBCC7F4-17FD-423F-9237-A3B67B47921F}">
      <dgm:prSet/>
      <dgm:spPr/>
      <dgm:t>
        <a:bodyPr/>
        <a:lstStyle/>
        <a:p>
          <a:endParaRPr lang="lv-LV"/>
        </a:p>
      </dgm:t>
    </dgm:pt>
    <dgm:pt modelId="{30C58694-50BD-455F-96C2-35CDA69A3310}" type="parTrans" cxnId="{0CBCC7F4-17FD-423F-9237-A3B67B47921F}">
      <dgm:prSet/>
      <dgm:spPr/>
      <dgm:t>
        <a:bodyPr/>
        <a:lstStyle/>
        <a:p>
          <a:endParaRPr lang="lv-LV"/>
        </a:p>
      </dgm:t>
    </dgm:pt>
    <dgm:pt modelId="{A280B46B-2B8A-41FB-88A3-1258D25DD77D}" type="sibTrans" cxnId="{F22B0D12-95F9-401B-87FC-64F5CD152352}">
      <dgm:prSet/>
      <dgm:spPr/>
      <dgm:t>
        <a:bodyPr/>
        <a:lstStyle/>
        <a:p>
          <a:endParaRPr lang="lv-LV"/>
        </a:p>
      </dgm:t>
    </dgm:pt>
    <dgm:pt modelId="{2EB9E252-CE7A-4E64-AD6B-6E48B67E1116}" type="parTrans" cxnId="{F22B0D12-95F9-401B-87FC-64F5CD152352}">
      <dgm:prSet/>
      <dgm:spPr/>
      <dgm:t>
        <a:bodyPr/>
        <a:lstStyle/>
        <a:p>
          <a:endParaRPr lang="lv-LV"/>
        </a:p>
      </dgm:t>
    </dgm:pt>
    <dgm:pt modelId="{B3B9F90E-94B6-4658-B3CF-D64837DB1AC8}" type="sibTrans" cxnId="{7BA89AD8-9716-4FE7-B335-4EAC740CDD8C}">
      <dgm:prSet/>
      <dgm:spPr/>
      <dgm:t>
        <a:bodyPr/>
        <a:lstStyle/>
        <a:p>
          <a:endParaRPr lang="lv-LV"/>
        </a:p>
      </dgm:t>
    </dgm:pt>
    <dgm:pt modelId="{C66A1B06-84E8-4809-BD10-93EA1466CB21}" type="parTrans" cxnId="{7BA89AD8-9716-4FE7-B335-4EAC740CDD8C}">
      <dgm:prSet/>
      <dgm:spPr/>
      <dgm:t>
        <a:bodyPr/>
        <a:lstStyle/>
        <a:p>
          <a:endParaRPr lang="lv-LV"/>
        </a:p>
      </dgm:t>
    </dgm:pt>
    <dgm:pt modelId="{FA2AB7F7-9A83-4F67-B2C6-92B445CF84EB}">
      <dgm:prSet phldrT="[Text]" custT="1"/>
      <dgm:spPr/>
      <dgm:t>
        <a:bodyPr/>
        <a:lstStyle/>
        <a:p>
          <a:r>
            <a:rPr lang="lv-LV" sz="2400" dirty="0" smtClean="0">
              <a:latin typeface="Times New Roman" pitchFamily="18" charset="0"/>
              <a:cs typeface="Times New Roman" pitchFamily="18" charset="0"/>
            </a:rPr>
            <a:t>pamatlīdzekļu amortizācija</a:t>
          </a:r>
          <a:endParaRPr lang="lv-LV" sz="2400" dirty="0">
            <a:latin typeface="Times New Roman" pitchFamily="18" charset="0"/>
            <a:cs typeface="Times New Roman" pitchFamily="18" charset="0"/>
          </a:endParaRPr>
        </a:p>
      </dgm:t>
    </dgm:pt>
    <dgm:pt modelId="{3B6B208B-A4A2-42BE-A3C4-2F99372D0E26}" type="parTrans" cxnId="{F6FE97C2-3F53-4206-8F73-B74C86217167}">
      <dgm:prSet/>
      <dgm:spPr/>
      <dgm:t>
        <a:bodyPr/>
        <a:lstStyle/>
        <a:p>
          <a:endParaRPr lang="lv-LV"/>
        </a:p>
      </dgm:t>
    </dgm:pt>
    <dgm:pt modelId="{D5C8443E-D0C4-456B-8A0F-192A9094F4A5}" type="sibTrans" cxnId="{F6FE97C2-3F53-4206-8F73-B74C86217167}">
      <dgm:prSet/>
      <dgm:spPr/>
      <dgm:t>
        <a:bodyPr/>
        <a:lstStyle/>
        <a:p>
          <a:endParaRPr lang="lv-LV"/>
        </a:p>
      </dgm:t>
    </dgm:pt>
    <dgm:pt modelId="{C8DA27D7-3EBA-448D-960B-CB717AEDB1EC}">
      <dgm:prSet phldrT="[Text]" custT="1"/>
      <dgm:spPr/>
      <dgm:t>
        <a:bodyPr/>
        <a:lstStyle/>
        <a:p>
          <a:r>
            <a:rPr lang="lv-LV" sz="2400" dirty="0" smtClean="0">
              <a:latin typeface="Times New Roman" pitchFamily="18" charset="0"/>
              <a:cs typeface="Times New Roman" pitchFamily="18" charset="0"/>
            </a:rPr>
            <a:t>no pakalpojumu sniegšanas</a:t>
          </a:r>
          <a:endParaRPr lang="lv-LV" sz="2400" dirty="0">
            <a:latin typeface="Times New Roman" pitchFamily="18" charset="0"/>
            <a:cs typeface="Times New Roman" pitchFamily="18" charset="0"/>
          </a:endParaRPr>
        </a:p>
      </dgm:t>
    </dgm:pt>
    <dgm:pt modelId="{51CCF01E-CE60-4C77-8E21-A8F7F5A6E7A8}" type="parTrans" cxnId="{CE2DC83B-B4C1-474E-ACB9-6F95F2403AB1}">
      <dgm:prSet/>
      <dgm:spPr/>
      <dgm:t>
        <a:bodyPr/>
        <a:lstStyle/>
        <a:p>
          <a:endParaRPr lang="lv-LV"/>
        </a:p>
      </dgm:t>
    </dgm:pt>
    <dgm:pt modelId="{658F5CA1-73F1-497C-9D93-ADE89195E446}" type="sibTrans" cxnId="{CE2DC83B-B4C1-474E-ACB9-6F95F2403AB1}">
      <dgm:prSet/>
      <dgm:spPr/>
      <dgm:t>
        <a:bodyPr/>
        <a:lstStyle/>
        <a:p>
          <a:endParaRPr lang="lv-LV"/>
        </a:p>
      </dgm:t>
    </dgm:pt>
    <dgm:pt modelId="{7E296DA7-27D1-43D3-98F0-88073041AB08}">
      <dgm:prSet phldrT="[Text]" custT="1"/>
      <dgm:spPr/>
      <dgm:t>
        <a:bodyPr/>
        <a:lstStyle/>
        <a:p>
          <a:r>
            <a:rPr lang="lv-LV" sz="2400" dirty="0" smtClean="0">
              <a:latin typeface="Times New Roman" pitchFamily="18" charset="0"/>
              <a:cs typeface="Times New Roman" pitchFamily="18" charset="0"/>
            </a:rPr>
            <a:t>utt.</a:t>
          </a:r>
          <a:endParaRPr lang="lv-LV" sz="2400" dirty="0">
            <a:latin typeface="Times New Roman" pitchFamily="18" charset="0"/>
            <a:cs typeface="Times New Roman" pitchFamily="18" charset="0"/>
          </a:endParaRPr>
        </a:p>
      </dgm:t>
    </dgm:pt>
    <dgm:pt modelId="{E18BC9C6-8F89-41AB-AEB0-6C20581E7B8D}" type="parTrans" cxnId="{26DA6524-9DDB-4322-BFDF-96AD999BDC8A}">
      <dgm:prSet/>
      <dgm:spPr/>
      <dgm:t>
        <a:bodyPr/>
        <a:lstStyle/>
        <a:p>
          <a:endParaRPr lang="lv-LV"/>
        </a:p>
      </dgm:t>
    </dgm:pt>
    <dgm:pt modelId="{80FB555D-9B42-40E0-89A1-CC60E435F9AA}" type="sibTrans" cxnId="{26DA6524-9DDB-4322-BFDF-96AD999BDC8A}">
      <dgm:prSet/>
      <dgm:spPr/>
      <dgm:t>
        <a:bodyPr/>
        <a:lstStyle/>
        <a:p>
          <a:endParaRPr lang="lv-LV"/>
        </a:p>
      </dgm:t>
    </dgm:pt>
    <dgm:pt modelId="{67AF1C6B-0321-47DA-9371-5E11AAB98E21}" type="pres">
      <dgm:prSet presAssocID="{F763FA44-9EC2-4BB2-8260-214B9B1F3435}" presName="Name0" presStyleCnt="0">
        <dgm:presLayoutVars>
          <dgm:dir/>
          <dgm:resizeHandles val="exact"/>
        </dgm:presLayoutVars>
      </dgm:prSet>
      <dgm:spPr/>
      <dgm:t>
        <a:bodyPr/>
        <a:lstStyle/>
        <a:p>
          <a:endParaRPr lang="lv-LV"/>
        </a:p>
      </dgm:t>
    </dgm:pt>
    <dgm:pt modelId="{7C0C3DF0-C6BD-4440-A7C7-9B1C5378486E}" type="pres">
      <dgm:prSet presAssocID="{A95AB85A-2D87-4A00-8843-01BD63453DE5}" presName="composite" presStyleCnt="0"/>
      <dgm:spPr/>
    </dgm:pt>
    <dgm:pt modelId="{5CB1C488-AE57-41C0-9254-79A65FA26B43}" type="pres">
      <dgm:prSet presAssocID="{A95AB85A-2D87-4A00-8843-01BD63453DE5}" presName="imagSh" presStyleLbl="bgImgPlace1" presStyleIdx="0" presStyleCnt="3"/>
      <dgm:spPr/>
    </dgm:pt>
    <dgm:pt modelId="{80FA8AF7-18A1-4674-8427-5FF9A59BEDC0}" type="pres">
      <dgm:prSet presAssocID="{A95AB85A-2D87-4A00-8843-01BD63453DE5}" presName="txNode" presStyleLbl="node1" presStyleIdx="0" presStyleCnt="3" custScaleX="161659" custScaleY="235514" custLinFactNeighborX="-12" custLinFactNeighborY="3532">
        <dgm:presLayoutVars>
          <dgm:bulletEnabled val="1"/>
        </dgm:presLayoutVars>
      </dgm:prSet>
      <dgm:spPr/>
      <dgm:t>
        <a:bodyPr/>
        <a:lstStyle/>
        <a:p>
          <a:endParaRPr lang="lv-LV"/>
        </a:p>
      </dgm:t>
    </dgm:pt>
    <dgm:pt modelId="{FE8C1608-73BD-4D2F-BA1F-65E0222D3B4F}" type="pres">
      <dgm:prSet presAssocID="{F24C8292-990E-4C2F-9C36-D85036041197}" presName="sibTrans" presStyleLbl="sibTrans2D1" presStyleIdx="0" presStyleCnt="2"/>
      <dgm:spPr/>
      <dgm:t>
        <a:bodyPr/>
        <a:lstStyle/>
        <a:p>
          <a:endParaRPr lang="lv-LV"/>
        </a:p>
      </dgm:t>
    </dgm:pt>
    <dgm:pt modelId="{40EB93C0-1A52-453D-8EAB-C239CBDE48D9}" type="pres">
      <dgm:prSet presAssocID="{F24C8292-990E-4C2F-9C36-D85036041197}" presName="connTx" presStyleLbl="sibTrans2D1" presStyleIdx="0" presStyleCnt="2"/>
      <dgm:spPr/>
      <dgm:t>
        <a:bodyPr/>
        <a:lstStyle/>
        <a:p>
          <a:endParaRPr lang="lv-LV"/>
        </a:p>
      </dgm:t>
    </dgm:pt>
    <dgm:pt modelId="{BDA2A246-1952-4DAB-A4B4-6EB1EDBF8115}" type="pres">
      <dgm:prSet presAssocID="{88D97761-A41F-4CE3-8070-31CC3A7DB73B}" presName="composite" presStyleCnt="0"/>
      <dgm:spPr/>
    </dgm:pt>
    <dgm:pt modelId="{35ABF7A3-A556-4AB7-B6D0-506C3D1DF07B}" type="pres">
      <dgm:prSet presAssocID="{88D97761-A41F-4CE3-8070-31CC3A7DB73B}" presName="imagSh" presStyleLbl="bgImgPlace1" presStyleIdx="1" presStyleCnt="3"/>
      <dgm:spPr/>
    </dgm:pt>
    <dgm:pt modelId="{F7BA8072-242D-43EE-BB5E-C17A6598BCAB}" type="pres">
      <dgm:prSet presAssocID="{88D97761-A41F-4CE3-8070-31CC3A7DB73B}" presName="txNode" presStyleLbl="node1" presStyleIdx="1" presStyleCnt="3" custScaleX="179700" custScaleY="242578">
        <dgm:presLayoutVars>
          <dgm:bulletEnabled val="1"/>
        </dgm:presLayoutVars>
      </dgm:prSet>
      <dgm:spPr/>
      <dgm:t>
        <a:bodyPr/>
        <a:lstStyle/>
        <a:p>
          <a:endParaRPr lang="lv-LV"/>
        </a:p>
      </dgm:t>
    </dgm:pt>
    <dgm:pt modelId="{F460971E-90EE-44B3-9E78-88CE4FCC1439}" type="pres">
      <dgm:prSet presAssocID="{8F5AC296-05D5-42E9-90C1-CC5A91A04E09}" presName="sibTrans" presStyleLbl="sibTrans2D1" presStyleIdx="1" presStyleCnt="2"/>
      <dgm:spPr/>
      <dgm:t>
        <a:bodyPr/>
        <a:lstStyle/>
        <a:p>
          <a:endParaRPr lang="lv-LV"/>
        </a:p>
      </dgm:t>
    </dgm:pt>
    <dgm:pt modelId="{A743DEAF-E3A4-4EDE-BC50-8B6DADFB977C}" type="pres">
      <dgm:prSet presAssocID="{8F5AC296-05D5-42E9-90C1-CC5A91A04E09}" presName="connTx" presStyleLbl="sibTrans2D1" presStyleIdx="1" presStyleCnt="2"/>
      <dgm:spPr/>
      <dgm:t>
        <a:bodyPr/>
        <a:lstStyle/>
        <a:p>
          <a:endParaRPr lang="lv-LV"/>
        </a:p>
      </dgm:t>
    </dgm:pt>
    <dgm:pt modelId="{955DC896-3F7C-4C1C-B49B-5D441275E318}" type="pres">
      <dgm:prSet presAssocID="{B5E3A2DB-B620-4D46-942C-048A2D26A08C}" presName="composite" presStyleCnt="0"/>
      <dgm:spPr/>
    </dgm:pt>
    <dgm:pt modelId="{B42D140C-ED88-4689-9F12-A1939E3DA606}" type="pres">
      <dgm:prSet presAssocID="{B5E3A2DB-B620-4D46-942C-048A2D26A08C}" presName="imagSh" presStyleLbl="bgImgPlace1" presStyleIdx="2" presStyleCnt="3"/>
      <dgm:spPr/>
    </dgm:pt>
    <dgm:pt modelId="{E888B71C-8BEA-480F-8119-4F1997B54A52}" type="pres">
      <dgm:prSet presAssocID="{B5E3A2DB-B620-4D46-942C-048A2D26A08C}" presName="txNode" presStyleLbl="node1" presStyleIdx="2" presStyleCnt="3" custScaleX="195938" custScaleY="241734">
        <dgm:presLayoutVars>
          <dgm:bulletEnabled val="1"/>
        </dgm:presLayoutVars>
      </dgm:prSet>
      <dgm:spPr/>
      <dgm:t>
        <a:bodyPr/>
        <a:lstStyle/>
        <a:p>
          <a:endParaRPr lang="lv-LV"/>
        </a:p>
      </dgm:t>
    </dgm:pt>
  </dgm:ptLst>
  <dgm:cxnLst>
    <dgm:cxn modelId="{052299D8-AE7C-49B7-ABEB-22B20A4B62EC}" srcId="{B5E3A2DB-B620-4D46-942C-048A2D26A08C}" destId="{32740E63-FDE9-4358-9F1C-28017F7DF840}" srcOrd="2" destOrd="0" parTransId="{BDE84B1E-B9D3-4791-86DD-2ACB20867BA7}" sibTransId="{27CB7DE2-8C93-474F-90A8-D6DE9B393FB9}"/>
    <dgm:cxn modelId="{E6D5A0FE-F62A-4F71-BB4F-60A6FCED2626}" srcId="{A95AB85A-2D87-4A00-8843-01BD63453DE5}" destId="{923E9DEE-CD34-415E-8CAA-9287576771A5}" srcOrd="1" destOrd="0" parTransId="{967559CB-98E8-4091-AD44-AA8981BC932F}" sibTransId="{F4B6DAD1-7791-4F9E-BDEA-C141D296FFDE}"/>
    <dgm:cxn modelId="{027A08B3-CA9A-4C86-A161-7D0ACA8A00E5}" type="presOf" srcId="{923E9DEE-CD34-415E-8CAA-9287576771A5}" destId="{80FA8AF7-18A1-4674-8427-5FF9A59BEDC0}" srcOrd="0" destOrd="2" presId="urn:microsoft.com/office/officeart/2005/8/layout/hProcess10"/>
    <dgm:cxn modelId="{3941953E-3674-46E6-8838-50B36A6BF00A}" type="presOf" srcId="{8F5AC296-05D5-42E9-90C1-CC5A91A04E09}" destId="{A743DEAF-E3A4-4EDE-BC50-8B6DADFB977C}" srcOrd="1" destOrd="0" presId="urn:microsoft.com/office/officeart/2005/8/layout/hProcess10"/>
    <dgm:cxn modelId="{CE2DC83B-B4C1-474E-ACB9-6F95F2403AB1}" srcId="{B5E3A2DB-B620-4D46-942C-048A2D26A08C}" destId="{C8DA27D7-3EBA-448D-960B-CB717AEDB1EC}" srcOrd="1" destOrd="0" parTransId="{51CCF01E-CE60-4C77-8E21-A8F7F5A6E7A8}" sibTransId="{658F5CA1-73F1-497C-9D93-ADE89195E446}"/>
    <dgm:cxn modelId="{739F35B6-92C6-4813-BF51-120103022FC2}" type="presOf" srcId="{0D73CE6D-C34F-491D-8EEC-183B29E7509B}" destId="{F7BA8072-242D-43EE-BB5E-C17A6598BCAB}" srcOrd="0" destOrd="1" presId="urn:microsoft.com/office/officeart/2005/8/layout/hProcess10"/>
    <dgm:cxn modelId="{0CBCC7F4-17FD-423F-9237-A3B67B47921F}" srcId="{88D97761-A41F-4CE3-8070-31CC3A7DB73B}" destId="{A25933B2-3B4F-4B90-BA72-35559BD908B5}" srcOrd="3" destOrd="0" parTransId="{30C58694-50BD-455F-96C2-35CDA69A3310}" sibTransId="{F730EA9E-8DB4-4BE5-B4FD-B8999569CB95}"/>
    <dgm:cxn modelId="{F5A5FEBE-F543-4FC8-BFD5-E11F7E044794}" type="presOf" srcId="{0F658ACA-03F2-4E89-B7D0-EEA156B09647}" destId="{80FA8AF7-18A1-4674-8427-5FF9A59BEDC0}" srcOrd="0" destOrd="1" presId="urn:microsoft.com/office/officeart/2005/8/layout/hProcess10"/>
    <dgm:cxn modelId="{7820264D-8A06-4137-94E2-97641B79FEC6}" type="presOf" srcId="{B5E3A2DB-B620-4D46-942C-048A2D26A08C}" destId="{E888B71C-8BEA-480F-8119-4F1997B54A52}" srcOrd="0" destOrd="0" presId="urn:microsoft.com/office/officeart/2005/8/layout/hProcess10"/>
    <dgm:cxn modelId="{FAE43EFB-9921-4075-AF49-33D85645FF6B}" type="presOf" srcId="{FA2AB7F7-9A83-4F67-B2C6-92B445CF84EB}" destId="{F7BA8072-242D-43EE-BB5E-C17A6598BCAB}" srcOrd="0" destOrd="3" presId="urn:microsoft.com/office/officeart/2005/8/layout/hProcess10"/>
    <dgm:cxn modelId="{26DA6524-9DDB-4322-BFDF-96AD999BDC8A}" srcId="{B5E3A2DB-B620-4D46-942C-048A2D26A08C}" destId="{7E296DA7-27D1-43D3-98F0-88073041AB08}" srcOrd="3" destOrd="0" parTransId="{E18BC9C6-8F89-41AB-AEB0-6C20581E7B8D}" sibTransId="{80FB555D-9B42-40E0-89A1-CC60E435F9AA}"/>
    <dgm:cxn modelId="{749F2502-D96E-49D8-8F14-49902B78C78E}" type="presOf" srcId="{00A496DE-088C-45B9-AA95-D65600139B9B}" destId="{80FA8AF7-18A1-4674-8427-5FF9A59BEDC0}" srcOrd="0" destOrd="3" presId="urn:microsoft.com/office/officeart/2005/8/layout/hProcess10"/>
    <dgm:cxn modelId="{5BAF3276-CC47-4E26-8938-EBC58A6C9FAD}" type="presOf" srcId="{0C8D5CE7-2162-4466-BC40-60E7151521E5}" destId="{F7BA8072-242D-43EE-BB5E-C17A6598BCAB}" srcOrd="0" destOrd="2" presId="urn:microsoft.com/office/officeart/2005/8/layout/hProcess10"/>
    <dgm:cxn modelId="{2A353494-5369-421F-BF0C-6A18817DD6BD}" srcId="{F763FA44-9EC2-4BB2-8260-214B9B1F3435}" destId="{B5E3A2DB-B620-4D46-942C-048A2D26A08C}" srcOrd="2" destOrd="0" parTransId="{8A5A13EF-0E68-4ABD-935E-7BD4170B0AFC}" sibTransId="{E013B68C-B595-4DD6-9325-D0275E89C619}"/>
    <dgm:cxn modelId="{BDFEBF58-60BF-4146-AC41-F6C68A075EC2}" type="presOf" srcId="{B72BC46D-325F-4F9A-B40A-6BAEB761FC9D}" destId="{E888B71C-8BEA-480F-8119-4F1997B54A52}" srcOrd="0" destOrd="1" presId="urn:microsoft.com/office/officeart/2005/8/layout/hProcess10"/>
    <dgm:cxn modelId="{F6FE97C2-3F53-4206-8F73-B74C86217167}" srcId="{88D97761-A41F-4CE3-8070-31CC3A7DB73B}" destId="{FA2AB7F7-9A83-4F67-B2C6-92B445CF84EB}" srcOrd="2" destOrd="0" parTransId="{3B6B208B-A4A2-42BE-A3C4-2F99372D0E26}" sibTransId="{D5C8443E-D0C4-456B-8A0F-192A9094F4A5}"/>
    <dgm:cxn modelId="{03F19125-D5C3-4D5C-92D4-EAA024AF2A36}" srcId="{A95AB85A-2D87-4A00-8843-01BD63453DE5}" destId="{00A496DE-088C-45B9-AA95-D65600139B9B}" srcOrd="2" destOrd="0" parTransId="{24D759D0-28FD-4B07-A495-5A39BAAB5C73}" sibTransId="{B8613117-1EA8-42FD-8100-5B5883270253}"/>
    <dgm:cxn modelId="{48CC80C3-B573-4D0A-8059-3320C7A1868B}" srcId="{A95AB85A-2D87-4A00-8843-01BD63453DE5}" destId="{0F658ACA-03F2-4E89-B7D0-EEA156B09647}" srcOrd="0" destOrd="0" parTransId="{F8B1942E-B0B2-4716-84D5-2FDAD0640F32}" sibTransId="{BA3D274B-09B2-455B-B95C-29680EF1E3EE}"/>
    <dgm:cxn modelId="{078FA4C5-73B7-41A9-AD2C-98DAAA5A77D0}" type="presOf" srcId="{7E296DA7-27D1-43D3-98F0-88073041AB08}" destId="{E888B71C-8BEA-480F-8119-4F1997B54A52}" srcOrd="0" destOrd="4" presId="urn:microsoft.com/office/officeart/2005/8/layout/hProcess10"/>
    <dgm:cxn modelId="{9BFFAFCF-67AD-4D06-9DB3-26604F0E3C3C}" type="presOf" srcId="{8F5AC296-05D5-42E9-90C1-CC5A91A04E09}" destId="{F460971E-90EE-44B3-9E78-88CE4FCC1439}" srcOrd="0" destOrd="0" presId="urn:microsoft.com/office/officeart/2005/8/layout/hProcess10"/>
    <dgm:cxn modelId="{896A4760-9106-4783-93FC-73985AB9DBDB}" srcId="{F763FA44-9EC2-4BB2-8260-214B9B1F3435}" destId="{A95AB85A-2D87-4A00-8843-01BD63453DE5}" srcOrd="0" destOrd="0" parTransId="{905F6C27-7BA0-4909-A661-821822CEC4EA}" sibTransId="{F24C8292-990E-4C2F-9C36-D85036041197}"/>
    <dgm:cxn modelId="{2665E4F0-779A-4CCE-899B-58B0D6390AB2}" type="presOf" srcId="{C8DA27D7-3EBA-448D-960B-CB717AEDB1EC}" destId="{E888B71C-8BEA-480F-8119-4F1997B54A52}" srcOrd="0" destOrd="2" presId="urn:microsoft.com/office/officeart/2005/8/layout/hProcess10"/>
    <dgm:cxn modelId="{CF0DA109-241D-4032-BD27-92CB6D38DE38}" type="presOf" srcId="{88D97761-A41F-4CE3-8070-31CC3A7DB73B}" destId="{F7BA8072-242D-43EE-BB5E-C17A6598BCAB}" srcOrd="0" destOrd="0" presId="urn:microsoft.com/office/officeart/2005/8/layout/hProcess10"/>
    <dgm:cxn modelId="{ED74D97B-28AC-42E6-9892-567A563B9B39}" type="presOf" srcId="{F24C8292-990E-4C2F-9C36-D85036041197}" destId="{FE8C1608-73BD-4D2F-BA1F-65E0222D3B4F}" srcOrd="0" destOrd="0" presId="urn:microsoft.com/office/officeart/2005/8/layout/hProcess10"/>
    <dgm:cxn modelId="{FDFA09D8-EFFF-4021-BBE8-123EAD8A0A6A}" srcId="{B5E3A2DB-B620-4D46-942C-048A2D26A08C}" destId="{B72BC46D-325F-4F9A-B40A-6BAEB761FC9D}" srcOrd="0" destOrd="0" parTransId="{4934BB10-DDDD-402F-AD6B-81925C503E66}" sibTransId="{D51AF79A-79B4-468A-A211-F2F17CBA6C8C}"/>
    <dgm:cxn modelId="{9F2B0E7E-0AA4-41A5-B1EB-824D27329427}" type="presOf" srcId="{A25933B2-3B4F-4B90-BA72-35559BD908B5}" destId="{F7BA8072-242D-43EE-BB5E-C17A6598BCAB}" srcOrd="0" destOrd="4" presId="urn:microsoft.com/office/officeart/2005/8/layout/hProcess10"/>
    <dgm:cxn modelId="{14188A16-A7D1-4E93-8572-18D01AF42291}" type="presOf" srcId="{F24C8292-990E-4C2F-9C36-D85036041197}" destId="{40EB93C0-1A52-453D-8EAB-C239CBDE48D9}" srcOrd="1" destOrd="0" presId="urn:microsoft.com/office/officeart/2005/8/layout/hProcess10"/>
    <dgm:cxn modelId="{F22B0D12-95F9-401B-87FC-64F5CD152352}" srcId="{88D97761-A41F-4CE3-8070-31CC3A7DB73B}" destId="{0C8D5CE7-2162-4466-BC40-60E7151521E5}" srcOrd="1" destOrd="0" parTransId="{2EB9E252-CE7A-4E64-AD6B-6E48B67E1116}" sibTransId="{A280B46B-2B8A-41FB-88A3-1258D25DD77D}"/>
    <dgm:cxn modelId="{7BA89AD8-9716-4FE7-B335-4EAC740CDD8C}" srcId="{88D97761-A41F-4CE3-8070-31CC3A7DB73B}" destId="{0D73CE6D-C34F-491D-8EEC-183B29E7509B}" srcOrd="0" destOrd="0" parTransId="{C66A1B06-84E8-4809-BD10-93EA1466CB21}" sibTransId="{B3B9F90E-94B6-4658-B3CF-D64837DB1AC8}"/>
    <dgm:cxn modelId="{63D301C1-0C8C-4FD5-9EE3-18AE2D08A2BF}" type="presOf" srcId="{32740E63-FDE9-4358-9F1C-28017F7DF840}" destId="{E888B71C-8BEA-480F-8119-4F1997B54A52}" srcOrd="0" destOrd="3" presId="urn:microsoft.com/office/officeart/2005/8/layout/hProcess10"/>
    <dgm:cxn modelId="{B13A8AAB-B382-44F9-BD87-C5714E11D1A9}" type="presOf" srcId="{A95AB85A-2D87-4A00-8843-01BD63453DE5}" destId="{80FA8AF7-18A1-4674-8427-5FF9A59BEDC0}" srcOrd="0" destOrd="0" presId="urn:microsoft.com/office/officeart/2005/8/layout/hProcess10"/>
    <dgm:cxn modelId="{326D00FD-F8CA-4074-AAE1-53593E3A26B3}" srcId="{F763FA44-9EC2-4BB2-8260-214B9B1F3435}" destId="{88D97761-A41F-4CE3-8070-31CC3A7DB73B}" srcOrd="1" destOrd="0" parTransId="{183E5687-D608-41CC-B145-82A9C69CF601}" sibTransId="{8F5AC296-05D5-42E9-90C1-CC5A91A04E09}"/>
    <dgm:cxn modelId="{A7514900-50F2-4082-865A-1113741EF1DC}" type="presOf" srcId="{F763FA44-9EC2-4BB2-8260-214B9B1F3435}" destId="{67AF1C6B-0321-47DA-9371-5E11AAB98E21}" srcOrd="0" destOrd="0" presId="urn:microsoft.com/office/officeart/2005/8/layout/hProcess10"/>
    <dgm:cxn modelId="{6D76F8D0-7DCF-465A-8A4C-62EB2F35C617}" type="presParOf" srcId="{67AF1C6B-0321-47DA-9371-5E11AAB98E21}" destId="{7C0C3DF0-C6BD-4440-A7C7-9B1C5378486E}" srcOrd="0" destOrd="0" presId="urn:microsoft.com/office/officeart/2005/8/layout/hProcess10"/>
    <dgm:cxn modelId="{BDACAE33-0290-43DB-B02A-F95657F4299D}" type="presParOf" srcId="{7C0C3DF0-C6BD-4440-A7C7-9B1C5378486E}" destId="{5CB1C488-AE57-41C0-9254-79A65FA26B43}" srcOrd="0" destOrd="0" presId="urn:microsoft.com/office/officeart/2005/8/layout/hProcess10"/>
    <dgm:cxn modelId="{EA798CEF-E8A2-4F52-A3F0-41F2C00342FD}" type="presParOf" srcId="{7C0C3DF0-C6BD-4440-A7C7-9B1C5378486E}" destId="{80FA8AF7-18A1-4674-8427-5FF9A59BEDC0}" srcOrd="1" destOrd="0" presId="urn:microsoft.com/office/officeart/2005/8/layout/hProcess10"/>
    <dgm:cxn modelId="{2BD6C8FB-7D4B-44E6-B828-E002480694FA}" type="presParOf" srcId="{67AF1C6B-0321-47DA-9371-5E11AAB98E21}" destId="{FE8C1608-73BD-4D2F-BA1F-65E0222D3B4F}" srcOrd="1" destOrd="0" presId="urn:microsoft.com/office/officeart/2005/8/layout/hProcess10"/>
    <dgm:cxn modelId="{4C1CAAD5-91E1-4BBE-BA6E-088980145ECC}" type="presParOf" srcId="{FE8C1608-73BD-4D2F-BA1F-65E0222D3B4F}" destId="{40EB93C0-1A52-453D-8EAB-C239CBDE48D9}" srcOrd="0" destOrd="0" presId="urn:microsoft.com/office/officeart/2005/8/layout/hProcess10"/>
    <dgm:cxn modelId="{67EC3D84-22AA-4857-BBFC-A62CB66B9EA3}" type="presParOf" srcId="{67AF1C6B-0321-47DA-9371-5E11AAB98E21}" destId="{BDA2A246-1952-4DAB-A4B4-6EB1EDBF8115}" srcOrd="2" destOrd="0" presId="urn:microsoft.com/office/officeart/2005/8/layout/hProcess10"/>
    <dgm:cxn modelId="{FA77BC00-E8D5-4D17-A4BB-A667C457D756}" type="presParOf" srcId="{BDA2A246-1952-4DAB-A4B4-6EB1EDBF8115}" destId="{35ABF7A3-A556-4AB7-B6D0-506C3D1DF07B}" srcOrd="0" destOrd="0" presId="urn:microsoft.com/office/officeart/2005/8/layout/hProcess10"/>
    <dgm:cxn modelId="{EE4CA6ED-B95A-476E-83F7-411BE6387A03}" type="presParOf" srcId="{BDA2A246-1952-4DAB-A4B4-6EB1EDBF8115}" destId="{F7BA8072-242D-43EE-BB5E-C17A6598BCAB}" srcOrd="1" destOrd="0" presId="urn:microsoft.com/office/officeart/2005/8/layout/hProcess10"/>
    <dgm:cxn modelId="{C4B07F8B-F810-4A99-B47E-601FF0EBDF6F}" type="presParOf" srcId="{67AF1C6B-0321-47DA-9371-5E11AAB98E21}" destId="{F460971E-90EE-44B3-9E78-88CE4FCC1439}" srcOrd="3" destOrd="0" presId="urn:microsoft.com/office/officeart/2005/8/layout/hProcess10"/>
    <dgm:cxn modelId="{B40AE1F9-FCE9-4692-B02A-22C278328C3F}" type="presParOf" srcId="{F460971E-90EE-44B3-9E78-88CE4FCC1439}" destId="{A743DEAF-E3A4-4EDE-BC50-8B6DADFB977C}" srcOrd="0" destOrd="0" presId="urn:microsoft.com/office/officeart/2005/8/layout/hProcess10"/>
    <dgm:cxn modelId="{B3422975-7429-4F65-AEE4-303FDD33E145}" type="presParOf" srcId="{67AF1C6B-0321-47DA-9371-5E11AAB98E21}" destId="{955DC896-3F7C-4C1C-B49B-5D441275E318}" srcOrd="4" destOrd="0" presId="urn:microsoft.com/office/officeart/2005/8/layout/hProcess10"/>
    <dgm:cxn modelId="{43BA3279-2ACB-4C46-95C1-B25E6413CE1B}" type="presParOf" srcId="{955DC896-3F7C-4C1C-B49B-5D441275E318}" destId="{B42D140C-ED88-4689-9F12-A1939E3DA606}" srcOrd="0" destOrd="0" presId="urn:microsoft.com/office/officeart/2005/8/layout/hProcess10"/>
    <dgm:cxn modelId="{C88E55AB-37A4-42C2-BEEE-DD6C61B74FF8}" type="presParOf" srcId="{955DC896-3F7C-4C1C-B49B-5D441275E318}" destId="{E888B71C-8BEA-480F-8119-4F1997B54A52}" srcOrd="1" destOrd="0" presId="urn:microsoft.com/office/officeart/2005/8/layout/hProcess10"/>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D76CB1-B53B-480F-9EFD-7C73B7EEC46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1A2B2AA4-7B9F-434F-B594-E0B841ABD04F}">
      <dgm:prSet phldrT="[Text]"/>
      <dgm:spPr/>
      <dgm:t>
        <a:bodyPr/>
        <a:lstStyle/>
        <a:p>
          <a:r>
            <a:rPr lang="lv-LV" dirty="0" smtClean="0">
              <a:latin typeface="Times New Roman" pitchFamily="18" charset="0"/>
              <a:cs typeface="Times New Roman" pitchFamily="18" charset="0"/>
            </a:rPr>
            <a:t>Statistiskie</a:t>
          </a:r>
          <a:endParaRPr lang="lv-LV" dirty="0">
            <a:latin typeface="Times New Roman" pitchFamily="18" charset="0"/>
            <a:cs typeface="Times New Roman" pitchFamily="18" charset="0"/>
          </a:endParaRPr>
        </a:p>
      </dgm:t>
    </dgm:pt>
    <dgm:pt modelId="{2BDBC470-5B0F-4A39-8648-EA89EAE58698}" type="parTrans" cxnId="{D8EBE3D1-C972-44B3-AAEC-3FA53CE8577A}">
      <dgm:prSet/>
      <dgm:spPr/>
      <dgm:t>
        <a:bodyPr/>
        <a:lstStyle/>
        <a:p>
          <a:endParaRPr lang="lv-LV"/>
        </a:p>
      </dgm:t>
    </dgm:pt>
    <dgm:pt modelId="{CD61B2AC-01D7-4764-BA12-0332D83770BC}" type="sibTrans" cxnId="{D8EBE3D1-C972-44B3-AAEC-3FA53CE8577A}">
      <dgm:prSet/>
      <dgm:spPr/>
      <dgm:t>
        <a:bodyPr/>
        <a:lstStyle/>
        <a:p>
          <a:endParaRPr lang="lv-LV"/>
        </a:p>
      </dgm:t>
    </dgm:pt>
    <dgm:pt modelId="{BA7419A3-EEEE-4477-93F0-FFD71F724135}">
      <dgm:prSet phldrT="[Text]"/>
      <dgm:spPr/>
      <dgm:t>
        <a:bodyPr/>
        <a:lstStyle/>
        <a:p>
          <a:r>
            <a:rPr lang="lv-LV" dirty="0" smtClean="0">
              <a:latin typeface="Times New Roman" pitchFamily="18" charset="0"/>
              <a:cs typeface="Times New Roman" pitchFamily="18" charset="0"/>
            </a:rPr>
            <a:t>Nodokļu </a:t>
          </a:r>
          <a:endParaRPr lang="lv-LV" dirty="0">
            <a:latin typeface="Times New Roman" pitchFamily="18" charset="0"/>
            <a:cs typeface="Times New Roman" pitchFamily="18" charset="0"/>
          </a:endParaRPr>
        </a:p>
      </dgm:t>
    </dgm:pt>
    <dgm:pt modelId="{A643E3E3-B329-4B3D-908D-56018D4CFE5A}" type="parTrans" cxnId="{7720714A-5178-4F0D-A007-AF139B48EC56}">
      <dgm:prSet/>
      <dgm:spPr/>
      <dgm:t>
        <a:bodyPr/>
        <a:lstStyle/>
        <a:p>
          <a:endParaRPr lang="lv-LV"/>
        </a:p>
      </dgm:t>
    </dgm:pt>
    <dgm:pt modelId="{39FC5142-3FFD-45F1-A512-E61407F880B7}" type="sibTrans" cxnId="{7720714A-5178-4F0D-A007-AF139B48EC56}">
      <dgm:prSet/>
      <dgm:spPr/>
      <dgm:t>
        <a:bodyPr/>
        <a:lstStyle/>
        <a:p>
          <a:endParaRPr lang="lv-LV"/>
        </a:p>
      </dgm:t>
    </dgm:pt>
    <dgm:pt modelId="{3DD6C220-3837-490A-8904-C85D80EA8F8D}">
      <dgm:prSet phldrT="[Text]"/>
      <dgm:spPr/>
      <dgm:t>
        <a:bodyPr/>
        <a:lstStyle/>
        <a:p>
          <a:r>
            <a:rPr lang="lv-LV" dirty="0" smtClean="0">
              <a:latin typeface="Times New Roman" pitchFamily="18" charset="0"/>
              <a:cs typeface="Times New Roman" pitchFamily="18" charset="0"/>
            </a:rPr>
            <a:t>Grāmatvedības </a:t>
          </a:r>
          <a:endParaRPr lang="lv-LV" dirty="0">
            <a:latin typeface="Times New Roman" pitchFamily="18" charset="0"/>
            <a:cs typeface="Times New Roman" pitchFamily="18" charset="0"/>
          </a:endParaRPr>
        </a:p>
      </dgm:t>
    </dgm:pt>
    <dgm:pt modelId="{6A4921C3-104C-44D3-8720-1EE44B1832EE}" type="parTrans" cxnId="{AF11E53B-C449-4EDB-9991-C9B623CE414D}">
      <dgm:prSet/>
      <dgm:spPr/>
      <dgm:t>
        <a:bodyPr/>
        <a:lstStyle/>
        <a:p>
          <a:endParaRPr lang="lv-LV"/>
        </a:p>
      </dgm:t>
    </dgm:pt>
    <dgm:pt modelId="{E80BAA64-3DEC-42B1-B3D5-3907FA23549F}" type="sibTrans" cxnId="{AF11E53B-C449-4EDB-9991-C9B623CE414D}">
      <dgm:prSet/>
      <dgm:spPr/>
      <dgm:t>
        <a:bodyPr/>
        <a:lstStyle/>
        <a:p>
          <a:endParaRPr lang="lv-LV"/>
        </a:p>
      </dgm:t>
    </dgm:pt>
    <dgm:pt modelId="{7CD678BC-1075-4314-BAF5-481FBE739BE7}" type="pres">
      <dgm:prSet presAssocID="{02D76CB1-B53B-480F-9EFD-7C73B7EEC462}" presName="linear" presStyleCnt="0">
        <dgm:presLayoutVars>
          <dgm:dir/>
          <dgm:animLvl val="lvl"/>
          <dgm:resizeHandles val="exact"/>
        </dgm:presLayoutVars>
      </dgm:prSet>
      <dgm:spPr/>
      <dgm:t>
        <a:bodyPr/>
        <a:lstStyle/>
        <a:p>
          <a:endParaRPr lang="lv-LV"/>
        </a:p>
      </dgm:t>
    </dgm:pt>
    <dgm:pt modelId="{A934188E-614D-4855-9248-0EBB1B521969}" type="pres">
      <dgm:prSet presAssocID="{1A2B2AA4-7B9F-434F-B594-E0B841ABD04F}" presName="parentLin" presStyleCnt="0"/>
      <dgm:spPr/>
    </dgm:pt>
    <dgm:pt modelId="{B9771D5A-6CB8-4DC7-91DE-5415C5F8F102}" type="pres">
      <dgm:prSet presAssocID="{1A2B2AA4-7B9F-434F-B594-E0B841ABD04F}" presName="parentLeftMargin" presStyleLbl="node1" presStyleIdx="0" presStyleCnt="3"/>
      <dgm:spPr/>
      <dgm:t>
        <a:bodyPr/>
        <a:lstStyle/>
        <a:p>
          <a:endParaRPr lang="lv-LV"/>
        </a:p>
      </dgm:t>
    </dgm:pt>
    <dgm:pt modelId="{B47474D8-1208-4341-88E9-4C3C8DDD3B39}" type="pres">
      <dgm:prSet presAssocID="{1A2B2AA4-7B9F-434F-B594-E0B841ABD04F}" presName="parentText" presStyleLbl="node1" presStyleIdx="0" presStyleCnt="3">
        <dgm:presLayoutVars>
          <dgm:chMax val="0"/>
          <dgm:bulletEnabled val="1"/>
        </dgm:presLayoutVars>
      </dgm:prSet>
      <dgm:spPr/>
      <dgm:t>
        <a:bodyPr/>
        <a:lstStyle/>
        <a:p>
          <a:endParaRPr lang="lv-LV"/>
        </a:p>
      </dgm:t>
    </dgm:pt>
    <dgm:pt modelId="{178987C3-FCAA-42FD-A1C5-07B9A3180BAA}" type="pres">
      <dgm:prSet presAssocID="{1A2B2AA4-7B9F-434F-B594-E0B841ABD04F}" presName="negativeSpace" presStyleCnt="0"/>
      <dgm:spPr/>
    </dgm:pt>
    <dgm:pt modelId="{713E18FF-EF61-443A-87A2-C41CD286BFA6}" type="pres">
      <dgm:prSet presAssocID="{1A2B2AA4-7B9F-434F-B594-E0B841ABD04F}" presName="childText" presStyleLbl="conFgAcc1" presStyleIdx="0" presStyleCnt="3">
        <dgm:presLayoutVars>
          <dgm:bulletEnabled val="1"/>
        </dgm:presLayoutVars>
      </dgm:prSet>
      <dgm:spPr/>
    </dgm:pt>
    <dgm:pt modelId="{7AD94A2A-68D9-4217-8473-F018457703DD}" type="pres">
      <dgm:prSet presAssocID="{CD61B2AC-01D7-4764-BA12-0332D83770BC}" presName="spaceBetweenRectangles" presStyleCnt="0"/>
      <dgm:spPr/>
    </dgm:pt>
    <dgm:pt modelId="{1F965FC7-852B-45A9-9A4A-AD890D542D1F}" type="pres">
      <dgm:prSet presAssocID="{BA7419A3-EEEE-4477-93F0-FFD71F724135}" presName="parentLin" presStyleCnt="0"/>
      <dgm:spPr/>
    </dgm:pt>
    <dgm:pt modelId="{EE715DAA-00E4-43CD-950C-F9D6508C4132}" type="pres">
      <dgm:prSet presAssocID="{BA7419A3-EEEE-4477-93F0-FFD71F724135}" presName="parentLeftMargin" presStyleLbl="node1" presStyleIdx="0" presStyleCnt="3"/>
      <dgm:spPr/>
      <dgm:t>
        <a:bodyPr/>
        <a:lstStyle/>
        <a:p>
          <a:endParaRPr lang="lv-LV"/>
        </a:p>
      </dgm:t>
    </dgm:pt>
    <dgm:pt modelId="{61B415C4-BC8F-4615-8DA9-7E0CF061C407}" type="pres">
      <dgm:prSet presAssocID="{BA7419A3-EEEE-4477-93F0-FFD71F724135}" presName="parentText" presStyleLbl="node1" presStyleIdx="1" presStyleCnt="3">
        <dgm:presLayoutVars>
          <dgm:chMax val="0"/>
          <dgm:bulletEnabled val="1"/>
        </dgm:presLayoutVars>
      </dgm:prSet>
      <dgm:spPr/>
      <dgm:t>
        <a:bodyPr/>
        <a:lstStyle/>
        <a:p>
          <a:endParaRPr lang="lv-LV"/>
        </a:p>
      </dgm:t>
    </dgm:pt>
    <dgm:pt modelId="{A26FA223-891A-4BE5-AE98-D8522241E0F0}" type="pres">
      <dgm:prSet presAssocID="{BA7419A3-EEEE-4477-93F0-FFD71F724135}" presName="negativeSpace" presStyleCnt="0"/>
      <dgm:spPr/>
    </dgm:pt>
    <dgm:pt modelId="{44F1976C-2EDB-4984-B468-339FC1B174E4}" type="pres">
      <dgm:prSet presAssocID="{BA7419A3-EEEE-4477-93F0-FFD71F724135}" presName="childText" presStyleLbl="conFgAcc1" presStyleIdx="1" presStyleCnt="3">
        <dgm:presLayoutVars>
          <dgm:bulletEnabled val="1"/>
        </dgm:presLayoutVars>
      </dgm:prSet>
      <dgm:spPr/>
    </dgm:pt>
    <dgm:pt modelId="{1E4C9754-4BB5-4CB7-BE9A-70F48ED19D3E}" type="pres">
      <dgm:prSet presAssocID="{39FC5142-3FFD-45F1-A512-E61407F880B7}" presName="spaceBetweenRectangles" presStyleCnt="0"/>
      <dgm:spPr/>
    </dgm:pt>
    <dgm:pt modelId="{2ED49168-ECE0-4851-AC2F-A8F84EE52D33}" type="pres">
      <dgm:prSet presAssocID="{3DD6C220-3837-490A-8904-C85D80EA8F8D}" presName="parentLin" presStyleCnt="0"/>
      <dgm:spPr/>
    </dgm:pt>
    <dgm:pt modelId="{A2BF63BF-BD23-44A5-916C-4DAC698257D1}" type="pres">
      <dgm:prSet presAssocID="{3DD6C220-3837-490A-8904-C85D80EA8F8D}" presName="parentLeftMargin" presStyleLbl="node1" presStyleIdx="1" presStyleCnt="3"/>
      <dgm:spPr/>
      <dgm:t>
        <a:bodyPr/>
        <a:lstStyle/>
        <a:p>
          <a:endParaRPr lang="lv-LV"/>
        </a:p>
      </dgm:t>
    </dgm:pt>
    <dgm:pt modelId="{F9CFB6CA-4AE7-4493-89E4-A05EBC100E1D}" type="pres">
      <dgm:prSet presAssocID="{3DD6C220-3837-490A-8904-C85D80EA8F8D}" presName="parentText" presStyleLbl="node1" presStyleIdx="2" presStyleCnt="3">
        <dgm:presLayoutVars>
          <dgm:chMax val="0"/>
          <dgm:bulletEnabled val="1"/>
        </dgm:presLayoutVars>
      </dgm:prSet>
      <dgm:spPr/>
      <dgm:t>
        <a:bodyPr/>
        <a:lstStyle/>
        <a:p>
          <a:endParaRPr lang="lv-LV"/>
        </a:p>
      </dgm:t>
    </dgm:pt>
    <dgm:pt modelId="{E5E7A868-1B6B-4314-A684-AD0E13CD09A0}" type="pres">
      <dgm:prSet presAssocID="{3DD6C220-3837-490A-8904-C85D80EA8F8D}" presName="negativeSpace" presStyleCnt="0"/>
      <dgm:spPr/>
    </dgm:pt>
    <dgm:pt modelId="{3F337CA6-942C-4D78-8E97-CC868A959A62}" type="pres">
      <dgm:prSet presAssocID="{3DD6C220-3837-490A-8904-C85D80EA8F8D}" presName="childText" presStyleLbl="conFgAcc1" presStyleIdx="2" presStyleCnt="3">
        <dgm:presLayoutVars>
          <dgm:bulletEnabled val="1"/>
        </dgm:presLayoutVars>
      </dgm:prSet>
      <dgm:spPr/>
    </dgm:pt>
  </dgm:ptLst>
  <dgm:cxnLst>
    <dgm:cxn modelId="{AF11E53B-C449-4EDB-9991-C9B623CE414D}" srcId="{02D76CB1-B53B-480F-9EFD-7C73B7EEC462}" destId="{3DD6C220-3837-490A-8904-C85D80EA8F8D}" srcOrd="2" destOrd="0" parTransId="{6A4921C3-104C-44D3-8720-1EE44B1832EE}" sibTransId="{E80BAA64-3DEC-42B1-B3D5-3907FA23549F}"/>
    <dgm:cxn modelId="{95031DC0-3EE5-4F78-BA6B-BE9FE843529E}" type="presOf" srcId="{1A2B2AA4-7B9F-434F-B594-E0B841ABD04F}" destId="{B9771D5A-6CB8-4DC7-91DE-5415C5F8F102}" srcOrd="0" destOrd="0" presId="urn:microsoft.com/office/officeart/2005/8/layout/list1"/>
    <dgm:cxn modelId="{FEE1938F-1105-44A7-90D4-41393F1DBCA5}" type="presOf" srcId="{3DD6C220-3837-490A-8904-C85D80EA8F8D}" destId="{A2BF63BF-BD23-44A5-916C-4DAC698257D1}" srcOrd="0" destOrd="0" presId="urn:microsoft.com/office/officeart/2005/8/layout/list1"/>
    <dgm:cxn modelId="{0674F092-063F-4659-AFEA-3636EB0507A9}" type="presOf" srcId="{BA7419A3-EEEE-4477-93F0-FFD71F724135}" destId="{EE715DAA-00E4-43CD-950C-F9D6508C4132}" srcOrd="0" destOrd="0" presId="urn:microsoft.com/office/officeart/2005/8/layout/list1"/>
    <dgm:cxn modelId="{E6EB51C0-6CB9-426C-8924-07C3C8B844F0}" type="presOf" srcId="{1A2B2AA4-7B9F-434F-B594-E0B841ABD04F}" destId="{B47474D8-1208-4341-88E9-4C3C8DDD3B39}" srcOrd="1" destOrd="0" presId="urn:microsoft.com/office/officeart/2005/8/layout/list1"/>
    <dgm:cxn modelId="{78A59CAB-7188-413B-B7C8-3353FADCA247}" type="presOf" srcId="{BA7419A3-EEEE-4477-93F0-FFD71F724135}" destId="{61B415C4-BC8F-4615-8DA9-7E0CF061C407}" srcOrd="1" destOrd="0" presId="urn:microsoft.com/office/officeart/2005/8/layout/list1"/>
    <dgm:cxn modelId="{1680A478-AE5F-4348-BF46-9A65968E0EDD}" type="presOf" srcId="{02D76CB1-B53B-480F-9EFD-7C73B7EEC462}" destId="{7CD678BC-1075-4314-BAF5-481FBE739BE7}" srcOrd="0" destOrd="0" presId="urn:microsoft.com/office/officeart/2005/8/layout/list1"/>
    <dgm:cxn modelId="{7720714A-5178-4F0D-A007-AF139B48EC56}" srcId="{02D76CB1-B53B-480F-9EFD-7C73B7EEC462}" destId="{BA7419A3-EEEE-4477-93F0-FFD71F724135}" srcOrd="1" destOrd="0" parTransId="{A643E3E3-B329-4B3D-908D-56018D4CFE5A}" sibTransId="{39FC5142-3FFD-45F1-A512-E61407F880B7}"/>
    <dgm:cxn modelId="{D8EBE3D1-C972-44B3-AAEC-3FA53CE8577A}" srcId="{02D76CB1-B53B-480F-9EFD-7C73B7EEC462}" destId="{1A2B2AA4-7B9F-434F-B594-E0B841ABD04F}" srcOrd="0" destOrd="0" parTransId="{2BDBC470-5B0F-4A39-8648-EA89EAE58698}" sibTransId="{CD61B2AC-01D7-4764-BA12-0332D83770BC}"/>
    <dgm:cxn modelId="{70F2488C-0D6B-436F-A00D-3A3A03BAE145}" type="presOf" srcId="{3DD6C220-3837-490A-8904-C85D80EA8F8D}" destId="{F9CFB6CA-4AE7-4493-89E4-A05EBC100E1D}" srcOrd="1" destOrd="0" presId="urn:microsoft.com/office/officeart/2005/8/layout/list1"/>
    <dgm:cxn modelId="{0DE93715-831B-4B1E-9797-91E990B8DF2B}" type="presParOf" srcId="{7CD678BC-1075-4314-BAF5-481FBE739BE7}" destId="{A934188E-614D-4855-9248-0EBB1B521969}" srcOrd="0" destOrd="0" presId="urn:microsoft.com/office/officeart/2005/8/layout/list1"/>
    <dgm:cxn modelId="{8ECA97A6-1B92-4C6A-A85A-8973B10C34A8}" type="presParOf" srcId="{A934188E-614D-4855-9248-0EBB1B521969}" destId="{B9771D5A-6CB8-4DC7-91DE-5415C5F8F102}" srcOrd="0" destOrd="0" presId="urn:microsoft.com/office/officeart/2005/8/layout/list1"/>
    <dgm:cxn modelId="{B1F2D36A-D88C-4F11-9333-8A757D541C73}" type="presParOf" srcId="{A934188E-614D-4855-9248-0EBB1B521969}" destId="{B47474D8-1208-4341-88E9-4C3C8DDD3B39}" srcOrd="1" destOrd="0" presId="urn:microsoft.com/office/officeart/2005/8/layout/list1"/>
    <dgm:cxn modelId="{F50A3553-FD06-46D3-8A92-A8118C9847C6}" type="presParOf" srcId="{7CD678BC-1075-4314-BAF5-481FBE739BE7}" destId="{178987C3-FCAA-42FD-A1C5-07B9A3180BAA}" srcOrd="1" destOrd="0" presId="urn:microsoft.com/office/officeart/2005/8/layout/list1"/>
    <dgm:cxn modelId="{11DFDB98-59E9-4CF5-8062-20A91921EF2F}" type="presParOf" srcId="{7CD678BC-1075-4314-BAF5-481FBE739BE7}" destId="{713E18FF-EF61-443A-87A2-C41CD286BFA6}" srcOrd="2" destOrd="0" presId="urn:microsoft.com/office/officeart/2005/8/layout/list1"/>
    <dgm:cxn modelId="{989D7148-F075-4506-99F6-7DF35D2959C7}" type="presParOf" srcId="{7CD678BC-1075-4314-BAF5-481FBE739BE7}" destId="{7AD94A2A-68D9-4217-8473-F018457703DD}" srcOrd="3" destOrd="0" presId="urn:microsoft.com/office/officeart/2005/8/layout/list1"/>
    <dgm:cxn modelId="{FDE1A823-EFFC-4A1A-9103-8A338879A996}" type="presParOf" srcId="{7CD678BC-1075-4314-BAF5-481FBE739BE7}" destId="{1F965FC7-852B-45A9-9A4A-AD890D542D1F}" srcOrd="4" destOrd="0" presId="urn:microsoft.com/office/officeart/2005/8/layout/list1"/>
    <dgm:cxn modelId="{B4D19A71-E81C-4C02-99AE-14B8FDB7107C}" type="presParOf" srcId="{1F965FC7-852B-45A9-9A4A-AD890D542D1F}" destId="{EE715DAA-00E4-43CD-950C-F9D6508C4132}" srcOrd="0" destOrd="0" presId="urn:microsoft.com/office/officeart/2005/8/layout/list1"/>
    <dgm:cxn modelId="{090A06A6-7791-47C2-8A62-9AF6147F56A8}" type="presParOf" srcId="{1F965FC7-852B-45A9-9A4A-AD890D542D1F}" destId="{61B415C4-BC8F-4615-8DA9-7E0CF061C407}" srcOrd="1" destOrd="0" presId="urn:microsoft.com/office/officeart/2005/8/layout/list1"/>
    <dgm:cxn modelId="{1D3D8C76-2073-4CD3-B74A-0C7D8C83B908}" type="presParOf" srcId="{7CD678BC-1075-4314-BAF5-481FBE739BE7}" destId="{A26FA223-891A-4BE5-AE98-D8522241E0F0}" srcOrd="5" destOrd="0" presId="urn:microsoft.com/office/officeart/2005/8/layout/list1"/>
    <dgm:cxn modelId="{99C3E789-6D68-4F8C-B598-30F9AB7710C1}" type="presParOf" srcId="{7CD678BC-1075-4314-BAF5-481FBE739BE7}" destId="{44F1976C-2EDB-4984-B468-339FC1B174E4}" srcOrd="6" destOrd="0" presId="urn:microsoft.com/office/officeart/2005/8/layout/list1"/>
    <dgm:cxn modelId="{EBAC2463-7439-4DFD-A941-133C3531583F}" type="presParOf" srcId="{7CD678BC-1075-4314-BAF5-481FBE739BE7}" destId="{1E4C9754-4BB5-4CB7-BE9A-70F48ED19D3E}" srcOrd="7" destOrd="0" presId="urn:microsoft.com/office/officeart/2005/8/layout/list1"/>
    <dgm:cxn modelId="{E472D8BA-7C48-40CA-A122-665FCABA0770}" type="presParOf" srcId="{7CD678BC-1075-4314-BAF5-481FBE739BE7}" destId="{2ED49168-ECE0-4851-AC2F-A8F84EE52D33}" srcOrd="8" destOrd="0" presId="urn:microsoft.com/office/officeart/2005/8/layout/list1"/>
    <dgm:cxn modelId="{FE08C26C-6314-4686-99FF-0B8E24CF4040}" type="presParOf" srcId="{2ED49168-ECE0-4851-AC2F-A8F84EE52D33}" destId="{A2BF63BF-BD23-44A5-916C-4DAC698257D1}" srcOrd="0" destOrd="0" presId="urn:microsoft.com/office/officeart/2005/8/layout/list1"/>
    <dgm:cxn modelId="{08FCDDC0-DB9C-4FB5-9D38-06B1DE3627C8}" type="presParOf" srcId="{2ED49168-ECE0-4851-AC2F-A8F84EE52D33}" destId="{F9CFB6CA-4AE7-4493-89E4-A05EBC100E1D}" srcOrd="1" destOrd="0" presId="urn:microsoft.com/office/officeart/2005/8/layout/list1"/>
    <dgm:cxn modelId="{F6AE1B18-98F7-47DC-A5FA-124FD92C60AB}" type="presParOf" srcId="{7CD678BC-1075-4314-BAF5-481FBE739BE7}" destId="{E5E7A868-1B6B-4314-A684-AD0E13CD09A0}" srcOrd="9" destOrd="0" presId="urn:microsoft.com/office/officeart/2005/8/layout/list1"/>
    <dgm:cxn modelId="{1BC31AA3-09C3-46AC-84BE-BBA2DE5FF26A}" type="presParOf" srcId="{7CD678BC-1075-4314-BAF5-481FBE739BE7}" destId="{3F337CA6-942C-4D78-8E97-CC868A959A62}"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0B7C73-D4CB-411C-BBD8-1F763D59C11E}">
      <dsp:nvSpPr>
        <dsp:cNvPr id="0" name=""/>
        <dsp:cNvSpPr/>
      </dsp:nvSpPr>
      <dsp:spPr>
        <a:xfrm>
          <a:off x="0" y="510286"/>
          <a:ext cx="8229600" cy="80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88FBA2-ED0E-4978-A167-FCABBD6A308B}">
      <dsp:nvSpPr>
        <dsp:cNvPr id="0" name=""/>
        <dsp:cNvSpPr/>
      </dsp:nvSpPr>
      <dsp:spPr>
        <a:xfrm>
          <a:off x="411480" y="37966"/>
          <a:ext cx="5760720"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422400">
            <a:lnSpc>
              <a:spcPct val="90000"/>
            </a:lnSpc>
            <a:spcBef>
              <a:spcPct val="0"/>
            </a:spcBef>
            <a:spcAft>
              <a:spcPct val="35000"/>
            </a:spcAft>
          </a:pPr>
          <a:r>
            <a:rPr lang="lv-LV" sz="3200" kern="1200" dirty="0" smtClean="0">
              <a:latin typeface="Times New Roman" pitchFamily="18" charset="0"/>
              <a:cs typeface="Times New Roman" pitchFamily="18" charset="0"/>
            </a:rPr>
            <a:t>Nemateriālie ieguldījumi</a:t>
          </a:r>
          <a:endParaRPr lang="lv-LV" sz="3200" kern="1200" dirty="0">
            <a:latin typeface="Times New Roman" pitchFamily="18" charset="0"/>
            <a:cs typeface="Times New Roman" pitchFamily="18" charset="0"/>
          </a:endParaRPr>
        </a:p>
      </dsp:txBody>
      <dsp:txXfrm>
        <a:off x="411480" y="37966"/>
        <a:ext cx="5760720" cy="944640"/>
      </dsp:txXfrm>
    </dsp:sp>
    <dsp:sp modelId="{D92EFDA1-D091-44E1-899A-367569024FB0}">
      <dsp:nvSpPr>
        <dsp:cNvPr id="0" name=""/>
        <dsp:cNvSpPr/>
      </dsp:nvSpPr>
      <dsp:spPr>
        <a:xfrm>
          <a:off x="0" y="1961806"/>
          <a:ext cx="8229600" cy="80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79227F-FD9B-4969-A41E-2E67743287C3}">
      <dsp:nvSpPr>
        <dsp:cNvPr id="0" name=""/>
        <dsp:cNvSpPr/>
      </dsp:nvSpPr>
      <dsp:spPr>
        <a:xfrm>
          <a:off x="411480" y="1489486"/>
          <a:ext cx="5760720"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422400">
            <a:lnSpc>
              <a:spcPct val="90000"/>
            </a:lnSpc>
            <a:spcBef>
              <a:spcPct val="0"/>
            </a:spcBef>
            <a:spcAft>
              <a:spcPct val="35000"/>
            </a:spcAft>
          </a:pPr>
          <a:r>
            <a:rPr lang="lv-LV" sz="3200" kern="1200" dirty="0" smtClean="0">
              <a:latin typeface="Times New Roman" pitchFamily="18" charset="0"/>
              <a:cs typeface="Times New Roman" pitchFamily="18" charset="0"/>
            </a:rPr>
            <a:t>Pamatlīdzekļi</a:t>
          </a:r>
          <a:endParaRPr lang="lv-LV" sz="3200" kern="1200" dirty="0">
            <a:latin typeface="Times New Roman" pitchFamily="18" charset="0"/>
            <a:cs typeface="Times New Roman" pitchFamily="18" charset="0"/>
          </a:endParaRPr>
        </a:p>
      </dsp:txBody>
      <dsp:txXfrm>
        <a:off x="411480" y="1489486"/>
        <a:ext cx="5760720" cy="944640"/>
      </dsp:txXfrm>
    </dsp:sp>
    <dsp:sp modelId="{BEE5F64B-FD86-4F75-9F3D-3EC71E971F4A}">
      <dsp:nvSpPr>
        <dsp:cNvPr id="0" name=""/>
        <dsp:cNvSpPr/>
      </dsp:nvSpPr>
      <dsp:spPr>
        <a:xfrm>
          <a:off x="0" y="3413326"/>
          <a:ext cx="8229600" cy="80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10CBE5B-AB63-4AA6-A9AB-D29F96306D27}">
      <dsp:nvSpPr>
        <dsp:cNvPr id="0" name=""/>
        <dsp:cNvSpPr/>
      </dsp:nvSpPr>
      <dsp:spPr>
        <a:xfrm>
          <a:off x="411480" y="2941006"/>
          <a:ext cx="5760720"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422400">
            <a:lnSpc>
              <a:spcPct val="90000"/>
            </a:lnSpc>
            <a:spcBef>
              <a:spcPct val="0"/>
            </a:spcBef>
            <a:spcAft>
              <a:spcPct val="35000"/>
            </a:spcAft>
          </a:pPr>
          <a:r>
            <a:rPr lang="lv-LV" sz="3200" kern="1200" dirty="0" smtClean="0">
              <a:latin typeface="Times New Roman" pitchFamily="18" charset="0"/>
              <a:cs typeface="Times New Roman" pitchFamily="18" charset="0"/>
            </a:rPr>
            <a:t>Ilgtermiņa finansu ieguldījumi</a:t>
          </a:r>
          <a:endParaRPr lang="lv-LV" sz="3200" kern="1200" dirty="0">
            <a:latin typeface="Times New Roman" pitchFamily="18" charset="0"/>
            <a:cs typeface="Times New Roman" pitchFamily="18" charset="0"/>
          </a:endParaRPr>
        </a:p>
      </dsp:txBody>
      <dsp:txXfrm>
        <a:off x="411480" y="2941006"/>
        <a:ext cx="5760720" cy="9446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33C5381-0E07-4D61-ACAD-3B42A986CA30}">
      <dsp:nvSpPr>
        <dsp:cNvPr id="0" name=""/>
        <dsp:cNvSpPr/>
      </dsp:nvSpPr>
      <dsp:spPr>
        <a:xfrm>
          <a:off x="0" y="409968"/>
          <a:ext cx="8229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7C2866B-6211-4AA0-B2E6-B63A88B0FBE3}">
      <dsp:nvSpPr>
        <dsp:cNvPr id="0" name=""/>
        <dsp:cNvSpPr/>
      </dsp:nvSpPr>
      <dsp:spPr>
        <a:xfrm>
          <a:off x="411480" y="85248"/>
          <a:ext cx="5760720"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44600">
            <a:lnSpc>
              <a:spcPct val="90000"/>
            </a:lnSpc>
            <a:spcBef>
              <a:spcPct val="0"/>
            </a:spcBef>
            <a:spcAft>
              <a:spcPct val="35000"/>
            </a:spcAft>
          </a:pPr>
          <a:r>
            <a:rPr lang="lv-LV" sz="2800" kern="1200" dirty="0" smtClean="0">
              <a:latin typeface="Times New Roman" pitchFamily="18" charset="0"/>
              <a:cs typeface="Times New Roman" pitchFamily="18" charset="0"/>
            </a:rPr>
            <a:t>Krājumi</a:t>
          </a:r>
          <a:endParaRPr lang="lv-LV" sz="2800" kern="1200" dirty="0">
            <a:latin typeface="Times New Roman" pitchFamily="18" charset="0"/>
            <a:cs typeface="Times New Roman" pitchFamily="18" charset="0"/>
          </a:endParaRPr>
        </a:p>
      </dsp:txBody>
      <dsp:txXfrm>
        <a:off x="411480" y="85248"/>
        <a:ext cx="5760720" cy="649440"/>
      </dsp:txXfrm>
    </dsp:sp>
    <dsp:sp modelId="{EFC300C1-6095-48D5-B95B-3105648D8EF7}">
      <dsp:nvSpPr>
        <dsp:cNvPr id="0" name=""/>
        <dsp:cNvSpPr/>
      </dsp:nvSpPr>
      <dsp:spPr>
        <a:xfrm>
          <a:off x="0" y="1407888"/>
          <a:ext cx="8229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802BFC-6605-4312-85B9-6EFED7C46807}">
      <dsp:nvSpPr>
        <dsp:cNvPr id="0" name=""/>
        <dsp:cNvSpPr/>
      </dsp:nvSpPr>
      <dsp:spPr>
        <a:xfrm>
          <a:off x="411480" y="1083168"/>
          <a:ext cx="5760720"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44600">
            <a:lnSpc>
              <a:spcPct val="90000"/>
            </a:lnSpc>
            <a:spcBef>
              <a:spcPct val="0"/>
            </a:spcBef>
            <a:spcAft>
              <a:spcPct val="35000"/>
            </a:spcAft>
          </a:pPr>
          <a:r>
            <a:rPr lang="lv-LV" sz="2800" kern="1200" dirty="0" smtClean="0">
              <a:latin typeface="Times New Roman" pitchFamily="18" charset="0"/>
              <a:cs typeface="Times New Roman" pitchFamily="18" charset="0"/>
            </a:rPr>
            <a:t>Debitori</a:t>
          </a:r>
          <a:endParaRPr lang="lv-LV" sz="2800" kern="1200" dirty="0">
            <a:latin typeface="Times New Roman" pitchFamily="18" charset="0"/>
            <a:cs typeface="Times New Roman" pitchFamily="18" charset="0"/>
          </a:endParaRPr>
        </a:p>
      </dsp:txBody>
      <dsp:txXfrm>
        <a:off x="411480" y="1083168"/>
        <a:ext cx="5760720" cy="649440"/>
      </dsp:txXfrm>
    </dsp:sp>
    <dsp:sp modelId="{13C50E2C-7969-4F69-B0DB-94DEB0806E79}">
      <dsp:nvSpPr>
        <dsp:cNvPr id="0" name=""/>
        <dsp:cNvSpPr/>
      </dsp:nvSpPr>
      <dsp:spPr>
        <a:xfrm>
          <a:off x="0" y="2405809"/>
          <a:ext cx="8229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84C115-9E26-4394-A48A-3C9447F79E88}">
      <dsp:nvSpPr>
        <dsp:cNvPr id="0" name=""/>
        <dsp:cNvSpPr/>
      </dsp:nvSpPr>
      <dsp:spPr>
        <a:xfrm>
          <a:off x="411480" y="2081088"/>
          <a:ext cx="5760720"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44600">
            <a:lnSpc>
              <a:spcPct val="90000"/>
            </a:lnSpc>
            <a:spcBef>
              <a:spcPct val="0"/>
            </a:spcBef>
            <a:spcAft>
              <a:spcPct val="35000"/>
            </a:spcAft>
          </a:pPr>
          <a:r>
            <a:rPr lang="lv-LV" sz="2800" kern="1200" dirty="0" smtClean="0">
              <a:latin typeface="Times New Roman" pitchFamily="18" charset="0"/>
              <a:cs typeface="Times New Roman" pitchFamily="18" charset="0"/>
            </a:rPr>
            <a:t>Vērtspapīri un līdzdalība kapitālos</a:t>
          </a:r>
          <a:endParaRPr lang="lv-LV" sz="2800" kern="1200" dirty="0">
            <a:latin typeface="Times New Roman" pitchFamily="18" charset="0"/>
            <a:cs typeface="Times New Roman" pitchFamily="18" charset="0"/>
          </a:endParaRPr>
        </a:p>
      </dsp:txBody>
      <dsp:txXfrm>
        <a:off x="411480" y="2081088"/>
        <a:ext cx="5760720" cy="649440"/>
      </dsp:txXfrm>
    </dsp:sp>
    <dsp:sp modelId="{20EC6FF9-8C05-4241-B28E-4DB0CAACC5B5}">
      <dsp:nvSpPr>
        <dsp:cNvPr id="0" name=""/>
        <dsp:cNvSpPr/>
      </dsp:nvSpPr>
      <dsp:spPr>
        <a:xfrm>
          <a:off x="0" y="3403729"/>
          <a:ext cx="8229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221881-56FA-4AED-9B06-388169558BE8}">
      <dsp:nvSpPr>
        <dsp:cNvPr id="0" name=""/>
        <dsp:cNvSpPr/>
      </dsp:nvSpPr>
      <dsp:spPr>
        <a:xfrm>
          <a:off x="411480" y="3079008"/>
          <a:ext cx="5760720"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44600">
            <a:lnSpc>
              <a:spcPct val="90000"/>
            </a:lnSpc>
            <a:spcBef>
              <a:spcPct val="0"/>
            </a:spcBef>
            <a:spcAft>
              <a:spcPct val="35000"/>
            </a:spcAft>
          </a:pPr>
          <a:r>
            <a:rPr lang="lv-LV" sz="2800" kern="1200" dirty="0" smtClean="0">
              <a:latin typeface="Times New Roman" pitchFamily="18" charset="0"/>
              <a:cs typeface="Times New Roman" pitchFamily="18" charset="0"/>
            </a:rPr>
            <a:t>Naudas līdzekļi</a:t>
          </a:r>
          <a:endParaRPr lang="lv-LV" sz="2800" kern="1200" dirty="0">
            <a:latin typeface="Times New Roman" pitchFamily="18" charset="0"/>
            <a:cs typeface="Times New Roman" pitchFamily="18" charset="0"/>
          </a:endParaRPr>
        </a:p>
      </dsp:txBody>
      <dsp:txXfrm>
        <a:off x="411480" y="3079008"/>
        <a:ext cx="5760720" cy="6494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3509F8-A856-4A50-90C9-3AC4A3F460A8}">
      <dsp:nvSpPr>
        <dsp:cNvPr id="0" name=""/>
        <dsp:cNvSpPr/>
      </dsp:nvSpPr>
      <dsp:spPr>
        <a:xfrm>
          <a:off x="0" y="710388"/>
          <a:ext cx="8229600" cy="118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473DD6-62D5-4625-9A35-AAE39125AA31}">
      <dsp:nvSpPr>
        <dsp:cNvPr id="0" name=""/>
        <dsp:cNvSpPr/>
      </dsp:nvSpPr>
      <dsp:spPr>
        <a:xfrm>
          <a:off x="411480" y="16668"/>
          <a:ext cx="6932392" cy="1387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2089150">
            <a:lnSpc>
              <a:spcPct val="90000"/>
            </a:lnSpc>
            <a:spcBef>
              <a:spcPct val="0"/>
            </a:spcBef>
            <a:spcAft>
              <a:spcPct val="35000"/>
            </a:spcAft>
          </a:pPr>
          <a:r>
            <a:rPr lang="lv-LV" sz="4700" kern="1200" dirty="0" smtClean="0">
              <a:latin typeface="Times New Roman" pitchFamily="18" charset="0"/>
              <a:cs typeface="Times New Roman" pitchFamily="18" charset="0"/>
            </a:rPr>
            <a:t>Pašu līdzekļi (pašu kapitāls)</a:t>
          </a:r>
          <a:endParaRPr lang="lv-LV" sz="4700" kern="1200" dirty="0">
            <a:latin typeface="Times New Roman" pitchFamily="18" charset="0"/>
            <a:cs typeface="Times New Roman" pitchFamily="18" charset="0"/>
          </a:endParaRPr>
        </a:p>
      </dsp:txBody>
      <dsp:txXfrm>
        <a:off x="411480" y="16668"/>
        <a:ext cx="6932392" cy="1387440"/>
      </dsp:txXfrm>
    </dsp:sp>
    <dsp:sp modelId="{08972C5A-696F-48DC-9A69-947E520CCF7C}">
      <dsp:nvSpPr>
        <dsp:cNvPr id="0" name=""/>
        <dsp:cNvSpPr/>
      </dsp:nvSpPr>
      <dsp:spPr>
        <a:xfrm>
          <a:off x="0" y="2842309"/>
          <a:ext cx="8229600" cy="118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9AB80E3-1628-426C-887F-C567DA72C29C}">
      <dsp:nvSpPr>
        <dsp:cNvPr id="0" name=""/>
        <dsp:cNvSpPr/>
      </dsp:nvSpPr>
      <dsp:spPr>
        <a:xfrm>
          <a:off x="411480" y="2148589"/>
          <a:ext cx="6932335" cy="1387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2089150">
            <a:lnSpc>
              <a:spcPct val="90000"/>
            </a:lnSpc>
            <a:spcBef>
              <a:spcPct val="0"/>
            </a:spcBef>
            <a:spcAft>
              <a:spcPct val="35000"/>
            </a:spcAft>
          </a:pPr>
          <a:r>
            <a:rPr lang="lv-LV" sz="4700" kern="1200" dirty="0" smtClean="0">
              <a:latin typeface="Times New Roman" pitchFamily="18" charset="0"/>
              <a:cs typeface="Times New Roman" pitchFamily="18" charset="0"/>
            </a:rPr>
            <a:t>Aizņemtie līdzekļi (kreditori)</a:t>
          </a:r>
          <a:endParaRPr lang="lv-LV" sz="4700" kern="1200" dirty="0">
            <a:latin typeface="Times New Roman" pitchFamily="18" charset="0"/>
            <a:cs typeface="Times New Roman" pitchFamily="18" charset="0"/>
          </a:endParaRPr>
        </a:p>
      </dsp:txBody>
      <dsp:txXfrm>
        <a:off x="411480" y="2148589"/>
        <a:ext cx="6932335" cy="138744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v-LV"/>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v-LV"/>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v-LV"/>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v-LV"/>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v-LV"/>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DD127C-C0AC-41F3-B53B-CEA3B061F353}"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6F6FDC6C-3C98-4F10-8CC7-5CB0F478681C}" type="slidenum">
              <a:rPr lang="lv-LV" smtClean="0"/>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DD127C-C0AC-41F3-B53B-CEA3B061F353}" type="datetimeFigureOut">
              <a:rPr lang="lv-LV" smtClean="0"/>
              <a:pPr/>
              <a:t>2012.06.25.</a:t>
            </a:fld>
            <a:endParaRPr lang="lv-LV"/>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6FDC6C-3C98-4F10-8CC7-5CB0F478681C}" type="slidenum">
              <a:rPr lang="lv-LV" smtClean="0"/>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4.xml"/><Relationship Id="rId7" Type="http://schemas.openxmlformats.org/officeDocument/2006/relationships/image" Target="../media/image1.gif"/><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5.xml"/><Relationship Id="rId7" Type="http://schemas.openxmlformats.org/officeDocument/2006/relationships/image" Target="../media/image1.gif"/><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6.xml"/><Relationship Id="rId7" Type="http://schemas.openxmlformats.org/officeDocument/2006/relationships/image" Target="../media/image1.gi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gi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2.xml"/><Relationship Id="rId7" Type="http://schemas.openxmlformats.org/officeDocument/2006/relationships/image" Target="../media/image1.gi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3.xml"/><Relationship Id="rId7" Type="http://schemas.openxmlformats.org/officeDocument/2006/relationships/image" Target="../media/image1.gi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643050"/>
            <a:ext cx="7772400" cy="1470025"/>
          </a:xfrm>
        </p:spPr>
        <p:txBody>
          <a:bodyPr/>
          <a:lstStyle/>
          <a:p>
            <a:r>
              <a:rPr lang="lv-LV" dirty="0" smtClean="0">
                <a:latin typeface="Times New Roman" pitchFamily="18" charset="0"/>
                <a:cs typeface="Times New Roman" pitchFamily="18" charset="0"/>
              </a:rPr>
              <a:t>GRĀMATVEDĪBAS OBJEKTI UN METODES</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
        <p:nvSpPr>
          <p:cNvPr id="6" name="Subtitle 2"/>
          <p:cNvSpPr>
            <a:spLocks noGrp="1"/>
          </p:cNvSpPr>
          <p:nvPr>
            <p:ph type="subTitle" idx="1"/>
          </p:nvPr>
        </p:nvSpPr>
        <p:spPr>
          <a:xfrm>
            <a:off x="1371600" y="3571875"/>
            <a:ext cx="6400800" cy="20002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lv-LV" dirty="0" smtClean="0">
                <a:solidFill>
                  <a:schemeClr val="tx1"/>
                </a:solidFill>
                <a:latin typeface="Times New Roman" pitchFamily="18" charset="0"/>
                <a:cs typeface="Times New Roman" pitchFamily="18" charset="0"/>
              </a:rPr>
              <a:t>Skolotāja Klāra Paipala</a:t>
            </a:r>
          </a:p>
          <a:p>
            <a:endParaRPr lang="lv-LV" sz="1400" b="1" dirty="0" smtClean="0">
              <a:solidFill>
                <a:schemeClr val="tx1"/>
              </a:solidFill>
              <a:latin typeface="Times New Roman" pitchFamily="18" charset="0"/>
              <a:cs typeface="Times New Roman" pitchFamily="18" charset="0"/>
            </a:endParaRPr>
          </a:p>
          <a:p>
            <a:r>
              <a:rPr lang="lv-LV" sz="1400" b="1" dirty="0" smtClean="0">
                <a:solidFill>
                  <a:schemeClr val="tx1"/>
                </a:solidFill>
              </a:rPr>
              <a:t>ESF projekts  „Rīgas Valsts tehnikuma sākotnējās profesionālās </a:t>
            </a:r>
            <a:endParaRPr lang="lv-LV" sz="1400" dirty="0" smtClean="0">
              <a:solidFill>
                <a:schemeClr val="tx1"/>
              </a:solidFill>
            </a:endParaRPr>
          </a:p>
          <a:p>
            <a:r>
              <a:rPr lang="lv-LV" sz="1400" b="1" dirty="0" smtClean="0">
                <a:solidFill>
                  <a:schemeClr val="tx1"/>
                </a:solidFill>
              </a:rPr>
              <a:t>izglītības programmu īstenošanas kvalitātes uzlabošana”</a:t>
            </a:r>
            <a:endParaRPr lang="lv-LV" sz="1400" dirty="0" smtClean="0">
              <a:solidFill>
                <a:schemeClr val="tx1"/>
              </a:solidFill>
            </a:endParaRPr>
          </a:p>
          <a:p>
            <a:r>
              <a:rPr lang="lv-LV" sz="1400" b="1" dirty="0" smtClean="0">
                <a:solidFill>
                  <a:schemeClr val="tx1"/>
                </a:solidFill>
              </a:rPr>
              <a:t>Vienošanās Nr. 2010/0106/1DP/1.2.1.1.3./09/APIA/VIAA/047</a:t>
            </a:r>
            <a:endParaRPr lang="lv-LV" sz="1400" dirty="0" smtClean="0">
              <a:solidFill>
                <a:schemeClr val="tx1"/>
              </a:solidFill>
            </a:endParaRPr>
          </a:p>
          <a:p>
            <a:r>
              <a:rPr lang="lv-LV" sz="1400" b="1" dirty="0" smtClean="0">
                <a:solidFill>
                  <a:schemeClr val="tx1"/>
                </a:solidFill>
              </a:rPr>
              <a:t> </a:t>
            </a:r>
            <a:endParaRPr lang="lv-LV" sz="1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Pašu kapitāls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4114816"/>
          </a:xfrm>
        </p:spPr>
        <p:txBody>
          <a:bodyPr/>
          <a:lstStyle/>
          <a:p>
            <a:r>
              <a:rPr lang="lv-LV" dirty="0" smtClean="0">
                <a:latin typeface="Times New Roman" pitchFamily="18" charset="0"/>
                <a:cs typeface="Times New Roman" pitchFamily="18" charset="0"/>
              </a:rPr>
              <a:t>Pamatkapitāls (veidojas, dibinot uzņēmumu)</a:t>
            </a:r>
          </a:p>
          <a:p>
            <a:r>
              <a:rPr lang="lv-LV" dirty="0" smtClean="0">
                <a:latin typeface="Times New Roman" pitchFamily="18" charset="0"/>
                <a:cs typeface="Times New Roman" pitchFamily="18" charset="0"/>
              </a:rPr>
              <a:t>Ilgtermiņa ieguldījumu pārvērtēšanas rezerve (ilgtermiņa ieguldījumu vērtības palielināšanās)</a:t>
            </a:r>
          </a:p>
          <a:p>
            <a:r>
              <a:rPr lang="lv-LV" dirty="0" smtClean="0">
                <a:latin typeface="Times New Roman" pitchFamily="18" charset="0"/>
                <a:cs typeface="Times New Roman" pitchFamily="18" charset="0"/>
              </a:rPr>
              <a:t>Rezerves ( veido likuma un statūtu prasībām paredzētiem mērķiem)</a:t>
            </a:r>
          </a:p>
          <a:p>
            <a:r>
              <a:rPr lang="lv-LV" dirty="0" smtClean="0">
                <a:latin typeface="Times New Roman" pitchFamily="18" charset="0"/>
                <a:cs typeface="Times New Roman" pitchFamily="18" charset="0"/>
              </a:rPr>
              <a:t>Nesadalītā peļņa</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Kreditori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lv-LV" dirty="0" smtClean="0"/>
              <a:t>		</a:t>
            </a:r>
            <a:r>
              <a:rPr lang="lv-LV" b="1" dirty="0" smtClean="0">
                <a:latin typeface="Times New Roman" pitchFamily="18" charset="0"/>
                <a:cs typeface="Times New Roman" pitchFamily="18" charset="0"/>
              </a:rPr>
              <a:t>Kreditori </a:t>
            </a:r>
            <a:r>
              <a:rPr lang="lv-LV" dirty="0" smtClean="0">
                <a:latin typeface="Times New Roman" pitchFamily="18" charset="0"/>
                <a:cs typeface="Times New Roman" pitchFamily="18" charset="0"/>
              </a:rPr>
              <a:t>(saistības) – uzņēmuma parādi juridiskām un fiziskām personām.</a:t>
            </a:r>
          </a:p>
          <a:p>
            <a:pPr>
              <a:buNone/>
            </a:pPr>
            <a:endParaRPr lang="lv-LV" dirty="0">
              <a:latin typeface="Times New Roman" pitchFamily="18" charset="0"/>
              <a:cs typeface="Times New Roman" pitchFamily="18" charset="0"/>
            </a:endParaRPr>
          </a:p>
        </p:txBody>
      </p:sp>
      <p:graphicFrame>
        <p:nvGraphicFramePr>
          <p:cNvPr id="4" name="Diagram 3"/>
          <p:cNvGraphicFramePr/>
          <p:nvPr/>
        </p:nvGraphicFramePr>
        <p:xfrm>
          <a:off x="1524000" y="2714620"/>
          <a:ext cx="6096000" cy="2746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latin typeface="Times New Roman" pitchFamily="18" charset="0"/>
                <a:cs typeface="Times New Roman" pitchFamily="18" charset="0"/>
              </a:rPr>
              <a:t>Saimnieciskie procesi un to rezultā</a:t>
            </a:r>
            <a:r>
              <a:rPr lang="lv-LV" dirty="0" smtClean="0"/>
              <a:t>ti</a:t>
            </a:r>
            <a:endParaRPr lang="lv-LV" dirty="0"/>
          </a:p>
        </p:txBody>
      </p:sp>
      <p:sp>
        <p:nvSpPr>
          <p:cNvPr id="3" name="Content Placeholder 2"/>
          <p:cNvSpPr>
            <a:spLocks noGrp="1"/>
          </p:cNvSpPr>
          <p:nvPr>
            <p:ph idx="1"/>
          </p:nvPr>
        </p:nvSpPr>
        <p:spPr>
          <a:xfrm>
            <a:off x="457200" y="1600201"/>
            <a:ext cx="8229600" cy="3543312"/>
          </a:xfrm>
        </p:spPr>
        <p:txBody>
          <a:bodyPr/>
          <a:lstStyle/>
          <a:p>
            <a:pPr>
              <a:buNone/>
            </a:pPr>
            <a:r>
              <a:rPr lang="lv-LV" dirty="0" smtClean="0"/>
              <a:t>		</a:t>
            </a:r>
            <a:r>
              <a:rPr lang="lv-LV" dirty="0" smtClean="0">
                <a:latin typeface="Times New Roman" pitchFamily="18" charset="0"/>
                <a:cs typeface="Times New Roman" pitchFamily="18" charset="0"/>
              </a:rPr>
              <a:t>Visos uzņēmumos notiek līdzekļu saņemšana un izlietošana – tiek izdarītas dažādas saimnieciskās operācijas. 	</a:t>
            </a:r>
            <a:r>
              <a:rPr lang="lv-LV" b="1" dirty="0" smtClean="0">
                <a:latin typeface="Times New Roman" pitchFamily="18" charset="0"/>
                <a:cs typeface="Times New Roman" pitchFamily="18" charset="0"/>
              </a:rPr>
              <a:t>Saimnieciskā operācija – </a:t>
            </a:r>
            <a:r>
              <a:rPr lang="lv-LV" dirty="0" smtClean="0">
                <a:latin typeface="Times New Roman" pitchFamily="18" charset="0"/>
                <a:cs typeface="Times New Roman" pitchFamily="18" charset="0"/>
              </a:rPr>
              <a:t>katrs atsevišķs saimnieciskās darbības fakts vai saimnieciskās parādības izpausme. </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Saimnieciskais process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2071677"/>
            <a:ext cx="8229600" cy="3071835"/>
          </a:xfrm>
        </p:spPr>
        <p:txBody>
          <a:bodyPr/>
          <a:lstStyle/>
          <a:p>
            <a:pPr>
              <a:buNone/>
            </a:pPr>
            <a:r>
              <a:rPr lang="lv-LV" dirty="0" smtClean="0"/>
              <a:t>		</a:t>
            </a:r>
            <a:r>
              <a:rPr lang="lv-LV" b="1" dirty="0" smtClean="0">
                <a:latin typeface="Times New Roman" pitchFamily="18" charset="0"/>
                <a:cs typeface="Times New Roman" pitchFamily="18" charset="0"/>
              </a:rPr>
              <a:t>Saimnieciskais process </a:t>
            </a:r>
            <a:r>
              <a:rPr lang="lv-LV" dirty="0" smtClean="0">
                <a:latin typeface="Times New Roman" pitchFamily="18" charset="0"/>
                <a:cs typeface="Times New Roman" pitchFamily="18" charset="0"/>
              </a:rPr>
              <a:t>ir viendabīgu saimniecisko operāciju kopums, kas aptver kādu noteiktu sabiedriskā produkta atražošanas stadiju.</a:t>
            </a:r>
            <a:r>
              <a:rPr lang="lv-LV" dirty="0" smtClean="0"/>
              <a:t>	</a:t>
            </a: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Saimniecisko procesu objekti</a:t>
            </a:r>
            <a:endParaRPr lang="lv-LV" dirty="0"/>
          </a:p>
        </p:txBody>
      </p:sp>
      <p:graphicFrame>
        <p:nvGraphicFramePr>
          <p:cNvPr id="4" name="Content Placeholder 3"/>
          <p:cNvGraphicFramePr>
            <a:graphicFrameLocks noGrp="1"/>
          </p:cNvGraphicFramePr>
          <p:nvPr>
            <p:ph idx="1"/>
          </p:nvPr>
        </p:nvGraphicFramePr>
        <p:xfrm>
          <a:off x="571472" y="1571612"/>
          <a:ext cx="8229600" cy="42576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Grāmatvedības metode</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543312"/>
          </a:xfrm>
        </p:spPr>
        <p:txBody>
          <a:bodyPr/>
          <a:lstStyle/>
          <a:p>
            <a:pPr>
              <a:buNone/>
            </a:pPr>
            <a:r>
              <a:rPr lang="lv-LV" dirty="0" smtClean="0"/>
              <a:t>		</a:t>
            </a:r>
            <a:r>
              <a:rPr lang="lv-LV" b="1" dirty="0" smtClean="0">
                <a:latin typeface="Times New Roman" pitchFamily="18" charset="0"/>
                <a:cs typeface="Times New Roman" pitchFamily="18" charset="0"/>
              </a:rPr>
              <a:t>Grāmatvedības metode </a:t>
            </a:r>
            <a:r>
              <a:rPr lang="lv-LV" dirty="0" smtClean="0">
                <a:latin typeface="Times New Roman" pitchFamily="18" charset="0"/>
                <a:cs typeface="Times New Roman" pitchFamily="18" charset="0"/>
              </a:rPr>
              <a:t>ir paņēmienu kopums, ar kuru palīdzību nepārtraukti tiek uztverta un apkopota informācija par uzņēmuma saimnieciskajiem līdzekļiem, to avotiem, saimnieciskajiem procesiem un to rezultātiem.</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Grāmatvedības metodes elementi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28596" y="1500174"/>
            <a:ext cx="8229600" cy="4329130"/>
          </a:xfrm>
        </p:spPr>
        <p:txBody>
          <a:bodyPr>
            <a:normAutofit lnSpcReduction="10000"/>
          </a:bodyPr>
          <a:lstStyle/>
          <a:p>
            <a:r>
              <a:rPr lang="lv-LV" dirty="0" smtClean="0">
                <a:latin typeface="Times New Roman" pitchFamily="18" charset="0"/>
                <a:cs typeface="Times New Roman" pitchFamily="18" charset="0"/>
              </a:rPr>
              <a:t>Dokumentācija</a:t>
            </a:r>
          </a:p>
          <a:p>
            <a:r>
              <a:rPr lang="lv-LV" dirty="0" smtClean="0">
                <a:latin typeface="Times New Roman" pitchFamily="18" charset="0"/>
                <a:cs typeface="Times New Roman" pitchFamily="18" charset="0"/>
              </a:rPr>
              <a:t>Novērtēšana</a:t>
            </a:r>
          </a:p>
          <a:p>
            <a:r>
              <a:rPr lang="lv-LV" dirty="0" smtClean="0">
                <a:latin typeface="Times New Roman" pitchFamily="18" charset="0"/>
                <a:cs typeface="Times New Roman" pitchFamily="18" charset="0"/>
              </a:rPr>
              <a:t>Kalkulācija</a:t>
            </a:r>
          </a:p>
          <a:p>
            <a:r>
              <a:rPr lang="lv-LV" dirty="0" smtClean="0">
                <a:latin typeface="Times New Roman" pitchFamily="18" charset="0"/>
                <a:cs typeface="Times New Roman" pitchFamily="18" charset="0"/>
              </a:rPr>
              <a:t>Konti</a:t>
            </a:r>
          </a:p>
          <a:p>
            <a:r>
              <a:rPr lang="lv-LV" dirty="0" smtClean="0">
                <a:latin typeface="Times New Roman" pitchFamily="18" charset="0"/>
                <a:cs typeface="Times New Roman" pitchFamily="18" charset="0"/>
              </a:rPr>
              <a:t>Divkāršais ieraksts</a:t>
            </a:r>
          </a:p>
          <a:p>
            <a:r>
              <a:rPr lang="lv-LV" dirty="0" smtClean="0">
                <a:latin typeface="Times New Roman" pitchFamily="18" charset="0"/>
                <a:cs typeface="Times New Roman" pitchFamily="18" charset="0"/>
              </a:rPr>
              <a:t>Inventarizācija</a:t>
            </a:r>
          </a:p>
          <a:p>
            <a:r>
              <a:rPr lang="lv-LV" dirty="0" smtClean="0">
                <a:latin typeface="Times New Roman" pitchFamily="18" charset="0"/>
                <a:cs typeface="Times New Roman" pitchFamily="18" charset="0"/>
              </a:rPr>
              <a:t>Bilance</a:t>
            </a:r>
          </a:p>
          <a:p>
            <a:r>
              <a:rPr lang="lv-LV" dirty="0" smtClean="0">
                <a:latin typeface="Times New Roman" pitchFamily="18" charset="0"/>
                <a:cs typeface="Times New Roman" pitchFamily="18" charset="0"/>
              </a:rPr>
              <a:t>Pārskati</a:t>
            </a:r>
          </a:p>
          <a:p>
            <a:pPr>
              <a:buNone/>
            </a:pP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Dokumentācija </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4114816"/>
          </a:xfrm>
        </p:spPr>
        <p:txBody>
          <a:bodyPr>
            <a:normAutofit fontScale="92500" lnSpcReduction="10000"/>
          </a:bodyPr>
          <a:lstStyle/>
          <a:p>
            <a:pPr>
              <a:buNone/>
            </a:pPr>
            <a:r>
              <a:rPr lang="lv-LV" dirty="0" smtClean="0"/>
              <a:t>		</a:t>
            </a:r>
            <a:r>
              <a:rPr lang="lv-LV" b="1" dirty="0" smtClean="0">
                <a:latin typeface="Times New Roman" pitchFamily="18" charset="0"/>
                <a:cs typeface="Times New Roman" pitchFamily="18" charset="0"/>
              </a:rPr>
              <a:t>Dokuments </a:t>
            </a:r>
            <a:r>
              <a:rPr lang="lv-LV" dirty="0" smtClean="0">
                <a:latin typeface="Times New Roman" pitchFamily="18" charset="0"/>
                <a:cs typeface="Times New Roman" pitchFamily="18" charset="0"/>
              </a:rPr>
              <a:t>- jebkurā veidā un materiālā ierakstīta informācija, ko rada, saņem un uzglabā jebkura Latvijas Republikas valsts pārvaldes institūcija, valsts un pašvaldību iestāde, uzņēmums, komercsabiedrība vai komercsabiedrību apvienība, kā arī sabiedrisks vai reliģisks nodibinājums vai fiziska persona.</a:t>
            </a:r>
          </a:p>
          <a:p>
            <a:pPr>
              <a:buNone/>
            </a:pPr>
            <a:r>
              <a:rPr lang="lv-LV" dirty="0" smtClean="0">
                <a:latin typeface="Times New Roman" pitchFamily="18" charset="0"/>
                <a:cs typeface="Times New Roman" pitchFamily="18" charset="0"/>
              </a:rPr>
              <a:t>		Dokumentu sastādīšanu sauc par </a:t>
            </a:r>
            <a:r>
              <a:rPr lang="lv-LV" b="1" dirty="0" smtClean="0">
                <a:latin typeface="Times New Roman" pitchFamily="18" charset="0"/>
                <a:cs typeface="Times New Roman" pitchFamily="18" charset="0"/>
              </a:rPr>
              <a:t>dokumentāciju.</a:t>
            </a:r>
            <a:endParaRPr lang="lv-LV" b="1"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Novērtēšana</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543312"/>
          </a:xfrm>
        </p:spPr>
        <p:txBody>
          <a:bodyPr/>
          <a:lstStyle/>
          <a:p>
            <a:pPr lvl="1">
              <a:buNone/>
            </a:pPr>
            <a:r>
              <a:rPr lang="lv-LV" dirty="0" smtClean="0"/>
              <a:t>		      </a:t>
            </a:r>
            <a:r>
              <a:rPr lang="lv-LV" dirty="0" smtClean="0">
                <a:latin typeface="Times New Roman" pitchFamily="18" charset="0"/>
                <a:cs typeface="Times New Roman" pitchFamily="18" charset="0"/>
              </a:rPr>
              <a:t>Sākotnēji saimnieciskie līdzekļi, to avoti, saimnieciskie procesi un to rezultāti tiek uztverti naturālā veidā un to apjoms tiek izteikts </a:t>
            </a:r>
            <a:r>
              <a:rPr lang="lv-LV" b="1" dirty="0" smtClean="0">
                <a:latin typeface="Times New Roman" pitchFamily="18" charset="0"/>
                <a:cs typeface="Times New Roman" pitchFamily="18" charset="0"/>
              </a:rPr>
              <a:t>naturālos mērītājos</a:t>
            </a:r>
            <a:r>
              <a:rPr lang="lv-LV" dirty="0" smtClean="0">
                <a:latin typeface="Times New Roman" pitchFamily="18" charset="0"/>
                <a:cs typeface="Times New Roman" pitchFamily="18" charset="0"/>
              </a:rPr>
              <a:t>.</a:t>
            </a:r>
          </a:p>
          <a:p>
            <a:pPr lvl="1">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Novērtēšana</a:t>
            </a:r>
            <a:r>
              <a:rPr lang="lv-LV" dirty="0" smtClean="0">
                <a:latin typeface="Times New Roman" pitchFamily="18" charset="0"/>
                <a:cs typeface="Times New Roman" pitchFamily="18" charset="0"/>
              </a:rPr>
              <a:t> ir saimniecisko līdzekļu, to avotu, saimniecisko procesu un to rezultātu izteikšana naudas izteiksmē.	</a:t>
            </a: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Kalkulācija </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14554"/>
            <a:ext cx="8229600" cy="2643206"/>
          </a:xfrm>
        </p:spPr>
        <p:txBody>
          <a:bodyPr>
            <a:normAutofit/>
          </a:bodyPr>
          <a:lstStyle/>
          <a:p>
            <a:pPr>
              <a:buNone/>
            </a:pPr>
            <a:r>
              <a:rPr lang="lv-LV" dirty="0" smtClean="0"/>
              <a:t>		</a:t>
            </a:r>
            <a:r>
              <a:rPr lang="lv-LV" b="1" dirty="0" smtClean="0">
                <a:latin typeface="Times New Roman" pitchFamily="18" charset="0"/>
                <a:cs typeface="Times New Roman" pitchFamily="18" charset="0"/>
              </a:rPr>
              <a:t>Kalkulācija</a:t>
            </a:r>
            <a:r>
              <a:rPr lang="lv-LV" dirty="0" smtClean="0">
                <a:latin typeface="Times New Roman" pitchFamily="18" charset="0"/>
                <a:cs typeface="Times New Roman" pitchFamily="18" charset="0"/>
              </a:rPr>
              <a:t> ir izmaksu grupēšana pa produkcijas un pakalpojumu veidiem un produkcijas vai pakalpojumu pašizmaksas aprēķināšana.</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Grāmatvedības objekti</a:t>
            </a:r>
            <a:endParaRPr lang="lv-LV" dirty="0"/>
          </a:p>
        </p:txBody>
      </p:sp>
      <p:sp>
        <p:nvSpPr>
          <p:cNvPr id="3" name="Content Placeholder 2"/>
          <p:cNvSpPr>
            <a:spLocks noGrp="1"/>
          </p:cNvSpPr>
          <p:nvPr>
            <p:ph idx="1"/>
          </p:nvPr>
        </p:nvSpPr>
        <p:spPr>
          <a:xfrm>
            <a:off x="457200" y="1600201"/>
            <a:ext cx="8229600" cy="3971940"/>
          </a:xfrm>
        </p:spPr>
        <p:txBody>
          <a:bodyPr/>
          <a:lstStyle/>
          <a:p>
            <a:pPr marL="342900" lvl="2" indent="-342900">
              <a:buNone/>
            </a:pPr>
            <a:r>
              <a:rPr lang="lv-LV" sz="3200" dirty="0" smtClean="0">
                <a:latin typeface="Times New Roman" pitchFamily="18" charset="0"/>
                <a:cs typeface="Times New Roman" pitchFamily="18" charset="0"/>
              </a:rPr>
              <a:t>		Grāmatvedības priekšmeta saturu veido </a:t>
            </a:r>
            <a:r>
              <a:rPr lang="lv-LV" sz="3200" b="1" dirty="0" smtClean="0">
                <a:latin typeface="Times New Roman" pitchFamily="18" charset="0"/>
                <a:cs typeface="Times New Roman" pitchFamily="18" charset="0"/>
              </a:rPr>
              <a:t>grāmatvedības objekti</a:t>
            </a:r>
            <a:r>
              <a:rPr lang="lv-LV" sz="3200" dirty="0" smtClean="0">
                <a:latin typeface="Times New Roman" pitchFamily="18" charset="0"/>
                <a:cs typeface="Times New Roman" pitchFamily="18" charset="0"/>
              </a:rPr>
              <a:t>:</a:t>
            </a:r>
          </a:p>
          <a:p>
            <a:pPr marL="1714500" lvl="5" indent="-342900"/>
            <a:r>
              <a:rPr lang="lv-LV" sz="2800" dirty="0" smtClean="0">
                <a:latin typeface="Times New Roman" pitchFamily="18" charset="0"/>
                <a:cs typeface="Times New Roman" pitchFamily="18" charset="0"/>
              </a:rPr>
              <a:t>saimnieciskie </a:t>
            </a:r>
            <a:r>
              <a:rPr lang="lv-LV" sz="2800" b="1" dirty="0" smtClean="0">
                <a:latin typeface="Times New Roman" pitchFamily="18" charset="0"/>
                <a:cs typeface="Times New Roman" pitchFamily="18" charset="0"/>
              </a:rPr>
              <a:t>līdzekļi;</a:t>
            </a:r>
          </a:p>
          <a:p>
            <a:pPr marL="1714500" lvl="5" indent="-342900"/>
            <a:r>
              <a:rPr lang="lv-LV" sz="2800" dirty="0" smtClean="0">
                <a:latin typeface="Times New Roman" pitchFamily="18" charset="0"/>
                <a:cs typeface="Times New Roman" pitchFamily="18" charset="0"/>
              </a:rPr>
              <a:t>saimniecisko </a:t>
            </a:r>
            <a:r>
              <a:rPr lang="lv-LV" sz="2800" b="1" dirty="0" smtClean="0">
                <a:latin typeface="Times New Roman" pitchFamily="18" charset="0"/>
                <a:cs typeface="Times New Roman" pitchFamily="18" charset="0"/>
              </a:rPr>
              <a:t>līdzekļu avoti;</a:t>
            </a:r>
          </a:p>
          <a:p>
            <a:pPr marL="1714500" lvl="5" indent="-342900"/>
            <a:r>
              <a:rPr lang="lv-LV" sz="2800" dirty="0" smtClean="0">
                <a:latin typeface="Times New Roman" pitchFamily="18" charset="0"/>
                <a:cs typeface="Times New Roman" pitchFamily="18" charset="0"/>
              </a:rPr>
              <a:t>saimnieciskie </a:t>
            </a:r>
            <a:r>
              <a:rPr lang="lv-LV" sz="2800" b="1" dirty="0" smtClean="0">
                <a:latin typeface="Times New Roman" pitchFamily="18" charset="0"/>
                <a:cs typeface="Times New Roman" pitchFamily="18" charset="0"/>
              </a:rPr>
              <a:t>procesi un to rezultāti.	</a:t>
            </a:r>
            <a:endParaRPr lang="lv-LV" sz="2800"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Konti un divkāršais ieraksts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829064"/>
          </a:xfrm>
        </p:spPr>
        <p:txBody>
          <a:bodyPr/>
          <a:lstStyle/>
          <a:p>
            <a:pPr>
              <a:buNone/>
            </a:pPr>
            <a:r>
              <a:rPr lang="lv-LV" dirty="0" smtClean="0"/>
              <a:t>		</a:t>
            </a:r>
            <a:r>
              <a:rPr lang="lv-LV" b="1" dirty="0" smtClean="0">
                <a:latin typeface="Times New Roman" pitchFamily="18" charset="0"/>
                <a:cs typeface="Times New Roman" pitchFamily="18" charset="0"/>
              </a:rPr>
              <a:t>Konti </a:t>
            </a:r>
            <a:r>
              <a:rPr lang="lv-LV" dirty="0" smtClean="0">
                <a:latin typeface="Times New Roman" pitchFamily="18" charset="0"/>
                <a:cs typeface="Times New Roman" pitchFamily="18" charset="0"/>
              </a:rPr>
              <a:t>ir saimniecisko līdzekļu, to avotu un saimniecisko procesu grupēšanas un tekošās uzskaites paņēmiens.</a:t>
            </a:r>
          </a:p>
          <a:p>
            <a:pPr>
              <a:buNone/>
            </a:pPr>
            <a:r>
              <a:rPr lang="lv-LV" dirty="0" smtClean="0">
                <a:latin typeface="Times New Roman" pitchFamily="18" charset="0"/>
                <a:cs typeface="Times New Roman" pitchFamily="18" charset="0"/>
              </a:rPr>
              <a:t>		Katru saimniecisko operāciju grāmatvedībā reģistrē kontos ar </a:t>
            </a:r>
            <a:r>
              <a:rPr lang="lv-LV" b="1" dirty="0" smtClean="0">
                <a:latin typeface="Times New Roman" pitchFamily="18" charset="0"/>
                <a:cs typeface="Times New Roman" pitchFamily="18" charset="0"/>
              </a:rPr>
              <a:t>divkāršā ieraksta </a:t>
            </a:r>
            <a:r>
              <a:rPr lang="lv-LV" dirty="0" smtClean="0">
                <a:latin typeface="Times New Roman" pitchFamily="18" charset="0"/>
                <a:cs typeface="Times New Roman" pitchFamily="18" charset="0"/>
              </a:rPr>
              <a:t>palīdzību,</a:t>
            </a:r>
          </a:p>
          <a:p>
            <a:pPr>
              <a:buNone/>
            </a:pPr>
            <a:r>
              <a:rPr lang="lv-LV" dirty="0" smtClean="0">
                <a:latin typeface="Times New Roman" pitchFamily="18" charset="0"/>
                <a:cs typeface="Times New Roman" pitchFamily="18" charset="0"/>
              </a:rPr>
              <a:t>	 t. i. viena konta debetā un otra konta kredītā.</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Inventarizācija </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2971808"/>
          </a:xfrm>
        </p:spPr>
        <p:txBody>
          <a:bodyPr/>
          <a:lstStyle/>
          <a:p>
            <a:pPr>
              <a:buNone/>
            </a:pPr>
            <a:r>
              <a:rPr lang="lv-LV" dirty="0" smtClean="0"/>
              <a:t>		</a:t>
            </a:r>
            <a:r>
              <a:rPr lang="lv-LV" b="1" dirty="0" smtClean="0">
                <a:latin typeface="Times New Roman" pitchFamily="18" charset="0"/>
                <a:cs typeface="Times New Roman" pitchFamily="18" charset="0"/>
              </a:rPr>
              <a:t>Inventarizācija</a:t>
            </a:r>
            <a:r>
              <a:rPr lang="lv-LV" dirty="0" smtClean="0">
                <a:latin typeface="Times New Roman" pitchFamily="18" charset="0"/>
                <a:cs typeface="Times New Roman" pitchFamily="18" charset="0"/>
              </a:rPr>
              <a:t> ir saimniecisko līdzekļu atlikumu salīdzinājums ar grāmatvedības datiem.</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Bilance</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928801"/>
            <a:ext cx="8229600" cy="2214579"/>
          </a:xfrm>
        </p:spPr>
        <p:txBody>
          <a:bodyPr/>
          <a:lstStyle/>
          <a:p>
            <a:pPr>
              <a:buNone/>
            </a:pPr>
            <a:r>
              <a:rPr lang="lv-LV" dirty="0" smtClean="0"/>
              <a:t>		</a:t>
            </a:r>
            <a:r>
              <a:rPr lang="lv-LV" b="1" dirty="0" smtClean="0">
                <a:latin typeface="Times New Roman" pitchFamily="18" charset="0"/>
                <a:cs typeface="Times New Roman" pitchFamily="18" charset="0"/>
              </a:rPr>
              <a:t>Bilance</a:t>
            </a:r>
            <a:r>
              <a:rPr lang="lv-LV" dirty="0" smtClean="0">
                <a:latin typeface="Times New Roman" pitchFamily="18" charset="0"/>
                <a:cs typeface="Times New Roman" pitchFamily="18" charset="0"/>
              </a:rPr>
              <a:t> ir uzņēmuma saimniecisko līdzekļu un to veidošanās avotu atspoguļojums uz konkrētu datumu.</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Pārskati </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1"/>
          <a:ext cx="8229600" cy="40433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smtClean="0">
                <a:latin typeface="Times New Roman" pitchFamily="18" charset="0"/>
                <a:cs typeface="Times New Roman" pitchFamily="18" charset="0"/>
              </a:rPr>
              <a:t>Iespējamie informācijas </a:t>
            </a:r>
            <a:r>
              <a:rPr lang="lv-LV" dirty="0" smtClean="0">
                <a:latin typeface="Times New Roman" pitchFamily="18" charset="0"/>
                <a:cs typeface="Times New Roman" pitchFamily="18" charset="0"/>
              </a:rPr>
              <a:t>resursi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829064"/>
          </a:xfrm>
        </p:spPr>
        <p:txBody>
          <a:bodyPr/>
          <a:lstStyle/>
          <a:p>
            <a:pPr>
              <a:buNone/>
            </a:pPr>
            <a:r>
              <a:rPr lang="lv-LV" dirty="0" smtClean="0">
                <a:latin typeface="Times New Roman" pitchFamily="18" charset="0"/>
                <a:cs typeface="Times New Roman" pitchFamily="18" charset="0"/>
              </a:rPr>
              <a:t>1. V. Kvēle. Grāmatvedības jēdzienu skaidrojošā vārdnīca. Izdevniecība “Avots”. 2005.</a:t>
            </a:r>
          </a:p>
          <a:p>
            <a:pPr>
              <a:buNone/>
            </a:pPr>
            <a:r>
              <a:rPr lang="lv-LV" dirty="0" smtClean="0">
                <a:latin typeface="Times New Roman" pitchFamily="18" charset="0"/>
                <a:cs typeface="Times New Roman" pitchFamily="18" charset="0"/>
              </a:rPr>
              <a:t>2. R. </a:t>
            </a:r>
            <a:r>
              <a:rPr lang="lv-LV" dirty="0" err="1" smtClean="0">
                <a:latin typeface="Times New Roman" pitchFamily="18" charset="0"/>
                <a:cs typeface="Times New Roman" pitchFamily="18" charset="0"/>
              </a:rPr>
              <a:t>Grigorjeva</a:t>
            </a:r>
            <a:r>
              <a:rPr lang="lv-LV" dirty="0" smtClean="0">
                <a:latin typeface="Times New Roman" pitchFamily="18" charset="0"/>
                <a:cs typeface="Times New Roman" pitchFamily="18" charset="0"/>
              </a:rPr>
              <a:t>. Grāmatvedības pamati. </a:t>
            </a:r>
            <a:r>
              <a:rPr lang="lv-LV" dirty="0" err="1" smtClean="0">
                <a:latin typeface="Times New Roman" pitchFamily="18" charset="0"/>
                <a:cs typeface="Times New Roman" pitchFamily="18" charset="0"/>
              </a:rPr>
              <a:t>Rīga:SIA</a:t>
            </a:r>
            <a:r>
              <a:rPr lang="lv-LV" dirty="0" smtClean="0">
                <a:latin typeface="Times New Roman" pitchFamily="18" charset="0"/>
                <a:cs typeface="Times New Roman" pitchFamily="18" charset="0"/>
              </a:rPr>
              <a:t> “Izglītības soļi”, 2002.</a:t>
            </a:r>
          </a:p>
          <a:p>
            <a:pPr>
              <a:buNone/>
            </a:pPr>
            <a:r>
              <a:rPr lang="lv-LV" dirty="0" smtClean="0">
                <a:latin typeface="Times New Roman" pitchFamily="18" charset="0"/>
                <a:cs typeface="Times New Roman" pitchFamily="18" charset="0"/>
              </a:rPr>
              <a:t>3.www.wikipedia.org. </a:t>
            </a:r>
            <a:endParaRPr lang="lv-LV" smtClean="0">
              <a:latin typeface="Times New Roman" pitchFamily="18" charset="0"/>
              <a:cs typeface="Times New Roman" pitchFamily="18" charset="0"/>
            </a:endParaRPr>
          </a:p>
          <a:p>
            <a:endParaRPr lang="lv-LV" dirty="0"/>
          </a:p>
        </p:txBody>
      </p:sp>
      <p:pic>
        <p:nvPicPr>
          <p:cNvPr id="4" name="Picture 3" descr="txt_20_5910_es_fondu_sauklis_web.jpg"/>
          <p:cNvPicPr>
            <a:picLocks noChangeAspect="1"/>
          </p:cNvPicPr>
          <p:nvPr/>
        </p:nvPicPr>
        <p:blipFill>
          <a:blip r:embed="rId2" cstate="print"/>
          <a:stretch>
            <a:fillRect/>
          </a:stretch>
        </p:blipFill>
        <p:spPr>
          <a:xfrm>
            <a:off x="2285984" y="6215082"/>
            <a:ext cx="3333334" cy="380952"/>
          </a:xfrm>
          <a:prstGeom prst="rect">
            <a:avLst/>
          </a:prstGeom>
        </p:spPr>
      </p:pic>
      <p:pic>
        <p:nvPicPr>
          <p:cNvPr id="5" name="Picture 4"/>
          <p:cNvPicPr>
            <a:picLocks noChangeAspect="1" noChangeArrowheads="1"/>
          </p:cNvPicPr>
          <p:nvPr/>
        </p:nvPicPr>
        <p:blipFill>
          <a:blip r:embed="rId3" cstate="print"/>
          <a:srcRect/>
          <a:stretch>
            <a:fillRect/>
          </a:stretch>
        </p:blipFill>
        <p:spPr bwMode="auto">
          <a:xfrm>
            <a:off x="142844" y="6000768"/>
            <a:ext cx="1643074" cy="6096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3829064"/>
          </a:xfrm>
        </p:spPr>
        <p:txBody>
          <a:bodyPr/>
          <a:lstStyle/>
          <a:p>
            <a:pPr algn="ctr">
              <a:buNone/>
            </a:pPr>
            <a:endParaRPr lang="lv-LV" dirty="0" smtClean="0">
              <a:latin typeface="Times New Roman" pitchFamily="18" charset="0"/>
              <a:cs typeface="Times New Roman" pitchFamily="18" charset="0"/>
            </a:endParaRPr>
          </a:p>
          <a:p>
            <a:pPr algn="ctr">
              <a:buNone/>
            </a:pPr>
            <a:endParaRPr lang="lv-LV" dirty="0" smtClean="0">
              <a:latin typeface="Times New Roman" pitchFamily="18" charset="0"/>
              <a:cs typeface="Times New Roman" pitchFamily="18" charset="0"/>
            </a:endParaRPr>
          </a:p>
          <a:p>
            <a:pPr algn="ctr">
              <a:buNone/>
            </a:pPr>
            <a:r>
              <a:rPr lang="lv-LV" dirty="0" smtClean="0">
                <a:latin typeface="Times New Roman" pitchFamily="18" charset="0"/>
                <a:cs typeface="Times New Roman" pitchFamily="18" charset="0"/>
              </a:rPr>
              <a:t>Paldies par uzmanību!</a:t>
            </a:r>
            <a:endParaRPr lang="lv-LV" dirty="0">
              <a:latin typeface="Times New Roman" pitchFamily="18" charset="0"/>
              <a:cs typeface="Times New Roman" pitchFamily="18" charset="0"/>
            </a:endParaRPr>
          </a:p>
        </p:txBody>
      </p:sp>
      <p:pic>
        <p:nvPicPr>
          <p:cNvPr id="4" name="Picture 3" descr="txt_20_5910_es_fondu_sauklis_web.jpg"/>
          <p:cNvPicPr>
            <a:picLocks noChangeAspect="1"/>
          </p:cNvPicPr>
          <p:nvPr/>
        </p:nvPicPr>
        <p:blipFill>
          <a:blip r:embed="rId2" cstate="print"/>
          <a:stretch>
            <a:fillRect/>
          </a:stretch>
        </p:blipFill>
        <p:spPr>
          <a:xfrm>
            <a:off x="2285984" y="6215082"/>
            <a:ext cx="3333334" cy="380952"/>
          </a:xfrm>
          <a:prstGeom prst="rect">
            <a:avLst/>
          </a:prstGeom>
        </p:spPr>
      </p:pic>
      <p:pic>
        <p:nvPicPr>
          <p:cNvPr id="5" name="Picture 4"/>
          <p:cNvPicPr>
            <a:picLocks noChangeAspect="1" noChangeArrowheads="1"/>
          </p:cNvPicPr>
          <p:nvPr/>
        </p:nvPicPr>
        <p:blipFill>
          <a:blip r:embed="rId3" cstate="print"/>
          <a:srcRect/>
          <a:stretch>
            <a:fillRect/>
          </a:stretch>
        </p:blipFill>
        <p:spPr bwMode="auto">
          <a:xfrm>
            <a:off x="142844" y="6000768"/>
            <a:ext cx="1643074" cy="609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Saimnieciskie līdzekļi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400436"/>
          </a:xfrm>
        </p:spPr>
        <p:txBody>
          <a:bodyPr/>
          <a:lstStyle/>
          <a:p>
            <a:pPr>
              <a:buNone/>
            </a:pPr>
            <a:r>
              <a:rPr lang="lv-LV" dirty="0" smtClean="0"/>
              <a:t>			</a:t>
            </a:r>
          </a:p>
          <a:p>
            <a:pPr>
              <a:buNone/>
            </a:pPr>
            <a:r>
              <a:rPr lang="lv-LV" dirty="0">
                <a:latin typeface="Times New Roman" pitchFamily="18" charset="0"/>
                <a:cs typeface="Times New Roman" pitchFamily="18" charset="0"/>
              </a:rPr>
              <a:t>	</a:t>
            </a: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Saimnieciskie līdzekļi </a:t>
            </a:r>
            <a:r>
              <a:rPr lang="lv-LV" dirty="0" smtClean="0">
                <a:latin typeface="Times New Roman" pitchFamily="18" charset="0"/>
                <a:cs typeface="Times New Roman" pitchFamily="18" charset="0"/>
              </a:rPr>
              <a:t>ir resursi, kurus uzņēmums ieguvis savā īpašumā vai valdījumā ar nodomu, ka tie dos turpmāku labumu.</a:t>
            </a:r>
            <a:r>
              <a:rPr lang="lv-LV" dirty="0" smtClean="0"/>
              <a:t>	</a:t>
            </a:r>
            <a:endParaRPr lang="lv-LV" dirty="0"/>
          </a:p>
        </p:txBody>
      </p:sp>
      <p:pic>
        <p:nvPicPr>
          <p:cNvPr id="5" name="Picture 4" descr="txt_20_5910_es_fondu_sauklis_web.jpg"/>
          <p:cNvPicPr>
            <a:picLocks noChangeAspect="1"/>
          </p:cNvPicPr>
          <p:nvPr/>
        </p:nvPicPr>
        <p:blipFill>
          <a:blip r:embed="rId2" cstate="print"/>
          <a:stretch>
            <a:fillRect/>
          </a:stretch>
        </p:blipFill>
        <p:spPr>
          <a:xfrm>
            <a:off x="2285984" y="6215082"/>
            <a:ext cx="3333334" cy="380952"/>
          </a:xfrm>
          <a:prstGeom prst="rect">
            <a:avLst/>
          </a:prstGeom>
        </p:spPr>
      </p:pic>
      <p:pic>
        <p:nvPicPr>
          <p:cNvPr id="6" name="Picture 5"/>
          <p:cNvPicPr>
            <a:picLocks noChangeAspect="1" noChangeArrowheads="1"/>
          </p:cNvPicPr>
          <p:nvPr/>
        </p:nvPicPr>
        <p:blipFill>
          <a:blip r:embed="rId3" cstate="print"/>
          <a:srcRect/>
          <a:stretch>
            <a:fillRect/>
          </a:stretch>
        </p:blipFill>
        <p:spPr bwMode="auto">
          <a:xfrm>
            <a:off x="142844" y="6000768"/>
            <a:ext cx="1643074" cy="6096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Saimnieciskie līdzekļi</a:t>
            </a:r>
            <a:endParaRPr lang="lv-LV" dirty="0"/>
          </a:p>
        </p:txBody>
      </p:sp>
      <p:sp>
        <p:nvSpPr>
          <p:cNvPr id="3" name="Content Placeholder 2"/>
          <p:cNvSpPr>
            <a:spLocks noGrp="1"/>
          </p:cNvSpPr>
          <p:nvPr>
            <p:ph idx="1"/>
          </p:nvPr>
        </p:nvSpPr>
        <p:spPr>
          <a:xfrm>
            <a:off x="457200" y="1600201"/>
            <a:ext cx="8229600" cy="2971808"/>
          </a:xfrm>
        </p:spPr>
        <p:txBody>
          <a:bodyPr/>
          <a:lstStyle/>
          <a:p>
            <a:pPr>
              <a:buNone/>
            </a:pPr>
            <a:r>
              <a:rPr lang="lv-LV" dirty="0" smtClean="0"/>
              <a:t>		</a:t>
            </a:r>
          </a:p>
          <a:p>
            <a:pPr>
              <a:buNone/>
            </a:pPr>
            <a:r>
              <a:rPr lang="lv-LV" sz="3600" dirty="0">
                <a:latin typeface="Times New Roman" pitchFamily="18" charset="0"/>
                <a:cs typeface="Times New Roman" pitchFamily="18" charset="0"/>
              </a:rPr>
              <a:t>	</a:t>
            </a:r>
            <a:r>
              <a:rPr lang="lv-LV" sz="3600" dirty="0" smtClean="0">
                <a:latin typeface="Times New Roman" pitchFamily="18" charset="0"/>
                <a:cs typeface="Times New Roman" pitchFamily="18" charset="0"/>
              </a:rPr>
              <a:t>	Saimnieciskos līdzekļus iedala:</a:t>
            </a:r>
          </a:p>
          <a:p>
            <a:pPr marL="1771650" lvl="3" indent="-514350">
              <a:buFont typeface="Arial" pitchFamily="34" charset="0"/>
              <a:buChar char="•"/>
            </a:pPr>
            <a:r>
              <a:rPr lang="lv-LV" sz="2800" dirty="0" smtClean="0">
                <a:latin typeface="Times New Roman" pitchFamily="18" charset="0"/>
                <a:cs typeface="Times New Roman" pitchFamily="18" charset="0"/>
              </a:rPr>
              <a:t>ilgtermiņa ieguldījumos;</a:t>
            </a:r>
          </a:p>
          <a:p>
            <a:pPr marL="1771650" lvl="3" indent="-514350">
              <a:buFont typeface="Arial" pitchFamily="34" charset="0"/>
              <a:buChar char="•"/>
            </a:pPr>
            <a:r>
              <a:rPr lang="lv-LV" sz="2800" smtClean="0">
                <a:latin typeface="Times New Roman" pitchFamily="18" charset="0"/>
                <a:cs typeface="Times New Roman" pitchFamily="18" charset="0"/>
              </a:rPr>
              <a:t>apgrozāmajos </a:t>
            </a:r>
            <a:r>
              <a:rPr lang="lv-LV" sz="2800" dirty="0" smtClean="0">
                <a:latin typeface="Times New Roman" pitchFamily="18" charset="0"/>
                <a:cs typeface="Times New Roman" pitchFamily="18" charset="0"/>
              </a:rPr>
              <a:t>līdzekļos.</a:t>
            </a:r>
            <a:r>
              <a:rPr lang="lv-LV" sz="2800" dirty="0">
                <a:latin typeface="Times New Roman" pitchFamily="18" charset="0"/>
                <a:cs typeface="Times New Roman" pitchFamily="18" charset="0"/>
              </a:rPr>
              <a:t>	</a:t>
            </a:r>
            <a:r>
              <a:rPr lang="lv-LV" dirty="0" smtClean="0">
                <a:latin typeface="Times New Roman" pitchFamily="18" charset="0"/>
                <a:cs typeface="Times New Roman" pitchFamily="18" charset="0"/>
              </a:rPr>
              <a:t>		</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Ilgtermiņa ieguldījumi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686188"/>
          </a:xfrm>
        </p:spPr>
        <p:txBody>
          <a:bodyPr/>
          <a:lstStyle/>
          <a:p>
            <a:pPr>
              <a:buNone/>
            </a:pPr>
            <a:r>
              <a:rPr lang="lv-LV" dirty="0" smtClean="0"/>
              <a:t>		</a:t>
            </a:r>
          </a:p>
          <a:p>
            <a:pPr>
              <a:buNone/>
            </a:pPr>
            <a:r>
              <a:rPr lang="lv-LV" dirty="0">
                <a:latin typeface="Times New Roman" pitchFamily="18" charset="0"/>
                <a:cs typeface="Times New Roman" pitchFamily="18" charset="0"/>
              </a:rPr>
              <a:t>	</a:t>
            </a: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Ilgtermiņa ieguldījumi </a:t>
            </a:r>
            <a:r>
              <a:rPr lang="lv-LV" dirty="0" smtClean="0">
                <a:latin typeface="Times New Roman" pitchFamily="18" charset="0"/>
                <a:cs typeface="Times New Roman" pitchFamily="18" charset="0"/>
              </a:rPr>
              <a:t>ir līdzekļi, kas paredzēti ilgstošai lietošanai vai ieguldīti ilglietojamā īpašumā.</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Ilgtermiņa ieguldījumi</a:t>
            </a:r>
            <a:endParaRPr lang="lv-LV" dirty="0"/>
          </a:p>
        </p:txBody>
      </p:sp>
      <p:graphicFrame>
        <p:nvGraphicFramePr>
          <p:cNvPr id="4" name="Content Placeholder 3"/>
          <p:cNvGraphicFramePr>
            <a:graphicFrameLocks noGrp="1"/>
          </p:cNvGraphicFramePr>
          <p:nvPr>
            <p:ph idx="1"/>
          </p:nvPr>
        </p:nvGraphicFramePr>
        <p:xfrm>
          <a:off x="457200" y="1600201"/>
          <a:ext cx="8229600" cy="42576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Apgrozāmie līdzekļi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14553"/>
            <a:ext cx="8229600" cy="2357455"/>
          </a:xfrm>
        </p:spPr>
        <p:txBody>
          <a:bodyPr/>
          <a:lstStyle/>
          <a:p>
            <a:pPr>
              <a:buNone/>
            </a:pPr>
            <a:r>
              <a:rPr lang="lv-LV" dirty="0" smtClean="0"/>
              <a:t>		</a:t>
            </a:r>
            <a:r>
              <a:rPr lang="lv-LV" dirty="0" smtClean="0">
                <a:latin typeface="Times New Roman" pitchFamily="18" charset="0"/>
                <a:cs typeface="Times New Roman" pitchFamily="18" charset="0"/>
              </a:rPr>
              <a:t>Līdzekļi materiālā formā, kurus paredzēt patērēt vai pārdot uzņēmuma parastā darbības cikla ietvaros.</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Apgrozāmie līdzekļi</a:t>
            </a:r>
            <a:endParaRPr lang="lv-LV" dirty="0"/>
          </a:p>
        </p:txBody>
      </p:sp>
      <p:graphicFrame>
        <p:nvGraphicFramePr>
          <p:cNvPr id="4" name="Content Placeholder 3"/>
          <p:cNvGraphicFramePr>
            <a:graphicFrameLocks noGrp="1"/>
          </p:cNvGraphicFramePr>
          <p:nvPr>
            <p:ph idx="1"/>
          </p:nvPr>
        </p:nvGraphicFramePr>
        <p:xfrm>
          <a:off x="457200" y="1600201"/>
          <a:ext cx="8229600" cy="40433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Saimniecisko līdzekļu avoti</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1"/>
          <a:ext cx="8229600" cy="40433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TotalTime>
  <Words>223</Words>
  <Application>Microsoft Office PowerPoint</Application>
  <PresentationFormat>On-screen Show (4:3)</PresentationFormat>
  <Paragraphs>105</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GRĀMATVEDĪBAS OBJEKTI UN METODES</vt:lpstr>
      <vt:lpstr>Grāmatvedības objekti</vt:lpstr>
      <vt:lpstr>Saimnieciskie līdzekļi</vt:lpstr>
      <vt:lpstr>Saimnieciskie līdzekļi</vt:lpstr>
      <vt:lpstr>Ilgtermiņa ieguldījumi</vt:lpstr>
      <vt:lpstr>Ilgtermiņa ieguldījumi</vt:lpstr>
      <vt:lpstr>Apgrozāmie līdzekļi</vt:lpstr>
      <vt:lpstr>Apgrozāmie līdzekļi</vt:lpstr>
      <vt:lpstr>Saimniecisko līdzekļu avoti</vt:lpstr>
      <vt:lpstr>Pašu kapitāls</vt:lpstr>
      <vt:lpstr>Kreditori</vt:lpstr>
      <vt:lpstr>Saimnieciskie procesi un to rezultāti</vt:lpstr>
      <vt:lpstr>Saimnieciskais process</vt:lpstr>
      <vt:lpstr>Saimniecisko procesu objekti</vt:lpstr>
      <vt:lpstr>Grāmatvedības metode</vt:lpstr>
      <vt:lpstr>Grāmatvedības metodes elementi</vt:lpstr>
      <vt:lpstr>Dokumentācija </vt:lpstr>
      <vt:lpstr>Novērtēšana</vt:lpstr>
      <vt:lpstr>Kalkulācija </vt:lpstr>
      <vt:lpstr>Konti un divkāršais ieraksts</vt:lpstr>
      <vt:lpstr>Inventarizācija </vt:lpstr>
      <vt:lpstr>Bilance</vt:lpstr>
      <vt:lpstr>Pārskati </vt:lpstr>
      <vt:lpstr>Iespējamie informācijas resursi</vt:lpstr>
      <vt:lpstr>Slide 25</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GRĀMATVEDĪBAS OBJEKTI UN METODES</dc:title>
  <dc:creator> </dc:creator>
  <cp:lastModifiedBy> </cp:lastModifiedBy>
  <cp:revision>58</cp:revision>
  <dcterms:created xsi:type="dcterms:W3CDTF">2012-03-01T10:34:04Z</dcterms:created>
  <dcterms:modified xsi:type="dcterms:W3CDTF">2012-06-25T12:49:56Z</dcterms:modified>
</cp:coreProperties>
</file>