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3" r:id="rId5"/>
    <p:sldId id="264" r:id="rId6"/>
    <p:sldId id="265" r:id="rId7"/>
    <p:sldId id="279" r:id="rId8"/>
    <p:sldId id="269" r:id="rId9"/>
    <p:sldId id="270" r:id="rId10"/>
    <p:sldId id="266" r:id="rId11"/>
    <p:sldId id="271" r:id="rId12"/>
    <p:sldId id="272" r:id="rId13"/>
    <p:sldId id="259" r:id="rId14"/>
    <p:sldId id="273" r:id="rId15"/>
    <p:sldId id="274" r:id="rId16"/>
    <p:sldId id="275" r:id="rId17"/>
    <p:sldId id="262" r:id="rId18"/>
    <p:sldId id="276" r:id="rId19"/>
    <p:sldId id="277" r:id="rId20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B5ED3B-D72D-4B50-83CF-CEF40E31565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D63ED0A0-D8CB-4B6E-AABF-18C4AF033CAF}">
      <dgm:prSet phldrT="[Text]" custT="1"/>
      <dgm:spPr/>
      <dgm:t>
        <a:bodyPr/>
        <a:lstStyle/>
        <a:p>
          <a:r>
            <a:rPr lang="lv-LV" sz="3200" i="0" dirty="0" smtClean="0">
              <a:latin typeface="Times New Roman" pitchFamily="18" charset="0"/>
              <a:cs typeface="Times New Roman" pitchFamily="18" charset="0"/>
            </a:rPr>
            <a:t>Administratīvā skola</a:t>
          </a:r>
          <a:endParaRPr lang="lv-LV" sz="3200" i="0" dirty="0">
            <a:latin typeface="Times New Roman" pitchFamily="18" charset="0"/>
            <a:cs typeface="Times New Roman" pitchFamily="18" charset="0"/>
          </a:endParaRPr>
        </a:p>
      </dgm:t>
    </dgm:pt>
    <dgm:pt modelId="{A7AC4E72-D191-499B-9F81-25C7DD12F915}" type="parTrans" cxnId="{D8D8E239-7B19-45BF-B27E-8BF9AA930221}">
      <dgm:prSet/>
      <dgm:spPr/>
      <dgm:t>
        <a:bodyPr/>
        <a:lstStyle/>
        <a:p>
          <a:endParaRPr lang="lv-LV"/>
        </a:p>
      </dgm:t>
    </dgm:pt>
    <dgm:pt modelId="{30286680-2FAF-43ED-B8F0-12C20A1ED4A9}" type="sibTrans" cxnId="{D8D8E239-7B19-45BF-B27E-8BF9AA930221}">
      <dgm:prSet/>
      <dgm:spPr/>
      <dgm:t>
        <a:bodyPr/>
        <a:lstStyle/>
        <a:p>
          <a:endParaRPr lang="lv-LV"/>
        </a:p>
      </dgm:t>
    </dgm:pt>
    <dgm:pt modelId="{F81F62CB-0889-4A97-A600-1CF8AFFA5838}">
      <dgm:prSet phldrT="[Text]" custT="1"/>
      <dgm:spPr/>
      <dgm:t>
        <a:bodyPr/>
        <a:lstStyle/>
        <a:p>
          <a:r>
            <a:rPr lang="lv-LV" sz="3200" i="0" dirty="0" smtClean="0">
              <a:latin typeface="Times New Roman" pitchFamily="18" charset="0"/>
              <a:cs typeface="Times New Roman" pitchFamily="18" charset="0"/>
            </a:rPr>
            <a:t>Cilvēcisko attiecību skola</a:t>
          </a:r>
          <a:endParaRPr lang="lv-LV" sz="3200" i="0" dirty="0">
            <a:latin typeface="Times New Roman" pitchFamily="18" charset="0"/>
            <a:cs typeface="Times New Roman" pitchFamily="18" charset="0"/>
          </a:endParaRPr>
        </a:p>
      </dgm:t>
    </dgm:pt>
    <dgm:pt modelId="{57593FAE-6473-48F7-8C8E-CD9BF7F3FEBA}" type="parTrans" cxnId="{98AE24C0-084C-4433-AC18-3B1B459BAFC1}">
      <dgm:prSet/>
      <dgm:spPr/>
      <dgm:t>
        <a:bodyPr/>
        <a:lstStyle/>
        <a:p>
          <a:endParaRPr lang="lv-LV"/>
        </a:p>
      </dgm:t>
    </dgm:pt>
    <dgm:pt modelId="{1AEC8E77-0C68-4133-B127-DECCFABD0B48}" type="sibTrans" cxnId="{98AE24C0-084C-4433-AC18-3B1B459BAFC1}">
      <dgm:prSet/>
      <dgm:spPr/>
      <dgm:t>
        <a:bodyPr/>
        <a:lstStyle/>
        <a:p>
          <a:endParaRPr lang="lv-LV"/>
        </a:p>
      </dgm:t>
    </dgm:pt>
    <dgm:pt modelId="{81E37D87-18C4-4F7C-BE03-0A17E9FDF8B9}">
      <dgm:prSet phldrT="[Text]" custT="1"/>
      <dgm:spPr/>
      <dgm:t>
        <a:bodyPr/>
        <a:lstStyle/>
        <a:p>
          <a:r>
            <a:rPr lang="lv-LV" sz="3200" i="0" dirty="0" smtClean="0">
              <a:latin typeface="Times New Roman" pitchFamily="18" charset="0"/>
              <a:cs typeface="Times New Roman" pitchFamily="18" charset="0"/>
            </a:rPr>
            <a:t>Uzvedības skola</a:t>
          </a:r>
          <a:endParaRPr lang="lv-LV" sz="3200" i="0" dirty="0">
            <a:latin typeface="Times New Roman" pitchFamily="18" charset="0"/>
            <a:cs typeface="Times New Roman" pitchFamily="18" charset="0"/>
          </a:endParaRPr>
        </a:p>
      </dgm:t>
    </dgm:pt>
    <dgm:pt modelId="{607F307D-9DF7-478C-BE7D-50DBEC6DCA05}" type="parTrans" cxnId="{4712D3E0-1575-461A-8DC7-9BE4B59B1130}">
      <dgm:prSet/>
      <dgm:spPr/>
      <dgm:t>
        <a:bodyPr/>
        <a:lstStyle/>
        <a:p>
          <a:endParaRPr lang="lv-LV"/>
        </a:p>
      </dgm:t>
    </dgm:pt>
    <dgm:pt modelId="{924E9EBC-FFC2-4C85-93CB-9F564B8D29C0}" type="sibTrans" cxnId="{4712D3E0-1575-461A-8DC7-9BE4B59B1130}">
      <dgm:prSet/>
      <dgm:spPr/>
      <dgm:t>
        <a:bodyPr/>
        <a:lstStyle/>
        <a:p>
          <a:endParaRPr lang="lv-LV"/>
        </a:p>
      </dgm:t>
    </dgm:pt>
    <dgm:pt modelId="{7D2E3881-B34E-4CCF-BCCD-9DE958489C43}">
      <dgm:prSet custT="1"/>
      <dgm:spPr/>
      <dgm:t>
        <a:bodyPr/>
        <a:lstStyle/>
        <a:p>
          <a:r>
            <a:rPr lang="lv-LV" sz="3200" b="0" i="0" dirty="0" smtClean="0">
              <a:latin typeface="Times New Roman" pitchFamily="18" charset="0"/>
              <a:cs typeface="Times New Roman" pitchFamily="18" charset="0"/>
            </a:rPr>
            <a:t>Klasiskā skola</a:t>
          </a:r>
          <a:endParaRPr lang="lv-LV" sz="3200" b="0" i="0" dirty="0">
            <a:latin typeface="Times New Roman" pitchFamily="18" charset="0"/>
            <a:cs typeface="Times New Roman" pitchFamily="18" charset="0"/>
          </a:endParaRPr>
        </a:p>
      </dgm:t>
    </dgm:pt>
    <dgm:pt modelId="{1FEDA406-D661-4DC8-902C-6ED383961408}" type="parTrans" cxnId="{7CA987A6-D80B-4C30-BD3F-50447F28637E}">
      <dgm:prSet/>
      <dgm:spPr/>
      <dgm:t>
        <a:bodyPr/>
        <a:lstStyle/>
        <a:p>
          <a:endParaRPr lang="lv-LV"/>
        </a:p>
      </dgm:t>
    </dgm:pt>
    <dgm:pt modelId="{C1447AEE-077A-4DF1-BE2F-828C672E1502}" type="sibTrans" cxnId="{7CA987A6-D80B-4C30-BD3F-50447F28637E}">
      <dgm:prSet/>
      <dgm:spPr/>
      <dgm:t>
        <a:bodyPr/>
        <a:lstStyle/>
        <a:p>
          <a:endParaRPr lang="lv-LV"/>
        </a:p>
      </dgm:t>
    </dgm:pt>
    <dgm:pt modelId="{2823A26E-DFF8-4026-B9CA-41A9016129F8}" type="pres">
      <dgm:prSet presAssocID="{BBB5ED3B-D72D-4B50-83CF-CEF40E31565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74D5FED5-2D5C-4639-8AEC-30E9C03487FF}" type="pres">
      <dgm:prSet presAssocID="{7D2E3881-B34E-4CCF-BCCD-9DE958489C43}" presName="parentLin" presStyleCnt="0"/>
      <dgm:spPr/>
    </dgm:pt>
    <dgm:pt modelId="{AE727F47-FF3F-411C-8DE2-8B3C42BEF2AC}" type="pres">
      <dgm:prSet presAssocID="{7D2E3881-B34E-4CCF-BCCD-9DE958489C43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32A08976-D81F-4EF2-9B0C-74079D2453BE}" type="pres">
      <dgm:prSet presAssocID="{7D2E3881-B34E-4CCF-BCCD-9DE958489C4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3231430-CBC4-4FD8-B197-479E8F7C7181}" type="pres">
      <dgm:prSet presAssocID="{7D2E3881-B34E-4CCF-BCCD-9DE958489C43}" presName="negativeSpace" presStyleCnt="0"/>
      <dgm:spPr/>
    </dgm:pt>
    <dgm:pt modelId="{9B359692-91D9-4E7F-B5D8-C15DA87746F1}" type="pres">
      <dgm:prSet presAssocID="{7D2E3881-B34E-4CCF-BCCD-9DE958489C43}" presName="childText" presStyleLbl="conFgAcc1" presStyleIdx="0" presStyleCnt="4">
        <dgm:presLayoutVars>
          <dgm:bulletEnabled val="1"/>
        </dgm:presLayoutVars>
      </dgm:prSet>
      <dgm:spPr/>
    </dgm:pt>
    <dgm:pt modelId="{D99F8232-E81F-413F-9118-8CDCA33C8367}" type="pres">
      <dgm:prSet presAssocID="{C1447AEE-077A-4DF1-BE2F-828C672E1502}" presName="spaceBetweenRectangles" presStyleCnt="0"/>
      <dgm:spPr/>
    </dgm:pt>
    <dgm:pt modelId="{7C2036F0-A57C-4AE6-8703-E7A3109AD610}" type="pres">
      <dgm:prSet presAssocID="{D63ED0A0-D8CB-4B6E-AABF-18C4AF033CAF}" presName="parentLin" presStyleCnt="0"/>
      <dgm:spPr/>
    </dgm:pt>
    <dgm:pt modelId="{86CFC9C8-84BF-41B2-806D-C23E942CBE98}" type="pres">
      <dgm:prSet presAssocID="{D63ED0A0-D8CB-4B6E-AABF-18C4AF033CAF}" presName="parentLeftMargin" presStyleLbl="node1" presStyleIdx="0" presStyleCnt="4"/>
      <dgm:spPr/>
      <dgm:t>
        <a:bodyPr/>
        <a:lstStyle/>
        <a:p>
          <a:endParaRPr lang="lv-LV"/>
        </a:p>
      </dgm:t>
    </dgm:pt>
    <dgm:pt modelId="{EAB7B87D-4918-4824-BC51-DA5436E6B5B2}" type="pres">
      <dgm:prSet presAssocID="{D63ED0A0-D8CB-4B6E-AABF-18C4AF033CAF}" presName="parentText" presStyleLbl="node1" presStyleIdx="1" presStyleCnt="4" custLinFactNeighborX="-2784" custLinFactNeighborY="-1552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6FDD8A8D-3CB1-4F71-A284-080CA4FF3BC4}" type="pres">
      <dgm:prSet presAssocID="{D63ED0A0-D8CB-4B6E-AABF-18C4AF033CAF}" presName="negativeSpace" presStyleCnt="0"/>
      <dgm:spPr/>
    </dgm:pt>
    <dgm:pt modelId="{D1DE89AE-E81C-4B2F-A976-7FD67FF452DA}" type="pres">
      <dgm:prSet presAssocID="{D63ED0A0-D8CB-4B6E-AABF-18C4AF033CAF}" presName="childText" presStyleLbl="conFgAcc1" presStyleIdx="1" presStyleCnt="4">
        <dgm:presLayoutVars>
          <dgm:bulletEnabled val="1"/>
        </dgm:presLayoutVars>
      </dgm:prSet>
      <dgm:spPr/>
    </dgm:pt>
    <dgm:pt modelId="{5CCFC30D-5DD7-4C74-A992-15E5F0A8F371}" type="pres">
      <dgm:prSet presAssocID="{30286680-2FAF-43ED-B8F0-12C20A1ED4A9}" presName="spaceBetweenRectangles" presStyleCnt="0"/>
      <dgm:spPr/>
    </dgm:pt>
    <dgm:pt modelId="{8C8C0E7C-7BB9-4049-B3CD-2354A81B977C}" type="pres">
      <dgm:prSet presAssocID="{F81F62CB-0889-4A97-A600-1CF8AFFA5838}" presName="parentLin" presStyleCnt="0"/>
      <dgm:spPr/>
    </dgm:pt>
    <dgm:pt modelId="{40E3F3B9-E84A-48E7-AE6F-8ED8B80C8EEA}" type="pres">
      <dgm:prSet presAssocID="{F81F62CB-0889-4A97-A600-1CF8AFFA5838}" presName="parentLeftMargin" presStyleLbl="node1" presStyleIdx="1" presStyleCnt="4"/>
      <dgm:spPr/>
      <dgm:t>
        <a:bodyPr/>
        <a:lstStyle/>
        <a:p>
          <a:endParaRPr lang="lv-LV"/>
        </a:p>
      </dgm:t>
    </dgm:pt>
    <dgm:pt modelId="{1E386BF3-7D96-434E-873B-BCA1DED547E8}" type="pres">
      <dgm:prSet presAssocID="{F81F62CB-0889-4A97-A600-1CF8AFFA583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A56CDEB5-AAEE-48A0-AAE6-5F65401F4E7D}" type="pres">
      <dgm:prSet presAssocID="{F81F62CB-0889-4A97-A600-1CF8AFFA5838}" presName="negativeSpace" presStyleCnt="0"/>
      <dgm:spPr/>
    </dgm:pt>
    <dgm:pt modelId="{0808F076-8821-4B5C-AE3D-91DD5D98D283}" type="pres">
      <dgm:prSet presAssocID="{F81F62CB-0889-4A97-A600-1CF8AFFA5838}" presName="childText" presStyleLbl="conFgAcc1" presStyleIdx="2" presStyleCnt="4">
        <dgm:presLayoutVars>
          <dgm:bulletEnabled val="1"/>
        </dgm:presLayoutVars>
      </dgm:prSet>
      <dgm:spPr/>
    </dgm:pt>
    <dgm:pt modelId="{60E360F9-D88A-4B40-B2D7-F740DD65615F}" type="pres">
      <dgm:prSet presAssocID="{1AEC8E77-0C68-4133-B127-DECCFABD0B48}" presName="spaceBetweenRectangles" presStyleCnt="0"/>
      <dgm:spPr/>
    </dgm:pt>
    <dgm:pt modelId="{EF50E2F5-959A-4A52-979C-3752306D0ECE}" type="pres">
      <dgm:prSet presAssocID="{81E37D87-18C4-4F7C-BE03-0A17E9FDF8B9}" presName="parentLin" presStyleCnt="0"/>
      <dgm:spPr/>
    </dgm:pt>
    <dgm:pt modelId="{198C25E5-967E-482C-B74A-BA5040B03E99}" type="pres">
      <dgm:prSet presAssocID="{81E37D87-18C4-4F7C-BE03-0A17E9FDF8B9}" presName="parentLeftMargin" presStyleLbl="node1" presStyleIdx="2" presStyleCnt="4"/>
      <dgm:spPr/>
      <dgm:t>
        <a:bodyPr/>
        <a:lstStyle/>
        <a:p>
          <a:endParaRPr lang="lv-LV"/>
        </a:p>
      </dgm:t>
    </dgm:pt>
    <dgm:pt modelId="{AEAACED7-071E-4BC2-9390-F7B438BEEB9E}" type="pres">
      <dgm:prSet presAssocID="{81E37D87-18C4-4F7C-BE03-0A17E9FDF8B9}" presName="parentText" presStyleLbl="node1" presStyleIdx="3" presStyleCnt="4" custLinFactNeighborX="14577" custLinFactNeighborY="-3187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67028068-6B0A-4B9C-A4E5-65D9329EBB85}" type="pres">
      <dgm:prSet presAssocID="{81E37D87-18C4-4F7C-BE03-0A17E9FDF8B9}" presName="negativeSpace" presStyleCnt="0"/>
      <dgm:spPr/>
    </dgm:pt>
    <dgm:pt modelId="{C3BDFCB9-17D9-437F-9F17-7FA0BD50A8AF}" type="pres">
      <dgm:prSet presAssocID="{81E37D87-18C4-4F7C-BE03-0A17E9FDF8B9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D9F88FBD-B479-4743-B973-0BFAFF307C68}" type="presOf" srcId="{F81F62CB-0889-4A97-A600-1CF8AFFA5838}" destId="{1E386BF3-7D96-434E-873B-BCA1DED547E8}" srcOrd="1" destOrd="0" presId="urn:microsoft.com/office/officeart/2005/8/layout/list1"/>
    <dgm:cxn modelId="{98AE24C0-084C-4433-AC18-3B1B459BAFC1}" srcId="{BBB5ED3B-D72D-4B50-83CF-CEF40E315659}" destId="{F81F62CB-0889-4A97-A600-1CF8AFFA5838}" srcOrd="2" destOrd="0" parTransId="{57593FAE-6473-48F7-8C8E-CD9BF7F3FEBA}" sibTransId="{1AEC8E77-0C68-4133-B127-DECCFABD0B48}"/>
    <dgm:cxn modelId="{BC5E8A26-FB05-4810-85B0-98200C6F7B68}" type="presOf" srcId="{81E37D87-18C4-4F7C-BE03-0A17E9FDF8B9}" destId="{AEAACED7-071E-4BC2-9390-F7B438BEEB9E}" srcOrd="1" destOrd="0" presId="urn:microsoft.com/office/officeart/2005/8/layout/list1"/>
    <dgm:cxn modelId="{115CA73C-999E-404E-9BDE-FF0B41E016C2}" type="presOf" srcId="{F81F62CB-0889-4A97-A600-1CF8AFFA5838}" destId="{40E3F3B9-E84A-48E7-AE6F-8ED8B80C8EEA}" srcOrd="0" destOrd="0" presId="urn:microsoft.com/office/officeart/2005/8/layout/list1"/>
    <dgm:cxn modelId="{96E23598-EDDD-43EA-81E1-5D9C28CB0459}" type="presOf" srcId="{BBB5ED3B-D72D-4B50-83CF-CEF40E315659}" destId="{2823A26E-DFF8-4026-B9CA-41A9016129F8}" srcOrd="0" destOrd="0" presId="urn:microsoft.com/office/officeart/2005/8/layout/list1"/>
    <dgm:cxn modelId="{4712D3E0-1575-461A-8DC7-9BE4B59B1130}" srcId="{BBB5ED3B-D72D-4B50-83CF-CEF40E315659}" destId="{81E37D87-18C4-4F7C-BE03-0A17E9FDF8B9}" srcOrd="3" destOrd="0" parTransId="{607F307D-9DF7-478C-BE7D-50DBEC6DCA05}" sibTransId="{924E9EBC-FFC2-4C85-93CB-9F564B8D29C0}"/>
    <dgm:cxn modelId="{014085BD-833B-4377-A46B-5F73253DA879}" type="presOf" srcId="{7D2E3881-B34E-4CCF-BCCD-9DE958489C43}" destId="{32A08976-D81F-4EF2-9B0C-74079D2453BE}" srcOrd="1" destOrd="0" presId="urn:microsoft.com/office/officeart/2005/8/layout/list1"/>
    <dgm:cxn modelId="{7CA987A6-D80B-4C30-BD3F-50447F28637E}" srcId="{BBB5ED3B-D72D-4B50-83CF-CEF40E315659}" destId="{7D2E3881-B34E-4CCF-BCCD-9DE958489C43}" srcOrd="0" destOrd="0" parTransId="{1FEDA406-D661-4DC8-902C-6ED383961408}" sibTransId="{C1447AEE-077A-4DF1-BE2F-828C672E1502}"/>
    <dgm:cxn modelId="{D8D8E239-7B19-45BF-B27E-8BF9AA930221}" srcId="{BBB5ED3B-D72D-4B50-83CF-CEF40E315659}" destId="{D63ED0A0-D8CB-4B6E-AABF-18C4AF033CAF}" srcOrd="1" destOrd="0" parTransId="{A7AC4E72-D191-499B-9F81-25C7DD12F915}" sibTransId="{30286680-2FAF-43ED-B8F0-12C20A1ED4A9}"/>
    <dgm:cxn modelId="{604EBE19-1CE6-4DFC-B08E-0063402D16A2}" type="presOf" srcId="{D63ED0A0-D8CB-4B6E-AABF-18C4AF033CAF}" destId="{86CFC9C8-84BF-41B2-806D-C23E942CBE98}" srcOrd="0" destOrd="0" presId="urn:microsoft.com/office/officeart/2005/8/layout/list1"/>
    <dgm:cxn modelId="{C3E8323E-07F2-46A0-84CD-A24617B07784}" type="presOf" srcId="{81E37D87-18C4-4F7C-BE03-0A17E9FDF8B9}" destId="{198C25E5-967E-482C-B74A-BA5040B03E99}" srcOrd="0" destOrd="0" presId="urn:microsoft.com/office/officeart/2005/8/layout/list1"/>
    <dgm:cxn modelId="{BC8CBA44-260E-4F7E-B978-20EDC916BDD7}" type="presOf" srcId="{7D2E3881-B34E-4CCF-BCCD-9DE958489C43}" destId="{AE727F47-FF3F-411C-8DE2-8B3C42BEF2AC}" srcOrd="0" destOrd="0" presId="urn:microsoft.com/office/officeart/2005/8/layout/list1"/>
    <dgm:cxn modelId="{8AB6A4D4-CF4D-44B6-AEC5-B7860F66CCF3}" type="presOf" srcId="{D63ED0A0-D8CB-4B6E-AABF-18C4AF033CAF}" destId="{EAB7B87D-4918-4824-BC51-DA5436E6B5B2}" srcOrd="1" destOrd="0" presId="urn:microsoft.com/office/officeart/2005/8/layout/list1"/>
    <dgm:cxn modelId="{58E8079F-6F4A-453C-8396-D4C2E3988D7A}" type="presParOf" srcId="{2823A26E-DFF8-4026-B9CA-41A9016129F8}" destId="{74D5FED5-2D5C-4639-8AEC-30E9C03487FF}" srcOrd="0" destOrd="0" presId="urn:microsoft.com/office/officeart/2005/8/layout/list1"/>
    <dgm:cxn modelId="{C25C91E4-2538-4E97-B3AB-80EA7269BABA}" type="presParOf" srcId="{74D5FED5-2D5C-4639-8AEC-30E9C03487FF}" destId="{AE727F47-FF3F-411C-8DE2-8B3C42BEF2AC}" srcOrd="0" destOrd="0" presId="urn:microsoft.com/office/officeart/2005/8/layout/list1"/>
    <dgm:cxn modelId="{CCE59589-DBEA-4BDE-9B8B-EB5BC8665D5D}" type="presParOf" srcId="{74D5FED5-2D5C-4639-8AEC-30E9C03487FF}" destId="{32A08976-D81F-4EF2-9B0C-74079D2453BE}" srcOrd="1" destOrd="0" presId="urn:microsoft.com/office/officeart/2005/8/layout/list1"/>
    <dgm:cxn modelId="{9464C733-235A-43F0-8E58-0B9DC8F8B572}" type="presParOf" srcId="{2823A26E-DFF8-4026-B9CA-41A9016129F8}" destId="{43231430-CBC4-4FD8-B197-479E8F7C7181}" srcOrd="1" destOrd="0" presId="urn:microsoft.com/office/officeart/2005/8/layout/list1"/>
    <dgm:cxn modelId="{776C8B86-6C8E-47D3-AA82-1F4B0BF57791}" type="presParOf" srcId="{2823A26E-DFF8-4026-B9CA-41A9016129F8}" destId="{9B359692-91D9-4E7F-B5D8-C15DA87746F1}" srcOrd="2" destOrd="0" presId="urn:microsoft.com/office/officeart/2005/8/layout/list1"/>
    <dgm:cxn modelId="{5A199AA7-048C-4C99-BF32-35033D17A2A0}" type="presParOf" srcId="{2823A26E-DFF8-4026-B9CA-41A9016129F8}" destId="{D99F8232-E81F-413F-9118-8CDCA33C8367}" srcOrd="3" destOrd="0" presId="urn:microsoft.com/office/officeart/2005/8/layout/list1"/>
    <dgm:cxn modelId="{4F589E48-3A63-4718-97CD-534967BC3848}" type="presParOf" srcId="{2823A26E-DFF8-4026-B9CA-41A9016129F8}" destId="{7C2036F0-A57C-4AE6-8703-E7A3109AD610}" srcOrd="4" destOrd="0" presId="urn:microsoft.com/office/officeart/2005/8/layout/list1"/>
    <dgm:cxn modelId="{CDB6FCED-9492-46DF-8C1A-AE2D59363310}" type="presParOf" srcId="{7C2036F0-A57C-4AE6-8703-E7A3109AD610}" destId="{86CFC9C8-84BF-41B2-806D-C23E942CBE98}" srcOrd="0" destOrd="0" presId="urn:microsoft.com/office/officeart/2005/8/layout/list1"/>
    <dgm:cxn modelId="{1E9DA1DE-1317-4AC9-8BBA-2BCD4F2BA32F}" type="presParOf" srcId="{7C2036F0-A57C-4AE6-8703-E7A3109AD610}" destId="{EAB7B87D-4918-4824-BC51-DA5436E6B5B2}" srcOrd="1" destOrd="0" presId="urn:microsoft.com/office/officeart/2005/8/layout/list1"/>
    <dgm:cxn modelId="{F742B6DD-140E-4881-BBA4-BDB60920C2AB}" type="presParOf" srcId="{2823A26E-DFF8-4026-B9CA-41A9016129F8}" destId="{6FDD8A8D-3CB1-4F71-A284-080CA4FF3BC4}" srcOrd="5" destOrd="0" presId="urn:microsoft.com/office/officeart/2005/8/layout/list1"/>
    <dgm:cxn modelId="{977AD980-71DF-45BF-B461-1EFB76B458C6}" type="presParOf" srcId="{2823A26E-DFF8-4026-B9CA-41A9016129F8}" destId="{D1DE89AE-E81C-4B2F-A976-7FD67FF452DA}" srcOrd="6" destOrd="0" presId="urn:microsoft.com/office/officeart/2005/8/layout/list1"/>
    <dgm:cxn modelId="{9EE3D7D4-9A93-484E-8A3C-54327316E648}" type="presParOf" srcId="{2823A26E-DFF8-4026-B9CA-41A9016129F8}" destId="{5CCFC30D-5DD7-4C74-A992-15E5F0A8F371}" srcOrd="7" destOrd="0" presId="urn:microsoft.com/office/officeart/2005/8/layout/list1"/>
    <dgm:cxn modelId="{58D3AD95-37D9-482B-8E4E-A2DF06EC80DF}" type="presParOf" srcId="{2823A26E-DFF8-4026-B9CA-41A9016129F8}" destId="{8C8C0E7C-7BB9-4049-B3CD-2354A81B977C}" srcOrd="8" destOrd="0" presId="urn:microsoft.com/office/officeart/2005/8/layout/list1"/>
    <dgm:cxn modelId="{5F41F1B2-57C1-432E-8372-0EC8224E7359}" type="presParOf" srcId="{8C8C0E7C-7BB9-4049-B3CD-2354A81B977C}" destId="{40E3F3B9-E84A-48E7-AE6F-8ED8B80C8EEA}" srcOrd="0" destOrd="0" presId="urn:microsoft.com/office/officeart/2005/8/layout/list1"/>
    <dgm:cxn modelId="{40310E03-7D72-478F-8F4B-328F1AD58DF6}" type="presParOf" srcId="{8C8C0E7C-7BB9-4049-B3CD-2354A81B977C}" destId="{1E386BF3-7D96-434E-873B-BCA1DED547E8}" srcOrd="1" destOrd="0" presId="urn:microsoft.com/office/officeart/2005/8/layout/list1"/>
    <dgm:cxn modelId="{17710333-C60C-4878-8F1B-EB017502E24A}" type="presParOf" srcId="{2823A26E-DFF8-4026-B9CA-41A9016129F8}" destId="{A56CDEB5-AAEE-48A0-AAE6-5F65401F4E7D}" srcOrd="9" destOrd="0" presId="urn:microsoft.com/office/officeart/2005/8/layout/list1"/>
    <dgm:cxn modelId="{7A891C5B-3E10-410C-9A83-7F8DA2F3B7A2}" type="presParOf" srcId="{2823A26E-DFF8-4026-B9CA-41A9016129F8}" destId="{0808F076-8821-4B5C-AE3D-91DD5D98D283}" srcOrd="10" destOrd="0" presId="urn:microsoft.com/office/officeart/2005/8/layout/list1"/>
    <dgm:cxn modelId="{215C7872-667E-45CF-850B-D74405DEF18B}" type="presParOf" srcId="{2823A26E-DFF8-4026-B9CA-41A9016129F8}" destId="{60E360F9-D88A-4B40-B2D7-F740DD65615F}" srcOrd="11" destOrd="0" presId="urn:microsoft.com/office/officeart/2005/8/layout/list1"/>
    <dgm:cxn modelId="{8006F5C9-0CF4-4685-8178-46FE86F926A8}" type="presParOf" srcId="{2823A26E-DFF8-4026-B9CA-41A9016129F8}" destId="{EF50E2F5-959A-4A52-979C-3752306D0ECE}" srcOrd="12" destOrd="0" presId="urn:microsoft.com/office/officeart/2005/8/layout/list1"/>
    <dgm:cxn modelId="{31BAA4E5-AAEE-44E0-A4D3-A1591C1A4474}" type="presParOf" srcId="{EF50E2F5-959A-4A52-979C-3752306D0ECE}" destId="{198C25E5-967E-482C-B74A-BA5040B03E99}" srcOrd="0" destOrd="0" presId="urn:microsoft.com/office/officeart/2005/8/layout/list1"/>
    <dgm:cxn modelId="{A059C11C-2313-4E09-959A-464AA2741B57}" type="presParOf" srcId="{EF50E2F5-959A-4A52-979C-3752306D0ECE}" destId="{AEAACED7-071E-4BC2-9390-F7B438BEEB9E}" srcOrd="1" destOrd="0" presId="urn:microsoft.com/office/officeart/2005/8/layout/list1"/>
    <dgm:cxn modelId="{1BAD190C-7200-4043-ABCA-C32C11AC8DE7}" type="presParOf" srcId="{2823A26E-DFF8-4026-B9CA-41A9016129F8}" destId="{67028068-6B0A-4B9C-A4E5-65D9329EBB85}" srcOrd="13" destOrd="0" presId="urn:microsoft.com/office/officeart/2005/8/layout/list1"/>
    <dgm:cxn modelId="{B6A53CF2-25BC-49CB-B8CA-9034EA20498E}" type="presParOf" srcId="{2823A26E-DFF8-4026-B9CA-41A9016129F8}" destId="{C3BDFCB9-17D9-437F-9F17-7FA0BD50A8A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B3A929-0F0D-4022-BE8C-79AE90D065C1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EE778E16-F7CB-4FB1-97D3-9E83D29EAB6E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Priekšrocības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5A3020B6-07AC-45C5-B836-3B218BF0126F}" type="parTrans" cxnId="{E20C17C8-5321-4510-9487-D92789EAE3A1}">
      <dgm:prSet/>
      <dgm:spPr/>
      <dgm:t>
        <a:bodyPr/>
        <a:lstStyle/>
        <a:p>
          <a:endParaRPr lang="lv-LV"/>
        </a:p>
      </dgm:t>
    </dgm:pt>
    <dgm:pt modelId="{8EED3FD0-DC90-460D-BF34-4576915F0C60}" type="sibTrans" cxnId="{E20C17C8-5321-4510-9487-D92789EAE3A1}">
      <dgm:prSet/>
      <dgm:spPr/>
      <dgm:t>
        <a:bodyPr/>
        <a:lstStyle/>
        <a:p>
          <a:endParaRPr lang="lv-LV"/>
        </a:p>
      </dgm:t>
    </dgm:pt>
    <dgm:pt modelId="{9B8BFCCF-1BFB-4276-A0F6-15317AEF0F11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Jaunas darba iespēj</a:t>
          </a:r>
          <a:r>
            <a:rPr lang="lv-LV" sz="2900" dirty="0" smtClean="0"/>
            <a:t>as</a:t>
          </a:r>
          <a:endParaRPr lang="lv-LV" sz="2900" dirty="0"/>
        </a:p>
      </dgm:t>
    </dgm:pt>
    <dgm:pt modelId="{1C697231-9552-4EFF-89FD-37CF5AED49E5}" type="parTrans" cxnId="{E4B9C01B-471E-43C8-9A9D-F8F4225F8A26}">
      <dgm:prSet/>
      <dgm:spPr/>
      <dgm:t>
        <a:bodyPr/>
        <a:lstStyle/>
        <a:p>
          <a:endParaRPr lang="lv-LV"/>
        </a:p>
      </dgm:t>
    </dgm:pt>
    <dgm:pt modelId="{53036681-00BE-44FF-BC94-A9370194B0F6}" type="sibTrans" cxnId="{E4B9C01B-471E-43C8-9A9D-F8F4225F8A26}">
      <dgm:prSet/>
      <dgm:spPr/>
      <dgm:t>
        <a:bodyPr/>
        <a:lstStyle/>
        <a:p>
          <a:endParaRPr lang="lv-LV"/>
        </a:p>
      </dgm:t>
    </dgm:pt>
    <dgm:pt modelId="{7FA73CD8-7CC9-4D56-AFFF-D6D766311F3E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Trūkumi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5F869641-3634-47A7-9556-C5DF2BE71F03}" type="parTrans" cxnId="{391D8679-912B-4BBB-91A4-79603D707080}">
      <dgm:prSet/>
      <dgm:spPr/>
      <dgm:t>
        <a:bodyPr/>
        <a:lstStyle/>
        <a:p>
          <a:endParaRPr lang="lv-LV"/>
        </a:p>
      </dgm:t>
    </dgm:pt>
    <dgm:pt modelId="{2A76ADE7-61E8-4BAE-8AE9-9E69A2CFCFCD}" type="sibTrans" cxnId="{391D8679-912B-4BBB-91A4-79603D707080}">
      <dgm:prSet/>
      <dgm:spPr/>
      <dgm:t>
        <a:bodyPr/>
        <a:lstStyle/>
        <a:p>
          <a:endParaRPr lang="lv-LV"/>
        </a:p>
      </dgm:t>
    </dgm:pt>
    <dgm:pt modelId="{AF9C1DE7-377A-4E26-B885-2D6B2261EF66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Neder, ja vāja personīgā motivācija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C98F2FA0-7AAA-464F-BB33-A3E2A473CA58}" type="parTrans" cxnId="{BAE42146-A52C-40FF-8C04-28DC70C88982}">
      <dgm:prSet/>
      <dgm:spPr/>
      <dgm:t>
        <a:bodyPr/>
        <a:lstStyle/>
        <a:p>
          <a:endParaRPr lang="lv-LV"/>
        </a:p>
      </dgm:t>
    </dgm:pt>
    <dgm:pt modelId="{910DBBA5-DD4C-4972-BBE9-F877BC05465D}" type="sibTrans" cxnId="{BAE42146-A52C-40FF-8C04-28DC70C88982}">
      <dgm:prSet/>
      <dgm:spPr/>
      <dgm:t>
        <a:bodyPr/>
        <a:lstStyle/>
        <a:p>
          <a:endParaRPr lang="lv-LV"/>
        </a:p>
      </dgm:t>
    </dgm:pt>
    <dgm:pt modelId="{4497B500-22D0-4F6B-B39F-164D8FEFE084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Dzīves kārtības maiņa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2DF36BA7-C83F-4AAE-A553-23C382F934CE}" type="parTrans" cxnId="{CEED50AE-9715-4746-97BB-3693242095DB}">
      <dgm:prSet/>
      <dgm:spPr/>
      <dgm:t>
        <a:bodyPr/>
        <a:lstStyle/>
        <a:p>
          <a:endParaRPr lang="lv-LV"/>
        </a:p>
      </dgm:t>
    </dgm:pt>
    <dgm:pt modelId="{8024E9D0-4364-4DE3-A4CA-86E66E18846B}" type="sibTrans" cxnId="{CEED50AE-9715-4746-97BB-3693242095DB}">
      <dgm:prSet/>
      <dgm:spPr/>
      <dgm:t>
        <a:bodyPr/>
        <a:lstStyle/>
        <a:p>
          <a:endParaRPr lang="lv-LV"/>
        </a:p>
      </dgm:t>
    </dgm:pt>
    <dgm:pt modelId="{4DAEA476-7756-40B9-96F3-2E7AA01A1D2F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Prasmju un kvalifikācijas saglabāšana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1421AB6F-F20A-4C23-8F10-D4198D3E1DEF}" type="parTrans" cxnId="{31D0134F-8B88-4A50-8A22-2EB9BE251158}">
      <dgm:prSet/>
      <dgm:spPr/>
      <dgm:t>
        <a:bodyPr/>
        <a:lstStyle/>
        <a:p>
          <a:endParaRPr lang="lv-LV"/>
        </a:p>
      </dgm:t>
    </dgm:pt>
    <dgm:pt modelId="{1B654B43-4AED-4C76-BCD8-FA5072D44576}" type="sibTrans" cxnId="{31D0134F-8B88-4A50-8A22-2EB9BE251158}">
      <dgm:prSet/>
      <dgm:spPr/>
      <dgm:t>
        <a:bodyPr/>
        <a:lstStyle/>
        <a:p>
          <a:endParaRPr lang="lv-LV"/>
        </a:p>
      </dgm:t>
    </dgm:pt>
    <dgm:pt modelId="{3117CD44-E04E-4D28-BEB2-E176EC0BD3F7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Laika balanss (ģimene, darbs)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9C96C18B-C9C3-465F-90E4-126E883A147C}" type="parTrans" cxnId="{1D9F16B2-9670-4237-BEF5-5629C848C183}">
      <dgm:prSet/>
      <dgm:spPr/>
      <dgm:t>
        <a:bodyPr/>
        <a:lstStyle/>
        <a:p>
          <a:endParaRPr lang="lv-LV"/>
        </a:p>
      </dgm:t>
    </dgm:pt>
    <dgm:pt modelId="{E055CE45-2F47-4BDF-B0C8-C7AAD42E0320}" type="sibTrans" cxnId="{1D9F16B2-9670-4237-BEF5-5629C848C183}">
      <dgm:prSet/>
      <dgm:spPr/>
      <dgm:t>
        <a:bodyPr/>
        <a:lstStyle/>
        <a:p>
          <a:endParaRPr lang="lv-LV"/>
        </a:p>
      </dgm:t>
    </dgm:pt>
    <dgm:pt modelId="{6DD53077-BFF3-4E51-9CEC-91D72AE77AF2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Pārvietošanās izbrīvēšanās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09C5E685-B417-422A-8732-B28CFD7A96B4}" type="parTrans" cxnId="{DDA3C310-2B9E-4179-A4FD-DE9FA4796A27}">
      <dgm:prSet/>
      <dgm:spPr/>
      <dgm:t>
        <a:bodyPr/>
        <a:lstStyle/>
        <a:p>
          <a:endParaRPr lang="lv-LV"/>
        </a:p>
      </dgm:t>
    </dgm:pt>
    <dgm:pt modelId="{FDC4D39D-57C6-475B-B81E-89E3D552F815}" type="sibTrans" cxnId="{DDA3C310-2B9E-4179-A4FD-DE9FA4796A27}">
      <dgm:prSet/>
      <dgm:spPr/>
      <dgm:t>
        <a:bodyPr/>
        <a:lstStyle/>
        <a:p>
          <a:endParaRPr lang="lv-LV"/>
        </a:p>
      </dgm:t>
    </dgm:pt>
    <dgm:pt modelId="{54E4E3D2-2E36-4C9A-9D00-769DC5BBE3F8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Elastīgs darba grafiks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2469622B-B592-4C1E-96BA-6E85AFA9AFF1}" type="parTrans" cxnId="{D9097ACA-BE96-43A6-8D63-3C3659171977}">
      <dgm:prSet/>
      <dgm:spPr/>
      <dgm:t>
        <a:bodyPr/>
        <a:lstStyle/>
        <a:p>
          <a:endParaRPr lang="lv-LV"/>
        </a:p>
      </dgm:t>
    </dgm:pt>
    <dgm:pt modelId="{BDA5D11A-C41C-4564-975D-607437BA223A}" type="sibTrans" cxnId="{D9097ACA-BE96-43A6-8D63-3C3659171977}">
      <dgm:prSet/>
      <dgm:spPr/>
      <dgm:t>
        <a:bodyPr/>
        <a:lstStyle/>
        <a:p>
          <a:endParaRPr lang="lv-LV"/>
        </a:p>
      </dgm:t>
    </dgm:pt>
    <dgm:pt modelId="{76FD898A-7E50-4B15-8975-27E7AD2F350A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Nav iespējams iegūt kolektīvā apgūstamās iemaņas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165A515C-B990-4BE5-99E1-675E78591AB7}" type="parTrans" cxnId="{3CF03B0C-7A96-4B29-8DB2-ACF860E5D3EE}">
      <dgm:prSet/>
      <dgm:spPr/>
      <dgm:t>
        <a:bodyPr/>
        <a:lstStyle/>
        <a:p>
          <a:endParaRPr lang="lv-LV"/>
        </a:p>
      </dgm:t>
    </dgm:pt>
    <dgm:pt modelId="{F5BBB69C-6B39-4E20-89E4-75828F13908E}" type="sibTrans" cxnId="{3CF03B0C-7A96-4B29-8DB2-ACF860E5D3EE}">
      <dgm:prSet/>
      <dgm:spPr/>
      <dgm:t>
        <a:bodyPr/>
        <a:lstStyle/>
        <a:p>
          <a:endParaRPr lang="lv-LV"/>
        </a:p>
      </dgm:t>
    </dgm:pt>
    <dgm:pt modelId="{4C64C3B6-8F0A-45D2-B2A9-BA1F7752232B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Nav iespējams attīstīt sociālās saskarsmes iemaņas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A1A5643F-713B-4797-920B-496F4718F228}" type="parTrans" cxnId="{2E917BF8-D599-41EB-8CC1-DDCF69723E82}">
      <dgm:prSet/>
      <dgm:spPr/>
      <dgm:t>
        <a:bodyPr/>
        <a:lstStyle/>
        <a:p>
          <a:endParaRPr lang="lv-LV"/>
        </a:p>
      </dgm:t>
    </dgm:pt>
    <dgm:pt modelId="{A72063DB-D67B-4478-A199-61EE529B5C1E}" type="sibTrans" cxnId="{2E917BF8-D599-41EB-8CC1-DDCF69723E82}">
      <dgm:prSet/>
      <dgm:spPr/>
      <dgm:t>
        <a:bodyPr/>
        <a:lstStyle/>
        <a:p>
          <a:endParaRPr lang="lv-LV"/>
        </a:p>
      </dgm:t>
    </dgm:pt>
    <dgm:pt modelId="{66FFA968-D62E-4E60-B813-B535DA666475}" type="pres">
      <dgm:prSet presAssocID="{6FB3A929-0F0D-4022-BE8C-79AE90D065C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A6C68FE3-DDC9-4F51-B488-676DDDA01DD9}" type="pres">
      <dgm:prSet presAssocID="{EE778E16-F7CB-4FB1-97D3-9E83D29EAB6E}" presName="root" presStyleCnt="0"/>
      <dgm:spPr/>
    </dgm:pt>
    <dgm:pt modelId="{4B3A14CC-962B-4E26-8DF2-3E4771213EC8}" type="pres">
      <dgm:prSet presAssocID="{EE778E16-F7CB-4FB1-97D3-9E83D29EAB6E}" presName="rootComposite" presStyleCnt="0"/>
      <dgm:spPr/>
    </dgm:pt>
    <dgm:pt modelId="{3301DB31-578A-4A61-ABE0-9CF0E267ADC0}" type="pres">
      <dgm:prSet presAssocID="{EE778E16-F7CB-4FB1-97D3-9E83D29EAB6E}" presName="rootText" presStyleLbl="node1" presStyleIdx="0" presStyleCnt="2" custScaleX="365035" custLinFactNeighborX="-35424" custLinFactNeighborY="-95"/>
      <dgm:spPr/>
      <dgm:t>
        <a:bodyPr/>
        <a:lstStyle/>
        <a:p>
          <a:endParaRPr lang="lv-LV"/>
        </a:p>
      </dgm:t>
    </dgm:pt>
    <dgm:pt modelId="{973848BE-AD90-4CB7-A382-C62F20CD094F}" type="pres">
      <dgm:prSet presAssocID="{EE778E16-F7CB-4FB1-97D3-9E83D29EAB6E}" presName="rootConnector" presStyleLbl="node1" presStyleIdx="0" presStyleCnt="2"/>
      <dgm:spPr/>
      <dgm:t>
        <a:bodyPr/>
        <a:lstStyle/>
        <a:p>
          <a:endParaRPr lang="lv-LV"/>
        </a:p>
      </dgm:t>
    </dgm:pt>
    <dgm:pt modelId="{DC9645C1-B0DA-4C64-BE1F-18E28B5E16BF}" type="pres">
      <dgm:prSet presAssocID="{EE778E16-F7CB-4FB1-97D3-9E83D29EAB6E}" presName="childShape" presStyleCnt="0"/>
      <dgm:spPr/>
    </dgm:pt>
    <dgm:pt modelId="{B7BCA605-8391-456F-9914-9223D9ED0C91}" type="pres">
      <dgm:prSet presAssocID="{2469622B-B592-4C1E-96BA-6E85AFA9AFF1}" presName="Name13" presStyleLbl="parChTrans1D2" presStyleIdx="0" presStyleCnt="9"/>
      <dgm:spPr/>
      <dgm:t>
        <a:bodyPr/>
        <a:lstStyle/>
        <a:p>
          <a:endParaRPr lang="lv-LV"/>
        </a:p>
      </dgm:t>
    </dgm:pt>
    <dgm:pt modelId="{976CC5A6-7659-40D5-9DA3-D4A36A1FBB70}" type="pres">
      <dgm:prSet presAssocID="{54E4E3D2-2E36-4C9A-9D00-769DC5BBE3F8}" presName="childText" presStyleLbl="bgAcc1" presStyleIdx="0" presStyleCnt="9" custScaleX="394580" custScaleY="109947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8076563-A588-4865-8E48-A231A94A76FA}" type="pres">
      <dgm:prSet presAssocID="{09C5E685-B417-422A-8732-B28CFD7A96B4}" presName="Name13" presStyleLbl="parChTrans1D2" presStyleIdx="1" presStyleCnt="9"/>
      <dgm:spPr/>
      <dgm:t>
        <a:bodyPr/>
        <a:lstStyle/>
        <a:p>
          <a:endParaRPr lang="lv-LV"/>
        </a:p>
      </dgm:t>
    </dgm:pt>
    <dgm:pt modelId="{DDBFE869-6914-4E3C-BC36-AD87E8D08349}" type="pres">
      <dgm:prSet presAssocID="{6DD53077-BFF3-4E51-9CEC-91D72AE77AF2}" presName="childText" presStyleLbl="bgAcc1" presStyleIdx="1" presStyleCnt="9" custScaleX="394559" custScaleY="11505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5405DD4-CB52-451C-9CD6-E224DF73BD66}" type="pres">
      <dgm:prSet presAssocID="{9C96C18B-C9C3-465F-90E4-126E883A147C}" presName="Name13" presStyleLbl="parChTrans1D2" presStyleIdx="2" presStyleCnt="9"/>
      <dgm:spPr/>
      <dgm:t>
        <a:bodyPr/>
        <a:lstStyle/>
        <a:p>
          <a:endParaRPr lang="lv-LV"/>
        </a:p>
      </dgm:t>
    </dgm:pt>
    <dgm:pt modelId="{FA9E159F-FAAF-4FB6-8057-819CCB189ADA}" type="pres">
      <dgm:prSet presAssocID="{3117CD44-E04E-4D28-BEB2-E176EC0BD3F7}" presName="childText" presStyleLbl="bgAcc1" presStyleIdx="2" presStyleCnt="9" custScaleX="394730" custScaleY="115054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8301BA2-53C1-4E4E-A820-4B5D3C94CCD6}" type="pres">
      <dgm:prSet presAssocID="{1421AB6F-F20A-4C23-8F10-D4198D3E1DEF}" presName="Name13" presStyleLbl="parChTrans1D2" presStyleIdx="3" presStyleCnt="9"/>
      <dgm:spPr/>
      <dgm:t>
        <a:bodyPr/>
        <a:lstStyle/>
        <a:p>
          <a:endParaRPr lang="lv-LV"/>
        </a:p>
      </dgm:t>
    </dgm:pt>
    <dgm:pt modelId="{971F6F70-7188-488D-AF82-AE1998165A22}" type="pres">
      <dgm:prSet presAssocID="{4DAEA476-7756-40B9-96F3-2E7AA01A1D2F}" presName="childText" presStyleLbl="bgAcc1" presStyleIdx="3" presStyleCnt="9" custScaleX="394730" custScaleY="11505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8443B38A-92DE-4FDB-ABF4-35EEF72805B8}" type="pres">
      <dgm:prSet presAssocID="{1C697231-9552-4EFF-89FD-37CF5AED49E5}" presName="Name13" presStyleLbl="parChTrans1D2" presStyleIdx="4" presStyleCnt="9"/>
      <dgm:spPr/>
      <dgm:t>
        <a:bodyPr/>
        <a:lstStyle/>
        <a:p>
          <a:endParaRPr lang="lv-LV"/>
        </a:p>
      </dgm:t>
    </dgm:pt>
    <dgm:pt modelId="{D72B4DB2-3E60-485B-A804-B07DD489A52A}" type="pres">
      <dgm:prSet presAssocID="{9B8BFCCF-1BFB-4276-A0F6-15317AEF0F11}" presName="childText" presStyleLbl="bgAcc1" presStyleIdx="4" presStyleCnt="9" custScaleX="394729" custScaleY="101800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A32F8276-BCB1-4F16-931E-84629BB662BB}" type="pres">
      <dgm:prSet presAssocID="{7FA73CD8-7CC9-4D56-AFFF-D6D766311F3E}" presName="root" presStyleCnt="0"/>
      <dgm:spPr/>
    </dgm:pt>
    <dgm:pt modelId="{173D766C-89CE-4675-9A87-AB4294619B25}" type="pres">
      <dgm:prSet presAssocID="{7FA73CD8-7CC9-4D56-AFFF-D6D766311F3E}" presName="rootComposite" presStyleCnt="0"/>
      <dgm:spPr/>
    </dgm:pt>
    <dgm:pt modelId="{F0119F7E-F1CE-4566-8402-7D95507510BF}" type="pres">
      <dgm:prSet presAssocID="{7FA73CD8-7CC9-4D56-AFFF-D6D766311F3E}" presName="rootText" presStyleLbl="node1" presStyleIdx="1" presStyleCnt="2" custScaleX="324351" custLinFactNeighborX="20295" custLinFactNeighborY="-95"/>
      <dgm:spPr/>
      <dgm:t>
        <a:bodyPr/>
        <a:lstStyle/>
        <a:p>
          <a:endParaRPr lang="lv-LV"/>
        </a:p>
      </dgm:t>
    </dgm:pt>
    <dgm:pt modelId="{56A5CBAE-1806-428A-9D2F-24D8C2BBB53E}" type="pres">
      <dgm:prSet presAssocID="{7FA73CD8-7CC9-4D56-AFFF-D6D766311F3E}" presName="rootConnector" presStyleLbl="node1" presStyleIdx="1" presStyleCnt="2"/>
      <dgm:spPr/>
      <dgm:t>
        <a:bodyPr/>
        <a:lstStyle/>
        <a:p>
          <a:endParaRPr lang="lv-LV"/>
        </a:p>
      </dgm:t>
    </dgm:pt>
    <dgm:pt modelId="{8AC37310-F33C-47B0-A9C4-106FFD15C72B}" type="pres">
      <dgm:prSet presAssocID="{7FA73CD8-7CC9-4D56-AFFF-D6D766311F3E}" presName="childShape" presStyleCnt="0"/>
      <dgm:spPr/>
    </dgm:pt>
    <dgm:pt modelId="{7B6DC8E1-F2C9-42EE-B069-BE75FD6A3C98}" type="pres">
      <dgm:prSet presAssocID="{C98F2FA0-7AAA-464F-BB33-A3E2A473CA58}" presName="Name13" presStyleLbl="parChTrans1D2" presStyleIdx="5" presStyleCnt="9"/>
      <dgm:spPr/>
      <dgm:t>
        <a:bodyPr/>
        <a:lstStyle/>
        <a:p>
          <a:endParaRPr lang="lv-LV"/>
        </a:p>
      </dgm:t>
    </dgm:pt>
    <dgm:pt modelId="{E4CA3DE6-9F05-4FCF-B397-EF292217D0FA}" type="pres">
      <dgm:prSet presAssocID="{AF9C1DE7-377A-4E26-B885-2D6B2261EF66}" presName="childText" presStyleLbl="bgAcc1" presStyleIdx="5" presStyleCnt="9" custScaleX="457935" custScaleY="122100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B7115760-5104-457B-BC25-EC621A1A4C62}" type="pres">
      <dgm:prSet presAssocID="{2DF36BA7-C83F-4AAE-A553-23C382F934CE}" presName="Name13" presStyleLbl="parChTrans1D2" presStyleIdx="6" presStyleCnt="9"/>
      <dgm:spPr/>
      <dgm:t>
        <a:bodyPr/>
        <a:lstStyle/>
        <a:p>
          <a:endParaRPr lang="lv-LV"/>
        </a:p>
      </dgm:t>
    </dgm:pt>
    <dgm:pt modelId="{7D7C5312-92BA-4B46-B1D4-8C4846CB64D0}" type="pres">
      <dgm:prSet presAssocID="{4497B500-22D0-4F6B-B39F-164D8FEFE084}" presName="childText" presStyleLbl="bgAcc1" presStyleIdx="6" presStyleCnt="9" custScaleX="457935" custScaleY="124237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1AE77B93-DA5E-46F0-9B6B-046A6D922B21}" type="pres">
      <dgm:prSet presAssocID="{165A515C-B990-4BE5-99E1-675E78591AB7}" presName="Name13" presStyleLbl="parChTrans1D2" presStyleIdx="7" presStyleCnt="9"/>
      <dgm:spPr/>
      <dgm:t>
        <a:bodyPr/>
        <a:lstStyle/>
        <a:p>
          <a:endParaRPr lang="lv-LV"/>
        </a:p>
      </dgm:t>
    </dgm:pt>
    <dgm:pt modelId="{A9D9B42A-C919-40B6-9E57-19CAB991A194}" type="pres">
      <dgm:prSet presAssocID="{76FD898A-7E50-4B15-8975-27E7AD2F350A}" presName="childText" presStyleLbl="bgAcc1" presStyleIdx="7" presStyleCnt="9" custScaleX="457935" custScaleY="122100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1C8066A-60C7-4D4E-BD0E-F195A3C5E8F0}" type="pres">
      <dgm:prSet presAssocID="{A1A5643F-713B-4797-920B-496F4718F228}" presName="Name13" presStyleLbl="parChTrans1D2" presStyleIdx="8" presStyleCnt="9"/>
      <dgm:spPr/>
      <dgm:t>
        <a:bodyPr/>
        <a:lstStyle/>
        <a:p>
          <a:endParaRPr lang="lv-LV"/>
        </a:p>
      </dgm:t>
    </dgm:pt>
    <dgm:pt modelId="{162A0D16-2D5E-44A8-A383-55E526672B6C}" type="pres">
      <dgm:prSet presAssocID="{4C64C3B6-8F0A-45D2-B2A9-BA1F7752232B}" presName="childText" presStyleLbl="bgAcc1" presStyleIdx="8" presStyleCnt="9" custScaleX="457935" custScaleY="124237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31D0134F-8B88-4A50-8A22-2EB9BE251158}" srcId="{EE778E16-F7CB-4FB1-97D3-9E83D29EAB6E}" destId="{4DAEA476-7756-40B9-96F3-2E7AA01A1D2F}" srcOrd="3" destOrd="0" parTransId="{1421AB6F-F20A-4C23-8F10-D4198D3E1DEF}" sibTransId="{1B654B43-4AED-4C76-BCD8-FA5072D44576}"/>
    <dgm:cxn modelId="{E4B9C01B-471E-43C8-9A9D-F8F4225F8A26}" srcId="{EE778E16-F7CB-4FB1-97D3-9E83D29EAB6E}" destId="{9B8BFCCF-1BFB-4276-A0F6-15317AEF0F11}" srcOrd="4" destOrd="0" parTransId="{1C697231-9552-4EFF-89FD-37CF5AED49E5}" sibTransId="{53036681-00BE-44FF-BC94-A9370194B0F6}"/>
    <dgm:cxn modelId="{CEED50AE-9715-4746-97BB-3693242095DB}" srcId="{7FA73CD8-7CC9-4D56-AFFF-D6D766311F3E}" destId="{4497B500-22D0-4F6B-B39F-164D8FEFE084}" srcOrd="1" destOrd="0" parTransId="{2DF36BA7-C83F-4AAE-A553-23C382F934CE}" sibTransId="{8024E9D0-4364-4DE3-A4CA-86E66E18846B}"/>
    <dgm:cxn modelId="{92CCE5E1-33C2-44D6-8DC3-6DB79D23D5FB}" type="presOf" srcId="{09C5E685-B417-422A-8732-B28CFD7A96B4}" destId="{78076563-A588-4865-8E48-A231A94A76FA}" srcOrd="0" destOrd="0" presId="urn:microsoft.com/office/officeart/2005/8/layout/hierarchy3"/>
    <dgm:cxn modelId="{6EB21BE9-9DD7-4880-AB09-5B1CBC5EEBB8}" type="presOf" srcId="{A1A5643F-713B-4797-920B-496F4718F228}" destId="{21C8066A-60C7-4D4E-BD0E-F195A3C5E8F0}" srcOrd="0" destOrd="0" presId="urn:microsoft.com/office/officeart/2005/8/layout/hierarchy3"/>
    <dgm:cxn modelId="{531B1318-D111-42C3-A7E8-93BEF7964F6F}" type="presOf" srcId="{165A515C-B990-4BE5-99E1-675E78591AB7}" destId="{1AE77B93-DA5E-46F0-9B6B-046A6D922B21}" srcOrd="0" destOrd="0" presId="urn:microsoft.com/office/officeart/2005/8/layout/hierarchy3"/>
    <dgm:cxn modelId="{6A4290ED-00B0-4EA5-87E9-CBBE0DDCFDB6}" type="presOf" srcId="{54E4E3D2-2E36-4C9A-9D00-769DC5BBE3F8}" destId="{976CC5A6-7659-40D5-9DA3-D4A36A1FBB70}" srcOrd="0" destOrd="0" presId="urn:microsoft.com/office/officeart/2005/8/layout/hierarchy3"/>
    <dgm:cxn modelId="{2E917BF8-D599-41EB-8CC1-DDCF69723E82}" srcId="{7FA73CD8-7CC9-4D56-AFFF-D6D766311F3E}" destId="{4C64C3B6-8F0A-45D2-B2A9-BA1F7752232B}" srcOrd="3" destOrd="0" parTransId="{A1A5643F-713B-4797-920B-496F4718F228}" sibTransId="{A72063DB-D67B-4478-A199-61EE529B5C1E}"/>
    <dgm:cxn modelId="{D91687D6-7BE9-4E49-92C0-9147A3BF1FE0}" type="presOf" srcId="{C98F2FA0-7AAA-464F-BB33-A3E2A473CA58}" destId="{7B6DC8E1-F2C9-42EE-B069-BE75FD6A3C98}" srcOrd="0" destOrd="0" presId="urn:microsoft.com/office/officeart/2005/8/layout/hierarchy3"/>
    <dgm:cxn modelId="{6E3AA270-DF92-44DA-8956-0B4B9DD9F47F}" type="presOf" srcId="{6FB3A929-0F0D-4022-BE8C-79AE90D065C1}" destId="{66FFA968-D62E-4E60-B813-B535DA666475}" srcOrd="0" destOrd="0" presId="urn:microsoft.com/office/officeart/2005/8/layout/hierarchy3"/>
    <dgm:cxn modelId="{1A54DB0D-61FF-43DA-AB28-2866704A212A}" type="presOf" srcId="{AF9C1DE7-377A-4E26-B885-2D6B2261EF66}" destId="{E4CA3DE6-9F05-4FCF-B397-EF292217D0FA}" srcOrd="0" destOrd="0" presId="urn:microsoft.com/office/officeart/2005/8/layout/hierarchy3"/>
    <dgm:cxn modelId="{68ACD169-D7D8-49F9-A971-F210EA92A947}" type="presOf" srcId="{4C64C3B6-8F0A-45D2-B2A9-BA1F7752232B}" destId="{162A0D16-2D5E-44A8-A383-55E526672B6C}" srcOrd="0" destOrd="0" presId="urn:microsoft.com/office/officeart/2005/8/layout/hierarchy3"/>
    <dgm:cxn modelId="{0E60DE3D-6CD0-48D5-A41A-BDF6F15F445F}" type="presOf" srcId="{76FD898A-7E50-4B15-8975-27E7AD2F350A}" destId="{A9D9B42A-C919-40B6-9E57-19CAB991A194}" srcOrd="0" destOrd="0" presId="urn:microsoft.com/office/officeart/2005/8/layout/hierarchy3"/>
    <dgm:cxn modelId="{AAAB2C8B-C08E-4708-835D-E1E512E11BDB}" type="presOf" srcId="{2DF36BA7-C83F-4AAE-A553-23C382F934CE}" destId="{B7115760-5104-457B-BC25-EC621A1A4C62}" srcOrd="0" destOrd="0" presId="urn:microsoft.com/office/officeart/2005/8/layout/hierarchy3"/>
    <dgm:cxn modelId="{BAE42146-A52C-40FF-8C04-28DC70C88982}" srcId="{7FA73CD8-7CC9-4D56-AFFF-D6D766311F3E}" destId="{AF9C1DE7-377A-4E26-B885-2D6B2261EF66}" srcOrd="0" destOrd="0" parTransId="{C98F2FA0-7AAA-464F-BB33-A3E2A473CA58}" sibTransId="{910DBBA5-DD4C-4972-BBE9-F877BC05465D}"/>
    <dgm:cxn modelId="{9849EAF2-658E-4751-B8D2-4CA5242BF840}" type="presOf" srcId="{9C96C18B-C9C3-465F-90E4-126E883A147C}" destId="{45405DD4-CB52-451C-9CD6-E224DF73BD66}" srcOrd="0" destOrd="0" presId="urn:microsoft.com/office/officeart/2005/8/layout/hierarchy3"/>
    <dgm:cxn modelId="{D9097ACA-BE96-43A6-8D63-3C3659171977}" srcId="{EE778E16-F7CB-4FB1-97D3-9E83D29EAB6E}" destId="{54E4E3D2-2E36-4C9A-9D00-769DC5BBE3F8}" srcOrd="0" destOrd="0" parTransId="{2469622B-B592-4C1E-96BA-6E85AFA9AFF1}" sibTransId="{BDA5D11A-C41C-4564-975D-607437BA223A}"/>
    <dgm:cxn modelId="{9FBE60D2-66CF-4AC3-B76F-52EF13BD0472}" type="presOf" srcId="{4497B500-22D0-4F6B-B39F-164D8FEFE084}" destId="{7D7C5312-92BA-4B46-B1D4-8C4846CB64D0}" srcOrd="0" destOrd="0" presId="urn:microsoft.com/office/officeart/2005/8/layout/hierarchy3"/>
    <dgm:cxn modelId="{DDA3C310-2B9E-4179-A4FD-DE9FA4796A27}" srcId="{EE778E16-F7CB-4FB1-97D3-9E83D29EAB6E}" destId="{6DD53077-BFF3-4E51-9CEC-91D72AE77AF2}" srcOrd="1" destOrd="0" parTransId="{09C5E685-B417-422A-8732-B28CFD7A96B4}" sibTransId="{FDC4D39D-57C6-475B-B81E-89E3D552F815}"/>
    <dgm:cxn modelId="{E20C17C8-5321-4510-9487-D92789EAE3A1}" srcId="{6FB3A929-0F0D-4022-BE8C-79AE90D065C1}" destId="{EE778E16-F7CB-4FB1-97D3-9E83D29EAB6E}" srcOrd="0" destOrd="0" parTransId="{5A3020B6-07AC-45C5-B836-3B218BF0126F}" sibTransId="{8EED3FD0-DC90-460D-BF34-4576915F0C60}"/>
    <dgm:cxn modelId="{17A18729-D034-44AF-82C3-69AEC0C1CE6C}" type="presOf" srcId="{7FA73CD8-7CC9-4D56-AFFF-D6D766311F3E}" destId="{56A5CBAE-1806-428A-9D2F-24D8C2BBB53E}" srcOrd="1" destOrd="0" presId="urn:microsoft.com/office/officeart/2005/8/layout/hierarchy3"/>
    <dgm:cxn modelId="{C557BFBD-729B-41E6-BC66-8A8FF14F937B}" type="presOf" srcId="{EE778E16-F7CB-4FB1-97D3-9E83D29EAB6E}" destId="{3301DB31-578A-4A61-ABE0-9CF0E267ADC0}" srcOrd="0" destOrd="0" presId="urn:microsoft.com/office/officeart/2005/8/layout/hierarchy3"/>
    <dgm:cxn modelId="{1D9F16B2-9670-4237-BEF5-5629C848C183}" srcId="{EE778E16-F7CB-4FB1-97D3-9E83D29EAB6E}" destId="{3117CD44-E04E-4D28-BEB2-E176EC0BD3F7}" srcOrd="2" destOrd="0" parTransId="{9C96C18B-C9C3-465F-90E4-126E883A147C}" sibTransId="{E055CE45-2F47-4BDF-B0C8-C7AAD42E0320}"/>
    <dgm:cxn modelId="{5915D2C3-880E-4705-81DE-033F06D75F03}" type="presOf" srcId="{9B8BFCCF-1BFB-4276-A0F6-15317AEF0F11}" destId="{D72B4DB2-3E60-485B-A804-B07DD489A52A}" srcOrd="0" destOrd="0" presId="urn:microsoft.com/office/officeart/2005/8/layout/hierarchy3"/>
    <dgm:cxn modelId="{182AB2C7-9759-4F1D-9BD8-1E097DCEB376}" type="presOf" srcId="{2469622B-B592-4C1E-96BA-6E85AFA9AFF1}" destId="{B7BCA605-8391-456F-9914-9223D9ED0C91}" srcOrd="0" destOrd="0" presId="urn:microsoft.com/office/officeart/2005/8/layout/hierarchy3"/>
    <dgm:cxn modelId="{9AE48B97-BED6-4AAC-B45E-1704160C63E7}" type="presOf" srcId="{4DAEA476-7756-40B9-96F3-2E7AA01A1D2F}" destId="{971F6F70-7188-488D-AF82-AE1998165A22}" srcOrd="0" destOrd="0" presId="urn:microsoft.com/office/officeart/2005/8/layout/hierarchy3"/>
    <dgm:cxn modelId="{A6F311F3-4417-403B-97DA-049737A392AA}" type="presOf" srcId="{3117CD44-E04E-4D28-BEB2-E176EC0BD3F7}" destId="{FA9E159F-FAAF-4FB6-8057-819CCB189ADA}" srcOrd="0" destOrd="0" presId="urn:microsoft.com/office/officeart/2005/8/layout/hierarchy3"/>
    <dgm:cxn modelId="{14B36CA5-9828-4DAF-90DF-BFEB16DEBEEB}" type="presOf" srcId="{7FA73CD8-7CC9-4D56-AFFF-D6D766311F3E}" destId="{F0119F7E-F1CE-4566-8402-7D95507510BF}" srcOrd="0" destOrd="0" presId="urn:microsoft.com/office/officeart/2005/8/layout/hierarchy3"/>
    <dgm:cxn modelId="{380CF720-EBF1-4BF8-8A0F-2902408B4510}" type="presOf" srcId="{1421AB6F-F20A-4C23-8F10-D4198D3E1DEF}" destId="{28301BA2-53C1-4E4E-A820-4B5D3C94CCD6}" srcOrd="0" destOrd="0" presId="urn:microsoft.com/office/officeart/2005/8/layout/hierarchy3"/>
    <dgm:cxn modelId="{6A941592-DFB3-46F5-9B7A-1D2DBA86F375}" type="presOf" srcId="{6DD53077-BFF3-4E51-9CEC-91D72AE77AF2}" destId="{DDBFE869-6914-4E3C-BC36-AD87E8D08349}" srcOrd="0" destOrd="0" presId="urn:microsoft.com/office/officeart/2005/8/layout/hierarchy3"/>
    <dgm:cxn modelId="{391D8679-912B-4BBB-91A4-79603D707080}" srcId="{6FB3A929-0F0D-4022-BE8C-79AE90D065C1}" destId="{7FA73CD8-7CC9-4D56-AFFF-D6D766311F3E}" srcOrd="1" destOrd="0" parTransId="{5F869641-3634-47A7-9556-C5DF2BE71F03}" sibTransId="{2A76ADE7-61E8-4BAE-8AE9-9E69A2CFCFCD}"/>
    <dgm:cxn modelId="{3CF03B0C-7A96-4B29-8DB2-ACF860E5D3EE}" srcId="{7FA73CD8-7CC9-4D56-AFFF-D6D766311F3E}" destId="{76FD898A-7E50-4B15-8975-27E7AD2F350A}" srcOrd="2" destOrd="0" parTransId="{165A515C-B990-4BE5-99E1-675E78591AB7}" sibTransId="{F5BBB69C-6B39-4E20-89E4-75828F13908E}"/>
    <dgm:cxn modelId="{111BE5BA-5719-4B1C-9CA1-3343679A7DB2}" type="presOf" srcId="{EE778E16-F7CB-4FB1-97D3-9E83D29EAB6E}" destId="{973848BE-AD90-4CB7-A382-C62F20CD094F}" srcOrd="1" destOrd="0" presId="urn:microsoft.com/office/officeart/2005/8/layout/hierarchy3"/>
    <dgm:cxn modelId="{BD8B103E-CD3A-4204-B189-7CB84524824C}" type="presOf" srcId="{1C697231-9552-4EFF-89FD-37CF5AED49E5}" destId="{8443B38A-92DE-4FDB-ABF4-35EEF72805B8}" srcOrd="0" destOrd="0" presId="urn:microsoft.com/office/officeart/2005/8/layout/hierarchy3"/>
    <dgm:cxn modelId="{4D51752A-4F77-4357-B04D-8F7E7401E357}" type="presParOf" srcId="{66FFA968-D62E-4E60-B813-B535DA666475}" destId="{A6C68FE3-DDC9-4F51-B488-676DDDA01DD9}" srcOrd="0" destOrd="0" presId="urn:microsoft.com/office/officeart/2005/8/layout/hierarchy3"/>
    <dgm:cxn modelId="{5546D68A-1E69-4567-B7DC-36F9351F09E2}" type="presParOf" srcId="{A6C68FE3-DDC9-4F51-B488-676DDDA01DD9}" destId="{4B3A14CC-962B-4E26-8DF2-3E4771213EC8}" srcOrd="0" destOrd="0" presId="urn:microsoft.com/office/officeart/2005/8/layout/hierarchy3"/>
    <dgm:cxn modelId="{1DA36A35-7ACF-49AB-9798-9310189B4B93}" type="presParOf" srcId="{4B3A14CC-962B-4E26-8DF2-3E4771213EC8}" destId="{3301DB31-578A-4A61-ABE0-9CF0E267ADC0}" srcOrd="0" destOrd="0" presId="urn:microsoft.com/office/officeart/2005/8/layout/hierarchy3"/>
    <dgm:cxn modelId="{BC87A991-82CF-4F65-BB5A-CE62D3CF27BE}" type="presParOf" srcId="{4B3A14CC-962B-4E26-8DF2-3E4771213EC8}" destId="{973848BE-AD90-4CB7-A382-C62F20CD094F}" srcOrd="1" destOrd="0" presId="urn:microsoft.com/office/officeart/2005/8/layout/hierarchy3"/>
    <dgm:cxn modelId="{4B0EC211-E099-4700-B648-3BB7D0709E89}" type="presParOf" srcId="{A6C68FE3-DDC9-4F51-B488-676DDDA01DD9}" destId="{DC9645C1-B0DA-4C64-BE1F-18E28B5E16BF}" srcOrd="1" destOrd="0" presId="urn:microsoft.com/office/officeart/2005/8/layout/hierarchy3"/>
    <dgm:cxn modelId="{A717FEE7-80A0-49F1-B12D-9137F8EEB299}" type="presParOf" srcId="{DC9645C1-B0DA-4C64-BE1F-18E28B5E16BF}" destId="{B7BCA605-8391-456F-9914-9223D9ED0C91}" srcOrd="0" destOrd="0" presId="urn:microsoft.com/office/officeart/2005/8/layout/hierarchy3"/>
    <dgm:cxn modelId="{6C22774D-93F2-4A09-A073-D1E637973974}" type="presParOf" srcId="{DC9645C1-B0DA-4C64-BE1F-18E28B5E16BF}" destId="{976CC5A6-7659-40D5-9DA3-D4A36A1FBB70}" srcOrd="1" destOrd="0" presId="urn:microsoft.com/office/officeart/2005/8/layout/hierarchy3"/>
    <dgm:cxn modelId="{2A088503-8E77-4172-B8BF-F50AA80D8308}" type="presParOf" srcId="{DC9645C1-B0DA-4C64-BE1F-18E28B5E16BF}" destId="{78076563-A588-4865-8E48-A231A94A76FA}" srcOrd="2" destOrd="0" presId="urn:microsoft.com/office/officeart/2005/8/layout/hierarchy3"/>
    <dgm:cxn modelId="{851B31DE-BB4B-4600-A4C1-9080D647D862}" type="presParOf" srcId="{DC9645C1-B0DA-4C64-BE1F-18E28B5E16BF}" destId="{DDBFE869-6914-4E3C-BC36-AD87E8D08349}" srcOrd="3" destOrd="0" presId="urn:microsoft.com/office/officeart/2005/8/layout/hierarchy3"/>
    <dgm:cxn modelId="{59D384F1-A02C-4782-914E-A13D9BCBB5FB}" type="presParOf" srcId="{DC9645C1-B0DA-4C64-BE1F-18E28B5E16BF}" destId="{45405DD4-CB52-451C-9CD6-E224DF73BD66}" srcOrd="4" destOrd="0" presId="urn:microsoft.com/office/officeart/2005/8/layout/hierarchy3"/>
    <dgm:cxn modelId="{C2F20011-6289-4007-85C2-D5A821F23E0C}" type="presParOf" srcId="{DC9645C1-B0DA-4C64-BE1F-18E28B5E16BF}" destId="{FA9E159F-FAAF-4FB6-8057-819CCB189ADA}" srcOrd="5" destOrd="0" presId="urn:microsoft.com/office/officeart/2005/8/layout/hierarchy3"/>
    <dgm:cxn modelId="{89D21631-F8E5-4EE3-9F7B-B86CD5BAEDAF}" type="presParOf" srcId="{DC9645C1-B0DA-4C64-BE1F-18E28B5E16BF}" destId="{28301BA2-53C1-4E4E-A820-4B5D3C94CCD6}" srcOrd="6" destOrd="0" presId="urn:microsoft.com/office/officeart/2005/8/layout/hierarchy3"/>
    <dgm:cxn modelId="{BB3BB106-4155-4A20-B5F6-D101569212F2}" type="presParOf" srcId="{DC9645C1-B0DA-4C64-BE1F-18E28B5E16BF}" destId="{971F6F70-7188-488D-AF82-AE1998165A22}" srcOrd="7" destOrd="0" presId="urn:microsoft.com/office/officeart/2005/8/layout/hierarchy3"/>
    <dgm:cxn modelId="{7FA0914E-916A-4DC2-806B-614C4C25FCDC}" type="presParOf" srcId="{DC9645C1-B0DA-4C64-BE1F-18E28B5E16BF}" destId="{8443B38A-92DE-4FDB-ABF4-35EEF72805B8}" srcOrd="8" destOrd="0" presId="urn:microsoft.com/office/officeart/2005/8/layout/hierarchy3"/>
    <dgm:cxn modelId="{8779BAA6-A98B-4E7E-B2B0-36A1DB015844}" type="presParOf" srcId="{DC9645C1-B0DA-4C64-BE1F-18E28B5E16BF}" destId="{D72B4DB2-3E60-485B-A804-B07DD489A52A}" srcOrd="9" destOrd="0" presId="urn:microsoft.com/office/officeart/2005/8/layout/hierarchy3"/>
    <dgm:cxn modelId="{9BA52C4F-5679-4062-AEDE-5A97B1B4EBFD}" type="presParOf" srcId="{66FFA968-D62E-4E60-B813-B535DA666475}" destId="{A32F8276-BCB1-4F16-931E-84629BB662BB}" srcOrd="1" destOrd="0" presId="urn:microsoft.com/office/officeart/2005/8/layout/hierarchy3"/>
    <dgm:cxn modelId="{CF80D418-94F9-4C10-BC35-26EA7270022E}" type="presParOf" srcId="{A32F8276-BCB1-4F16-931E-84629BB662BB}" destId="{173D766C-89CE-4675-9A87-AB4294619B25}" srcOrd="0" destOrd="0" presId="urn:microsoft.com/office/officeart/2005/8/layout/hierarchy3"/>
    <dgm:cxn modelId="{B5F5FDEF-A4FD-4486-9B79-A42B42029F4D}" type="presParOf" srcId="{173D766C-89CE-4675-9A87-AB4294619B25}" destId="{F0119F7E-F1CE-4566-8402-7D95507510BF}" srcOrd="0" destOrd="0" presId="urn:microsoft.com/office/officeart/2005/8/layout/hierarchy3"/>
    <dgm:cxn modelId="{F5D49759-2A8A-477A-B0F0-58ABC36CF612}" type="presParOf" srcId="{173D766C-89CE-4675-9A87-AB4294619B25}" destId="{56A5CBAE-1806-428A-9D2F-24D8C2BBB53E}" srcOrd="1" destOrd="0" presId="urn:microsoft.com/office/officeart/2005/8/layout/hierarchy3"/>
    <dgm:cxn modelId="{CCDCC739-6056-4FC4-B365-96A560C347E4}" type="presParOf" srcId="{A32F8276-BCB1-4F16-931E-84629BB662BB}" destId="{8AC37310-F33C-47B0-A9C4-106FFD15C72B}" srcOrd="1" destOrd="0" presId="urn:microsoft.com/office/officeart/2005/8/layout/hierarchy3"/>
    <dgm:cxn modelId="{E75E5A5A-0CFF-49A7-B562-7055EF8B80CF}" type="presParOf" srcId="{8AC37310-F33C-47B0-A9C4-106FFD15C72B}" destId="{7B6DC8E1-F2C9-42EE-B069-BE75FD6A3C98}" srcOrd="0" destOrd="0" presId="urn:microsoft.com/office/officeart/2005/8/layout/hierarchy3"/>
    <dgm:cxn modelId="{E428D41F-2662-4136-972E-BAAD29D0F709}" type="presParOf" srcId="{8AC37310-F33C-47B0-A9C4-106FFD15C72B}" destId="{E4CA3DE6-9F05-4FCF-B397-EF292217D0FA}" srcOrd="1" destOrd="0" presId="urn:microsoft.com/office/officeart/2005/8/layout/hierarchy3"/>
    <dgm:cxn modelId="{F2C9C705-FB37-4077-BE26-964A5D1CFF28}" type="presParOf" srcId="{8AC37310-F33C-47B0-A9C4-106FFD15C72B}" destId="{B7115760-5104-457B-BC25-EC621A1A4C62}" srcOrd="2" destOrd="0" presId="urn:microsoft.com/office/officeart/2005/8/layout/hierarchy3"/>
    <dgm:cxn modelId="{73257D33-FA2A-48A5-B89F-17C16D232B59}" type="presParOf" srcId="{8AC37310-F33C-47B0-A9C4-106FFD15C72B}" destId="{7D7C5312-92BA-4B46-B1D4-8C4846CB64D0}" srcOrd="3" destOrd="0" presId="urn:microsoft.com/office/officeart/2005/8/layout/hierarchy3"/>
    <dgm:cxn modelId="{EDAB7EE4-CC80-480C-AADA-D98D8377C032}" type="presParOf" srcId="{8AC37310-F33C-47B0-A9C4-106FFD15C72B}" destId="{1AE77B93-DA5E-46F0-9B6B-046A6D922B21}" srcOrd="4" destOrd="0" presId="urn:microsoft.com/office/officeart/2005/8/layout/hierarchy3"/>
    <dgm:cxn modelId="{6D3D8A3E-3D3F-4EBE-8857-0071B39F3F85}" type="presParOf" srcId="{8AC37310-F33C-47B0-A9C4-106FFD15C72B}" destId="{A9D9B42A-C919-40B6-9E57-19CAB991A194}" srcOrd="5" destOrd="0" presId="urn:microsoft.com/office/officeart/2005/8/layout/hierarchy3"/>
    <dgm:cxn modelId="{8FF5122E-9099-46AD-89D6-002245ECA7C5}" type="presParOf" srcId="{8AC37310-F33C-47B0-A9C4-106FFD15C72B}" destId="{21C8066A-60C7-4D4E-BD0E-F195A3C5E8F0}" srcOrd="6" destOrd="0" presId="urn:microsoft.com/office/officeart/2005/8/layout/hierarchy3"/>
    <dgm:cxn modelId="{9A2F4F37-2E3A-4943-A693-C7E2EC91FF1B}" type="presParOf" srcId="{8AC37310-F33C-47B0-A9C4-106FFD15C72B}" destId="{162A0D16-2D5E-44A8-A383-55E526672B6C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B3A929-0F0D-4022-BE8C-79AE90D065C1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EE778E16-F7CB-4FB1-97D3-9E83D29EAB6E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Priekšrocības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5A3020B6-07AC-45C5-B836-3B218BF0126F}" type="parTrans" cxnId="{E20C17C8-5321-4510-9487-D92789EAE3A1}">
      <dgm:prSet/>
      <dgm:spPr/>
      <dgm:t>
        <a:bodyPr/>
        <a:lstStyle/>
        <a:p>
          <a:endParaRPr lang="lv-LV"/>
        </a:p>
      </dgm:t>
    </dgm:pt>
    <dgm:pt modelId="{8EED3FD0-DC90-460D-BF34-4576915F0C60}" type="sibTrans" cxnId="{E20C17C8-5321-4510-9487-D92789EAE3A1}">
      <dgm:prSet/>
      <dgm:spPr/>
      <dgm:t>
        <a:bodyPr/>
        <a:lstStyle/>
        <a:p>
          <a:endParaRPr lang="lv-LV"/>
        </a:p>
      </dgm:t>
    </dgm:pt>
    <dgm:pt modelId="{7FA73CD8-7CC9-4D56-AFFF-D6D766311F3E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Trūkumi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5F869641-3634-47A7-9556-C5DF2BE71F03}" type="parTrans" cxnId="{391D8679-912B-4BBB-91A4-79603D707080}">
      <dgm:prSet/>
      <dgm:spPr/>
      <dgm:t>
        <a:bodyPr/>
        <a:lstStyle/>
        <a:p>
          <a:endParaRPr lang="lv-LV"/>
        </a:p>
      </dgm:t>
    </dgm:pt>
    <dgm:pt modelId="{2A76ADE7-61E8-4BAE-8AE9-9E69A2CFCFCD}" type="sibTrans" cxnId="{391D8679-912B-4BBB-91A4-79603D707080}">
      <dgm:prSet/>
      <dgm:spPr/>
      <dgm:t>
        <a:bodyPr/>
        <a:lstStyle/>
        <a:p>
          <a:endParaRPr lang="lv-LV"/>
        </a:p>
      </dgm:t>
    </dgm:pt>
    <dgm:pt modelId="{AF9C1DE7-377A-4E26-B885-2D6B2261EF66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Kolektīva vērtību samazināšanās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C98F2FA0-7AAA-464F-BB33-A3E2A473CA58}" type="parTrans" cxnId="{BAE42146-A52C-40FF-8C04-28DC70C88982}">
      <dgm:prSet/>
      <dgm:spPr/>
      <dgm:t>
        <a:bodyPr/>
        <a:lstStyle/>
        <a:p>
          <a:endParaRPr lang="lv-LV"/>
        </a:p>
      </dgm:t>
    </dgm:pt>
    <dgm:pt modelId="{910DBBA5-DD4C-4972-BBE9-F877BC05465D}" type="sibTrans" cxnId="{BAE42146-A52C-40FF-8C04-28DC70C88982}">
      <dgm:prSet/>
      <dgm:spPr/>
      <dgm:t>
        <a:bodyPr/>
        <a:lstStyle/>
        <a:p>
          <a:endParaRPr lang="lv-LV"/>
        </a:p>
      </dgm:t>
    </dgm:pt>
    <dgm:pt modelId="{4497B500-22D0-4F6B-B39F-164D8FEFE084}">
      <dgm:prSet phldrT="[Text]"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Noslēgtības pieaugums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2DF36BA7-C83F-4AAE-A553-23C382F934CE}" type="parTrans" cxnId="{CEED50AE-9715-4746-97BB-3693242095DB}">
      <dgm:prSet/>
      <dgm:spPr/>
      <dgm:t>
        <a:bodyPr/>
        <a:lstStyle/>
        <a:p>
          <a:endParaRPr lang="lv-LV"/>
        </a:p>
      </dgm:t>
    </dgm:pt>
    <dgm:pt modelId="{8024E9D0-4364-4DE3-A4CA-86E66E18846B}" type="sibTrans" cxnId="{CEED50AE-9715-4746-97BB-3693242095DB}">
      <dgm:prSet/>
      <dgm:spPr/>
      <dgm:t>
        <a:bodyPr/>
        <a:lstStyle/>
        <a:p>
          <a:endParaRPr lang="lv-LV"/>
        </a:p>
      </dgm:t>
    </dgm:pt>
    <dgm:pt modelId="{3117CD44-E04E-4D28-BEB2-E176EC0BD3F7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Iespēja strādāt cilvēkiem ar īpašām vajadzībām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9C96C18B-C9C3-465F-90E4-126E883A147C}" type="parTrans" cxnId="{1D9F16B2-9670-4237-BEF5-5629C848C183}">
      <dgm:prSet/>
      <dgm:spPr/>
      <dgm:t>
        <a:bodyPr/>
        <a:lstStyle/>
        <a:p>
          <a:endParaRPr lang="lv-LV"/>
        </a:p>
      </dgm:t>
    </dgm:pt>
    <dgm:pt modelId="{E055CE45-2F47-4BDF-B0C8-C7AAD42E0320}" type="sibTrans" cxnId="{1D9F16B2-9670-4237-BEF5-5629C848C183}">
      <dgm:prSet/>
      <dgm:spPr/>
      <dgm:t>
        <a:bodyPr/>
        <a:lstStyle/>
        <a:p>
          <a:endParaRPr lang="lv-LV"/>
        </a:p>
      </dgm:t>
    </dgm:pt>
    <dgm:pt modelId="{6DD53077-BFF3-4E51-9CEC-91D72AE77AF2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Jaunas darba iespējas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09C5E685-B417-422A-8732-B28CFD7A96B4}" type="parTrans" cxnId="{DDA3C310-2B9E-4179-A4FD-DE9FA4796A27}">
      <dgm:prSet/>
      <dgm:spPr/>
      <dgm:t>
        <a:bodyPr/>
        <a:lstStyle/>
        <a:p>
          <a:endParaRPr lang="lv-LV"/>
        </a:p>
      </dgm:t>
    </dgm:pt>
    <dgm:pt modelId="{FDC4D39D-57C6-475B-B81E-89E3D552F815}" type="sibTrans" cxnId="{DDA3C310-2B9E-4179-A4FD-DE9FA4796A27}">
      <dgm:prSet/>
      <dgm:spPr/>
      <dgm:t>
        <a:bodyPr/>
        <a:lstStyle/>
        <a:p>
          <a:endParaRPr lang="lv-LV"/>
        </a:p>
      </dgm:t>
    </dgm:pt>
    <dgm:pt modelId="{54E4E3D2-2E36-4C9A-9D00-769DC5BBE3F8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Transporta problēmu samazināšanās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2469622B-B592-4C1E-96BA-6E85AFA9AFF1}" type="parTrans" cxnId="{D9097ACA-BE96-43A6-8D63-3C3659171977}">
      <dgm:prSet/>
      <dgm:spPr/>
      <dgm:t>
        <a:bodyPr/>
        <a:lstStyle/>
        <a:p>
          <a:endParaRPr lang="lv-LV"/>
        </a:p>
      </dgm:t>
    </dgm:pt>
    <dgm:pt modelId="{BDA5D11A-C41C-4564-975D-607437BA223A}" type="sibTrans" cxnId="{D9097ACA-BE96-43A6-8D63-3C3659171977}">
      <dgm:prSet/>
      <dgm:spPr/>
      <dgm:t>
        <a:bodyPr/>
        <a:lstStyle/>
        <a:p>
          <a:endParaRPr lang="lv-LV"/>
        </a:p>
      </dgm:t>
    </dgm:pt>
    <dgm:pt modelId="{76FD898A-7E50-4B15-8975-27E7AD2F350A}">
      <dgm:prSet custT="1"/>
      <dgm:spPr/>
      <dgm:t>
        <a:bodyPr/>
        <a:lstStyle/>
        <a:p>
          <a:r>
            <a:rPr lang="lv-LV" sz="2400" dirty="0" smtClean="0">
              <a:latin typeface="Times New Roman" pitchFamily="18" charset="0"/>
              <a:cs typeface="Times New Roman" pitchFamily="18" charset="0"/>
            </a:rPr>
            <a:t>Sociālās saskarsmes iemaņu  zaudēšana</a:t>
          </a:r>
          <a:endParaRPr lang="lv-LV" sz="2400" dirty="0">
            <a:latin typeface="Times New Roman" pitchFamily="18" charset="0"/>
            <a:cs typeface="Times New Roman" pitchFamily="18" charset="0"/>
          </a:endParaRPr>
        </a:p>
      </dgm:t>
    </dgm:pt>
    <dgm:pt modelId="{165A515C-B990-4BE5-99E1-675E78591AB7}" type="parTrans" cxnId="{3CF03B0C-7A96-4B29-8DB2-ACF860E5D3EE}">
      <dgm:prSet/>
      <dgm:spPr/>
      <dgm:t>
        <a:bodyPr/>
        <a:lstStyle/>
        <a:p>
          <a:endParaRPr lang="lv-LV"/>
        </a:p>
      </dgm:t>
    </dgm:pt>
    <dgm:pt modelId="{F5BBB69C-6B39-4E20-89E4-75828F13908E}" type="sibTrans" cxnId="{3CF03B0C-7A96-4B29-8DB2-ACF860E5D3EE}">
      <dgm:prSet/>
      <dgm:spPr/>
      <dgm:t>
        <a:bodyPr/>
        <a:lstStyle/>
        <a:p>
          <a:endParaRPr lang="lv-LV"/>
        </a:p>
      </dgm:t>
    </dgm:pt>
    <dgm:pt modelId="{66FFA968-D62E-4E60-B813-B535DA666475}" type="pres">
      <dgm:prSet presAssocID="{6FB3A929-0F0D-4022-BE8C-79AE90D065C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A6C68FE3-DDC9-4F51-B488-676DDDA01DD9}" type="pres">
      <dgm:prSet presAssocID="{EE778E16-F7CB-4FB1-97D3-9E83D29EAB6E}" presName="root" presStyleCnt="0"/>
      <dgm:spPr/>
    </dgm:pt>
    <dgm:pt modelId="{4B3A14CC-962B-4E26-8DF2-3E4771213EC8}" type="pres">
      <dgm:prSet presAssocID="{EE778E16-F7CB-4FB1-97D3-9E83D29EAB6E}" presName="rootComposite" presStyleCnt="0"/>
      <dgm:spPr/>
    </dgm:pt>
    <dgm:pt modelId="{3301DB31-578A-4A61-ABE0-9CF0E267ADC0}" type="pres">
      <dgm:prSet presAssocID="{EE778E16-F7CB-4FB1-97D3-9E83D29EAB6E}" presName="rootText" presStyleLbl="node1" presStyleIdx="0" presStyleCnt="2" custScaleX="365035" custLinFactNeighborX="-35424" custLinFactNeighborY="-95"/>
      <dgm:spPr/>
      <dgm:t>
        <a:bodyPr/>
        <a:lstStyle/>
        <a:p>
          <a:endParaRPr lang="lv-LV"/>
        </a:p>
      </dgm:t>
    </dgm:pt>
    <dgm:pt modelId="{973848BE-AD90-4CB7-A382-C62F20CD094F}" type="pres">
      <dgm:prSet presAssocID="{EE778E16-F7CB-4FB1-97D3-9E83D29EAB6E}" presName="rootConnector" presStyleLbl="node1" presStyleIdx="0" presStyleCnt="2"/>
      <dgm:spPr/>
      <dgm:t>
        <a:bodyPr/>
        <a:lstStyle/>
        <a:p>
          <a:endParaRPr lang="lv-LV"/>
        </a:p>
      </dgm:t>
    </dgm:pt>
    <dgm:pt modelId="{DC9645C1-B0DA-4C64-BE1F-18E28B5E16BF}" type="pres">
      <dgm:prSet presAssocID="{EE778E16-F7CB-4FB1-97D3-9E83D29EAB6E}" presName="childShape" presStyleCnt="0"/>
      <dgm:spPr/>
    </dgm:pt>
    <dgm:pt modelId="{B7BCA605-8391-456F-9914-9223D9ED0C91}" type="pres">
      <dgm:prSet presAssocID="{2469622B-B592-4C1E-96BA-6E85AFA9AFF1}" presName="Name13" presStyleLbl="parChTrans1D2" presStyleIdx="0" presStyleCnt="6"/>
      <dgm:spPr/>
      <dgm:t>
        <a:bodyPr/>
        <a:lstStyle/>
        <a:p>
          <a:endParaRPr lang="lv-LV"/>
        </a:p>
      </dgm:t>
    </dgm:pt>
    <dgm:pt modelId="{976CC5A6-7659-40D5-9DA3-D4A36A1FBB70}" type="pres">
      <dgm:prSet presAssocID="{54E4E3D2-2E36-4C9A-9D00-769DC5BBE3F8}" presName="childText" presStyleLbl="bgAcc1" presStyleIdx="0" presStyleCnt="6" custScaleX="395975" custScaleY="142756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8076563-A588-4865-8E48-A231A94A76FA}" type="pres">
      <dgm:prSet presAssocID="{09C5E685-B417-422A-8732-B28CFD7A96B4}" presName="Name13" presStyleLbl="parChTrans1D2" presStyleIdx="1" presStyleCnt="6"/>
      <dgm:spPr/>
      <dgm:t>
        <a:bodyPr/>
        <a:lstStyle/>
        <a:p>
          <a:endParaRPr lang="lv-LV"/>
        </a:p>
      </dgm:t>
    </dgm:pt>
    <dgm:pt modelId="{DDBFE869-6914-4E3C-BC36-AD87E8D08349}" type="pres">
      <dgm:prSet presAssocID="{6DD53077-BFF3-4E51-9CEC-91D72AE77AF2}" presName="childText" presStyleLbl="bgAcc1" presStyleIdx="1" presStyleCnt="6" custScaleX="398982" custScaleY="13530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5405DD4-CB52-451C-9CD6-E224DF73BD66}" type="pres">
      <dgm:prSet presAssocID="{9C96C18B-C9C3-465F-90E4-126E883A147C}" presName="Name13" presStyleLbl="parChTrans1D2" presStyleIdx="2" presStyleCnt="6"/>
      <dgm:spPr/>
      <dgm:t>
        <a:bodyPr/>
        <a:lstStyle/>
        <a:p>
          <a:endParaRPr lang="lv-LV"/>
        </a:p>
      </dgm:t>
    </dgm:pt>
    <dgm:pt modelId="{FA9E159F-FAAF-4FB6-8057-819CCB189ADA}" type="pres">
      <dgm:prSet presAssocID="{3117CD44-E04E-4D28-BEB2-E176EC0BD3F7}" presName="childText" presStyleLbl="bgAcc1" presStyleIdx="2" presStyleCnt="6" custScaleX="395825" custScaleY="13530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A32F8276-BCB1-4F16-931E-84629BB662BB}" type="pres">
      <dgm:prSet presAssocID="{7FA73CD8-7CC9-4D56-AFFF-D6D766311F3E}" presName="root" presStyleCnt="0"/>
      <dgm:spPr/>
    </dgm:pt>
    <dgm:pt modelId="{173D766C-89CE-4675-9A87-AB4294619B25}" type="pres">
      <dgm:prSet presAssocID="{7FA73CD8-7CC9-4D56-AFFF-D6D766311F3E}" presName="rootComposite" presStyleCnt="0"/>
      <dgm:spPr/>
    </dgm:pt>
    <dgm:pt modelId="{F0119F7E-F1CE-4566-8402-7D95507510BF}" type="pres">
      <dgm:prSet presAssocID="{7FA73CD8-7CC9-4D56-AFFF-D6D766311F3E}" presName="rootText" presStyleLbl="node1" presStyleIdx="1" presStyleCnt="2" custScaleX="324351" custLinFactNeighborX="20295" custLinFactNeighborY="-95"/>
      <dgm:spPr/>
      <dgm:t>
        <a:bodyPr/>
        <a:lstStyle/>
        <a:p>
          <a:endParaRPr lang="lv-LV"/>
        </a:p>
      </dgm:t>
    </dgm:pt>
    <dgm:pt modelId="{56A5CBAE-1806-428A-9D2F-24D8C2BBB53E}" type="pres">
      <dgm:prSet presAssocID="{7FA73CD8-7CC9-4D56-AFFF-D6D766311F3E}" presName="rootConnector" presStyleLbl="node1" presStyleIdx="1" presStyleCnt="2"/>
      <dgm:spPr/>
      <dgm:t>
        <a:bodyPr/>
        <a:lstStyle/>
        <a:p>
          <a:endParaRPr lang="lv-LV"/>
        </a:p>
      </dgm:t>
    </dgm:pt>
    <dgm:pt modelId="{8AC37310-F33C-47B0-A9C4-106FFD15C72B}" type="pres">
      <dgm:prSet presAssocID="{7FA73CD8-7CC9-4D56-AFFF-D6D766311F3E}" presName="childShape" presStyleCnt="0"/>
      <dgm:spPr/>
    </dgm:pt>
    <dgm:pt modelId="{7B6DC8E1-F2C9-42EE-B069-BE75FD6A3C98}" type="pres">
      <dgm:prSet presAssocID="{C98F2FA0-7AAA-464F-BB33-A3E2A473CA58}" presName="Name13" presStyleLbl="parChTrans1D2" presStyleIdx="3" presStyleCnt="6"/>
      <dgm:spPr/>
      <dgm:t>
        <a:bodyPr/>
        <a:lstStyle/>
        <a:p>
          <a:endParaRPr lang="lv-LV"/>
        </a:p>
      </dgm:t>
    </dgm:pt>
    <dgm:pt modelId="{E4CA3DE6-9F05-4FCF-B397-EF292217D0FA}" type="pres">
      <dgm:prSet presAssocID="{AF9C1DE7-377A-4E26-B885-2D6B2261EF66}" presName="childText" presStyleLbl="bgAcc1" presStyleIdx="3" presStyleCnt="6" custScaleX="457935" custScaleY="141996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B7115760-5104-457B-BC25-EC621A1A4C62}" type="pres">
      <dgm:prSet presAssocID="{2DF36BA7-C83F-4AAE-A553-23C382F934CE}" presName="Name13" presStyleLbl="parChTrans1D2" presStyleIdx="4" presStyleCnt="6"/>
      <dgm:spPr/>
      <dgm:t>
        <a:bodyPr/>
        <a:lstStyle/>
        <a:p>
          <a:endParaRPr lang="lv-LV"/>
        </a:p>
      </dgm:t>
    </dgm:pt>
    <dgm:pt modelId="{7D7C5312-92BA-4B46-B1D4-8C4846CB64D0}" type="pres">
      <dgm:prSet presAssocID="{4497B500-22D0-4F6B-B39F-164D8FEFE084}" presName="childText" presStyleLbl="bgAcc1" presStyleIdx="4" presStyleCnt="6" custScaleX="457935" custScaleY="128529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1AE77B93-DA5E-46F0-9B6B-046A6D922B21}" type="pres">
      <dgm:prSet presAssocID="{165A515C-B990-4BE5-99E1-675E78591AB7}" presName="Name13" presStyleLbl="parChTrans1D2" presStyleIdx="5" presStyleCnt="6"/>
      <dgm:spPr/>
      <dgm:t>
        <a:bodyPr/>
        <a:lstStyle/>
        <a:p>
          <a:endParaRPr lang="lv-LV"/>
        </a:p>
      </dgm:t>
    </dgm:pt>
    <dgm:pt modelId="{A9D9B42A-C919-40B6-9E57-19CAB991A194}" type="pres">
      <dgm:prSet presAssocID="{76FD898A-7E50-4B15-8975-27E7AD2F350A}" presName="childText" presStyleLbl="bgAcc1" presStyleIdx="5" presStyleCnt="6" custScaleX="457935" custScaleY="143677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F4283E5B-BF4E-4C6B-805C-46B5A5E278E7}" type="presOf" srcId="{EE778E16-F7CB-4FB1-97D3-9E83D29EAB6E}" destId="{973848BE-AD90-4CB7-A382-C62F20CD094F}" srcOrd="1" destOrd="0" presId="urn:microsoft.com/office/officeart/2005/8/layout/hierarchy3"/>
    <dgm:cxn modelId="{3B0B782B-4027-4F14-9C7A-4B47E5D86330}" type="presOf" srcId="{2469622B-B592-4C1E-96BA-6E85AFA9AFF1}" destId="{B7BCA605-8391-456F-9914-9223D9ED0C91}" srcOrd="0" destOrd="0" presId="urn:microsoft.com/office/officeart/2005/8/layout/hierarchy3"/>
    <dgm:cxn modelId="{70B58B7F-81F2-4692-ABBD-DC84394107C8}" type="presOf" srcId="{09C5E685-B417-422A-8732-B28CFD7A96B4}" destId="{78076563-A588-4865-8E48-A231A94A76FA}" srcOrd="0" destOrd="0" presId="urn:microsoft.com/office/officeart/2005/8/layout/hierarchy3"/>
    <dgm:cxn modelId="{CEED50AE-9715-4746-97BB-3693242095DB}" srcId="{7FA73CD8-7CC9-4D56-AFFF-D6D766311F3E}" destId="{4497B500-22D0-4F6B-B39F-164D8FEFE084}" srcOrd="1" destOrd="0" parTransId="{2DF36BA7-C83F-4AAE-A553-23C382F934CE}" sibTransId="{8024E9D0-4364-4DE3-A4CA-86E66E18846B}"/>
    <dgm:cxn modelId="{F6008C2B-B3FF-4B1A-9787-492967B6D803}" type="presOf" srcId="{165A515C-B990-4BE5-99E1-675E78591AB7}" destId="{1AE77B93-DA5E-46F0-9B6B-046A6D922B21}" srcOrd="0" destOrd="0" presId="urn:microsoft.com/office/officeart/2005/8/layout/hierarchy3"/>
    <dgm:cxn modelId="{C042FEB5-14EB-4FDD-ABEC-D28EC37FC18B}" type="presOf" srcId="{EE778E16-F7CB-4FB1-97D3-9E83D29EAB6E}" destId="{3301DB31-578A-4A61-ABE0-9CF0E267ADC0}" srcOrd="0" destOrd="0" presId="urn:microsoft.com/office/officeart/2005/8/layout/hierarchy3"/>
    <dgm:cxn modelId="{F7CDEA23-9DB0-4B98-9132-231D40897847}" type="presOf" srcId="{6FB3A929-0F0D-4022-BE8C-79AE90D065C1}" destId="{66FFA968-D62E-4E60-B813-B535DA666475}" srcOrd="0" destOrd="0" presId="urn:microsoft.com/office/officeart/2005/8/layout/hierarchy3"/>
    <dgm:cxn modelId="{D9097ACA-BE96-43A6-8D63-3C3659171977}" srcId="{EE778E16-F7CB-4FB1-97D3-9E83D29EAB6E}" destId="{54E4E3D2-2E36-4C9A-9D00-769DC5BBE3F8}" srcOrd="0" destOrd="0" parTransId="{2469622B-B592-4C1E-96BA-6E85AFA9AFF1}" sibTransId="{BDA5D11A-C41C-4564-975D-607437BA223A}"/>
    <dgm:cxn modelId="{9E572235-13E0-4CCC-9022-28E5C0991AC5}" type="presOf" srcId="{C98F2FA0-7AAA-464F-BB33-A3E2A473CA58}" destId="{7B6DC8E1-F2C9-42EE-B069-BE75FD6A3C98}" srcOrd="0" destOrd="0" presId="urn:microsoft.com/office/officeart/2005/8/layout/hierarchy3"/>
    <dgm:cxn modelId="{BAE42146-A52C-40FF-8C04-28DC70C88982}" srcId="{7FA73CD8-7CC9-4D56-AFFF-D6D766311F3E}" destId="{AF9C1DE7-377A-4E26-B885-2D6B2261EF66}" srcOrd="0" destOrd="0" parTransId="{C98F2FA0-7AAA-464F-BB33-A3E2A473CA58}" sibTransId="{910DBBA5-DD4C-4972-BBE9-F877BC05465D}"/>
    <dgm:cxn modelId="{3C8A3C74-E91B-4BA4-813F-77CF2DCAE98D}" type="presOf" srcId="{7FA73CD8-7CC9-4D56-AFFF-D6D766311F3E}" destId="{F0119F7E-F1CE-4566-8402-7D95507510BF}" srcOrd="0" destOrd="0" presId="urn:microsoft.com/office/officeart/2005/8/layout/hierarchy3"/>
    <dgm:cxn modelId="{3CF03B0C-7A96-4B29-8DB2-ACF860E5D3EE}" srcId="{7FA73CD8-7CC9-4D56-AFFF-D6D766311F3E}" destId="{76FD898A-7E50-4B15-8975-27E7AD2F350A}" srcOrd="2" destOrd="0" parTransId="{165A515C-B990-4BE5-99E1-675E78591AB7}" sibTransId="{F5BBB69C-6B39-4E20-89E4-75828F13908E}"/>
    <dgm:cxn modelId="{391D8679-912B-4BBB-91A4-79603D707080}" srcId="{6FB3A929-0F0D-4022-BE8C-79AE90D065C1}" destId="{7FA73CD8-7CC9-4D56-AFFF-D6D766311F3E}" srcOrd="1" destOrd="0" parTransId="{5F869641-3634-47A7-9556-C5DF2BE71F03}" sibTransId="{2A76ADE7-61E8-4BAE-8AE9-9E69A2CFCFCD}"/>
    <dgm:cxn modelId="{F730CF6E-B8CE-4648-9CDD-6EE2B7F3B845}" type="presOf" srcId="{AF9C1DE7-377A-4E26-B885-2D6B2261EF66}" destId="{E4CA3DE6-9F05-4FCF-B397-EF292217D0FA}" srcOrd="0" destOrd="0" presId="urn:microsoft.com/office/officeart/2005/8/layout/hierarchy3"/>
    <dgm:cxn modelId="{0DFB036C-4306-4925-A510-F7EE95567013}" type="presOf" srcId="{2DF36BA7-C83F-4AAE-A553-23C382F934CE}" destId="{B7115760-5104-457B-BC25-EC621A1A4C62}" srcOrd="0" destOrd="0" presId="urn:microsoft.com/office/officeart/2005/8/layout/hierarchy3"/>
    <dgm:cxn modelId="{98A1CDBF-86FC-48F2-B0CD-FD147086B6C1}" type="presOf" srcId="{9C96C18B-C9C3-465F-90E4-126E883A147C}" destId="{45405DD4-CB52-451C-9CD6-E224DF73BD66}" srcOrd="0" destOrd="0" presId="urn:microsoft.com/office/officeart/2005/8/layout/hierarchy3"/>
    <dgm:cxn modelId="{5174601E-D206-47B0-B13C-A6D0A42BC697}" type="presOf" srcId="{54E4E3D2-2E36-4C9A-9D00-769DC5BBE3F8}" destId="{976CC5A6-7659-40D5-9DA3-D4A36A1FBB70}" srcOrd="0" destOrd="0" presId="urn:microsoft.com/office/officeart/2005/8/layout/hierarchy3"/>
    <dgm:cxn modelId="{B850DBDD-AEB3-419B-BECF-BB7BE8B3F6AB}" type="presOf" srcId="{76FD898A-7E50-4B15-8975-27E7AD2F350A}" destId="{A9D9B42A-C919-40B6-9E57-19CAB991A194}" srcOrd="0" destOrd="0" presId="urn:microsoft.com/office/officeart/2005/8/layout/hierarchy3"/>
    <dgm:cxn modelId="{DDA3C310-2B9E-4179-A4FD-DE9FA4796A27}" srcId="{EE778E16-F7CB-4FB1-97D3-9E83D29EAB6E}" destId="{6DD53077-BFF3-4E51-9CEC-91D72AE77AF2}" srcOrd="1" destOrd="0" parTransId="{09C5E685-B417-422A-8732-B28CFD7A96B4}" sibTransId="{FDC4D39D-57C6-475B-B81E-89E3D552F815}"/>
    <dgm:cxn modelId="{657A2C2B-064B-4A83-A589-C11103C9F324}" type="presOf" srcId="{7FA73CD8-7CC9-4D56-AFFF-D6D766311F3E}" destId="{56A5CBAE-1806-428A-9D2F-24D8C2BBB53E}" srcOrd="1" destOrd="0" presId="urn:microsoft.com/office/officeart/2005/8/layout/hierarchy3"/>
    <dgm:cxn modelId="{1D9F16B2-9670-4237-BEF5-5629C848C183}" srcId="{EE778E16-F7CB-4FB1-97D3-9E83D29EAB6E}" destId="{3117CD44-E04E-4D28-BEB2-E176EC0BD3F7}" srcOrd="2" destOrd="0" parTransId="{9C96C18B-C9C3-465F-90E4-126E883A147C}" sibTransId="{E055CE45-2F47-4BDF-B0C8-C7AAD42E0320}"/>
    <dgm:cxn modelId="{0D2806C3-879C-42AF-B9A3-12FCA0B89503}" type="presOf" srcId="{4497B500-22D0-4F6B-B39F-164D8FEFE084}" destId="{7D7C5312-92BA-4B46-B1D4-8C4846CB64D0}" srcOrd="0" destOrd="0" presId="urn:microsoft.com/office/officeart/2005/8/layout/hierarchy3"/>
    <dgm:cxn modelId="{6FFB3444-2DE6-42DD-81B6-CF128563EEAD}" type="presOf" srcId="{6DD53077-BFF3-4E51-9CEC-91D72AE77AF2}" destId="{DDBFE869-6914-4E3C-BC36-AD87E8D08349}" srcOrd="0" destOrd="0" presId="urn:microsoft.com/office/officeart/2005/8/layout/hierarchy3"/>
    <dgm:cxn modelId="{CC3A9870-54E8-4D36-95ED-B538F617239B}" type="presOf" srcId="{3117CD44-E04E-4D28-BEB2-E176EC0BD3F7}" destId="{FA9E159F-FAAF-4FB6-8057-819CCB189ADA}" srcOrd="0" destOrd="0" presId="urn:microsoft.com/office/officeart/2005/8/layout/hierarchy3"/>
    <dgm:cxn modelId="{E20C17C8-5321-4510-9487-D92789EAE3A1}" srcId="{6FB3A929-0F0D-4022-BE8C-79AE90D065C1}" destId="{EE778E16-F7CB-4FB1-97D3-9E83D29EAB6E}" srcOrd="0" destOrd="0" parTransId="{5A3020B6-07AC-45C5-B836-3B218BF0126F}" sibTransId="{8EED3FD0-DC90-460D-BF34-4576915F0C60}"/>
    <dgm:cxn modelId="{CD5AA971-4854-4C54-B7FB-DD0BEDDD6D1F}" type="presParOf" srcId="{66FFA968-D62E-4E60-B813-B535DA666475}" destId="{A6C68FE3-DDC9-4F51-B488-676DDDA01DD9}" srcOrd="0" destOrd="0" presId="urn:microsoft.com/office/officeart/2005/8/layout/hierarchy3"/>
    <dgm:cxn modelId="{E49BF895-699A-4D8A-96EB-EFB91173C665}" type="presParOf" srcId="{A6C68FE3-DDC9-4F51-B488-676DDDA01DD9}" destId="{4B3A14CC-962B-4E26-8DF2-3E4771213EC8}" srcOrd="0" destOrd="0" presId="urn:microsoft.com/office/officeart/2005/8/layout/hierarchy3"/>
    <dgm:cxn modelId="{48A1A4BB-681E-45D4-943D-599170689C55}" type="presParOf" srcId="{4B3A14CC-962B-4E26-8DF2-3E4771213EC8}" destId="{3301DB31-578A-4A61-ABE0-9CF0E267ADC0}" srcOrd="0" destOrd="0" presId="urn:microsoft.com/office/officeart/2005/8/layout/hierarchy3"/>
    <dgm:cxn modelId="{848988E3-C882-4F71-B830-2CE4C0971189}" type="presParOf" srcId="{4B3A14CC-962B-4E26-8DF2-3E4771213EC8}" destId="{973848BE-AD90-4CB7-A382-C62F20CD094F}" srcOrd="1" destOrd="0" presId="urn:microsoft.com/office/officeart/2005/8/layout/hierarchy3"/>
    <dgm:cxn modelId="{F5C310FB-457A-423D-AB00-91A037287AAA}" type="presParOf" srcId="{A6C68FE3-DDC9-4F51-B488-676DDDA01DD9}" destId="{DC9645C1-B0DA-4C64-BE1F-18E28B5E16BF}" srcOrd="1" destOrd="0" presId="urn:microsoft.com/office/officeart/2005/8/layout/hierarchy3"/>
    <dgm:cxn modelId="{851E9B59-79C7-40E6-AFE4-59B734E79CE5}" type="presParOf" srcId="{DC9645C1-B0DA-4C64-BE1F-18E28B5E16BF}" destId="{B7BCA605-8391-456F-9914-9223D9ED0C91}" srcOrd="0" destOrd="0" presId="urn:microsoft.com/office/officeart/2005/8/layout/hierarchy3"/>
    <dgm:cxn modelId="{64AA8B27-C8BE-4335-8220-F2CBF9127C04}" type="presParOf" srcId="{DC9645C1-B0DA-4C64-BE1F-18E28B5E16BF}" destId="{976CC5A6-7659-40D5-9DA3-D4A36A1FBB70}" srcOrd="1" destOrd="0" presId="urn:microsoft.com/office/officeart/2005/8/layout/hierarchy3"/>
    <dgm:cxn modelId="{C7F5E920-D724-41E6-99B9-E8A3A1579F86}" type="presParOf" srcId="{DC9645C1-B0DA-4C64-BE1F-18E28B5E16BF}" destId="{78076563-A588-4865-8E48-A231A94A76FA}" srcOrd="2" destOrd="0" presId="urn:microsoft.com/office/officeart/2005/8/layout/hierarchy3"/>
    <dgm:cxn modelId="{2EB6798C-3A5B-476B-969D-7EC01C27A72A}" type="presParOf" srcId="{DC9645C1-B0DA-4C64-BE1F-18E28B5E16BF}" destId="{DDBFE869-6914-4E3C-BC36-AD87E8D08349}" srcOrd="3" destOrd="0" presId="urn:microsoft.com/office/officeart/2005/8/layout/hierarchy3"/>
    <dgm:cxn modelId="{6C803617-5FB7-45A4-9499-1FCC3938DDF8}" type="presParOf" srcId="{DC9645C1-B0DA-4C64-BE1F-18E28B5E16BF}" destId="{45405DD4-CB52-451C-9CD6-E224DF73BD66}" srcOrd="4" destOrd="0" presId="urn:microsoft.com/office/officeart/2005/8/layout/hierarchy3"/>
    <dgm:cxn modelId="{E455376A-BBF2-4A0A-A7C4-E94A57568A25}" type="presParOf" srcId="{DC9645C1-B0DA-4C64-BE1F-18E28B5E16BF}" destId="{FA9E159F-FAAF-4FB6-8057-819CCB189ADA}" srcOrd="5" destOrd="0" presId="urn:microsoft.com/office/officeart/2005/8/layout/hierarchy3"/>
    <dgm:cxn modelId="{1AFEEC5F-3498-41F9-8503-831A18384BD9}" type="presParOf" srcId="{66FFA968-D62E-4E60-B813-B535DA666475}" destId="{A32F8276-BCB1-4F16-931E-84629BB662BB}" srcOrd="1" destOrd="0" presId="urn:microsoft.com/office/officeart/2005/8/layout/hierarchy3"/>
    <dgm:cxn modelId="{538497E2-C4B2-4A72-9FC2-EA9B63CB5C27}" type="presParOf" srcId="{A32F8276-BCB1-4F16-931E-84629BB662BB}" destId="{173D766C-89CE-4675-9A87-AB4294619B25}" srcOrd="0" destOrd="0" presId="urn:microsoft.com/office/officeart/2005/8/layout/hierarchy3"/>
    <dgm:cxn modelId="{FA04E722-2562-447C-BA15-F1983CBFEAA6}" type="presParOf" srcId="{173D766C-89CE-4675-9A87-AB4294619B25}" destId="{F0119F7E-F1CE-4566-8402-7D95507510BF}" srcOrd="0" destOrd="0" presId="urn:microsoft.com/office/officeart/2005/8/layout/hierarchy3"/>
    <dgm:cxn modelId="{B7980CC4-0D1E-4E68-B345-A2004606CD6D}" type="presParOf" srcId="{173D766C-89CE-4675-9A87-AB4294619B25}" destId="{56A5CBAE-1806-428A-9D2F-24D8C2BBB53E}" srcOrd="1" destOrd="0" presId="urn:microsoft.com/office/officeart/2005/8/layout/hierarchy3"/>
    <dgm:cxn modelId="{8953D6B4-3F31-4797-BC56-2601A96201AF}" type="presParOf" srcId="{A32F8276-BCB1-4F16-931E-84629BB662BB}" destId="{8AC37310-F33C-47B0-A9C4-106FFD15C72B}" srcOrd="1" destOrd="0" presId="urn:microsoft.com/office/officeart/2005/8/layout/hierarchy3"/>
    <dgm:cxn modelId="{CA3445A2-356F-402B-A884-338D055A231C}" type="presParOf" srcId="{8AC37310-F33C-47B0-A9C4-106FFD15C72B}" destId="{7B6DC8E1-F2C9-42EE-B069-BE75FD6A3C98}" srcOrd="0" destOrd="0" presId="urn:microsoft.com/office/officeart/2005/8/layout/hierarchy3"/>
    <dgm:cxn modelId="{5269DFC6-5C03-4306-924A-C15FB50998BC}" type="presParOf" srcId="{8AC37310-F33C-47B0-A9C4-106FFD15C72B}" destId="{E4CA3DE6-9F05-4FCF-B397-EF292217D0FA}" srcOrd="1" destOrd="0" presId="urn:microsoft.com/office/officeart/2005/8/layout/hierarchy3"/>
    <dgm:cxn modelId="{8D5D3FEC-BDC0-4E61-90D5-3F7438FC16D5}" type="presParOf" srcId="{8AC37310-F33C-47B0-A9C4-106FFD15C72B}" destId="{B7115760-5104-457B-BC25-EC621A1A4C62}" srcOrd="2" destOrd="0" presId="urn:microsoft.com/office/officeart/2005/8/layout/hierarchy3"/>
    <dgm:cxn modelId="{0C49588A-91D4-42A0-A46E-AF86F6035AE9}" type="presParOf" srcId="{8AC37310-F33C-47B0-A9C4-106FFD15C72B}" destId="{7D7C5312-92BA-4B46-B1D4-8C4846CB64D0}" srcOrd="3" destOrd="0" presId="urn:microsoft.com/office/officeart/2005/8/layout/hierarchy3"/>
    <dgm:cxn modelId="{C7FD3A36-8EDD-469E-8C50-F908C1BB2004}" type="presParOf" srcId="{8AC37310-F33C-47B0-A9C4-106FFD15C72B}" destId="{1AE77B93-DA5E-46F0-9B6B-046A6D922B21}" srcOrd="4" destOrd="0" presId="urn:microsoft.com/office/officeart/2005/8/layout/hierarchy3"/>
    <dgm:cxn modelId="{3C0AC4C6-BBC5-449E-84CD-18CAE11E3245}" type="presParOf" srcId="{8AC37310-F33C-47B0-A9C4-106FFD15C72B}" destId="{A9D9B42A-C919-40B6-9E57-19CAB991A194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FB3A929-0F0D-4022-BE8C-79AE90D065C1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EE778E16-F7CB-4FB1-97D3-9E83D29EAB6E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Priekšrocības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5A3020B6-07AC-45C5-B836-3B218BF0126F}" type="parTrans" cxnId="{E20C17C8-5321-4510-9487-D92789EAE3A1}">
      <dgm:prSet/>
      <dgm:spPr/>
      <dgm:t>
        <a:bodyPr/>
        <a:lstStyle/>
        <a:p>
          <a:endParaRPr lang="lv-LV"/>
        </a:p>
      </dgm:t>
    </dgm:pt>
    <dgm:pt modelId="{8EED3FD0-DC90-460D-BF34-4576915F0C60}" type="sibTrans" cxnId="{E20C17C8-5321-4510-9487-D92789EAE3A1}">
      <dgm:prSet/>
      <dgm:spPr/>
      <dgm:t>
        <a:bodyPr/>
        <a:lstStyle/>
        <a:p>
          <a:endParaRPr lang="lv-LV"/>
        </a:p>
      </dgm:t>
    </dgm:pt>
    <dgm:pt modelId="{7FA73CD8-7CC9-4D56-AFFF-D6D766311F3E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Trūkumi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5F869641-3634-47A7-9556-C5DF2BE71F03}" type="parTrans" cxnId="{391D8679-912B-4BBB-91A4-79603D707080}">
      <dgm:prSet/>
      <dgm:spPr/>
      <dgm:t>
        <a:bodyPr/>
        <a:lstStyle/>
        <a:p>
          <a:endParaRPr lang="lv-LV"/>
        </a:p>
      </dgm:t>
    </dgm:pt>
    <dgm:pt modelId="{2A76ADE7-61E8-4BAE-8AE9-9E69A2CFCFCD}" type="sibTrans" cxnId="{391D8679-912B-4BBB-91A4-79603D707080}">
      <dgm:prSet/>
      <dgm:spPr/>
      <dgm:t>
        <a:bodyPr/>
        <a:lstStyle/>
        <a:p>
          <a:endParaRPr lang="lv-LV"/>
        </a:p>
      </dgm:t>
    </dgm:pt>
    <dgm:pt modelId="{AF9C1DE7-377A-4E26-B885-2D6B2261EF66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Nav grupas darbības pozitīvās ietekmes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C98F2FA0-7AAA-464F-BB33-A3E2A473CA58}" type="parTrans" cxnId="{BAE42146-A52C-40FF-8C04-28DC70C88982}">
      <dgm:prSet/>
      <dgm:spPr/>
      <dgm:t>
        <a:bodyPr/>
        <a:lstStyle/>
        <a:p>
          <a:endParaRPr lang="lv-LV"/>
        </a:p>
      </dgm:t>
    </dgm:pt>
    <dgm:pt modelId="{910DBBA5-DD4C-4972-BBE9-F877BC05465D}" type="sibTrans" cxnId="{BAE42146-A52C-40FF-8C04-28DC70C88982}">
      <dgm:prSet/>
      <dgm:spPr/>
      <dgm:t>
        <a:bodyPr/>
        <a:lstStyle/>
        <a:p>
          <a:endParaRPr lang="lv-LV"/>
        </a:p>
      </dgm:t>
    </dgm:pt>
    <dgm:pt modelId="{4497B500-22D0-4F6B-B39F-164D8FEFE084}">
      <dgm:prSet phldrT="[Text]"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Nav personīgā vadītāja un izpildītāja kontakta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2DF36BA7-C83F-4AAE-A553-23C382F934CE}" type="parTrans" cxnId="{CEED50AE-9715-4746-97BB-3693242095DB}">
      <dgm:prSet/>
      <dgm:spPr/>
      <dgm:t>
        <a:bodyPr/>
        <a:lstStyle/>
        <a:p>
          <a:endParaRPr lang="lv-LV"/>
        </a:p>
      </dgm:t>
    </dgm:pt>
    <dgm:pt modelId="{8024E9D0-4364-4DE3-A4CA-86E66E18846B}" type="sibTrans" cxnId="{CEED50AE-9715-4746-97BB-3693242095DB}">
      <dgm:prSet/>
      <dgm:spPr/>
      <dgm:t>
        <a:bodyPr/>
        <a:lstStyle/>
        <a:p>
          <a:endParaRPr lang="lv-LV"/>
        </a:p>
      </dgm:t>
    </dgm:pt>
    <dgm:pt modelId="{4DAEA476-7756-40B9-96F3-2E7AA01A1D2F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Diennakts darbība izmantojot laika joslas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1421AB6F-F20A-4C23-8F10-D4198D3E1DEF}" type="parTrans" cxnId="{31D0134F-8B88-4A50-8A22-2EB9BE251158}">
      <dgm:prSet/>
      <dgm:spPr/>
      <dgm:t>
        <a:bodyPr/>
        <a:lstStyle/>
        <a:p>
          <a:endParaRPr lang="lv-LV"/>
        </a:p>
      </dgm:t>
    </dgm:pt>
    <dgm:pt modelId="{1B654B43-4AED-4C76-BCD8-FA5072D44576}" type="sibTrans" cxnId="{31D0134F-8B88-4A50-8A22-2EB9BE251158}">
      <dgm:prSet/>
      <dgm:spPr/>
      <dgm:t>
        <a:bodyPr/>
        <a:lstStyle/>
        <a:p>
          <a:endParaRPr lang="lv-LV"/>
        </a:p>
      </dgm:t>
    </dgm:pt>
    <dgm:pt modelId="{3117CD44-E04E-4D28-BEB2-E176EC0BD3F7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Teritoriāli attālu speciālistu piesaistīšana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9C96C18B-C9C3-465F-90E4-126E883A147C}" type="parTrans" cxnId="{1D9F16B2-9670-4237-BEF5-5629C848C183}">
      <dgm:prSet/>
      <dgm:spPr/>
      <dgm:t>
        <a:bodyPr/>
        <a:lstStyle/>
        <a:p>
          <a:endParaRPr lang="lv-LV"/>
        </a:p>
      </dgm:t>
    </dgm:pt>
    <dgm:pt modelId="{E055CE45-2F47-4BDF-B0C8-C7AAD42E0320}" type="sibTrans" cxnId="{1D9F16B2-9670-4237-BEF5-5629C848C183}">
      <dgm:prSet/>
      <dgm:spPr/>
      <dgm:t>
        <a:bodyPr/>
        <a:lstStyle/>
        <a:p>
          <a:endParaRPr lang="lv-LV"/>
        </a:p>
      </dgm:t>
    </dgm:pt>
    <dgm:pt modelId="{6DD53077-BFF3-4E51-9CEC-91D72AE77AF2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Izmaksu samazināšanās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09C5E685-B417-422A-8732-B28CFD7A96B4}" type="parTrans" cxnId="{DDA3C310-2B9E-4179-A4FD-DE9FA4796A27}">
      <dgm:prSet/>
      <dgm:spPr/>
      <dgm:t>
        <a:bodyPr/>
        <a:lstStyle/>
        <a:p>
          <a:endParaRPr lang="lv-LV"/>
        </a:p>
      </dgm:t>
    </dgm:pt>
    <dgm:pt modelId="{FDC4D39D-57C6-475B-B81E-89E3D552F815}" type="sibTrans" cxnId="{DDA3C310-2B9E-4179-A4FD-DE9FA4796A27}">
      <dgm:prSet/>
      <dgm:spPr/>
      <dgm:t>
        <a:bodyPr/>
        <a:lstStyle/>
        <a:p>
          <a:endParaRPr lang="lv-LV"/>
        </a:p>
      </dgm:t>
    </dgm:pt>
    <dgm:pt modelId="{54E4E3D2-2E36-4C9A-9D00-769DC5BBE3F8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Elastīguma palielināšanās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2469622B-B592-4C1E-96BA-6E85AFA9AFF1}" type="parTrans" cxnId="{D9097ACA-BE96-43A6-8D63-3C3659171977}">
      <dgm:prSet/>
      <dgm:spPr/>
      <dgm:t>
        <a:bodyPr/>
        <a:lstStyle/>
        <a:p>
          <a:endParaRPr lang="lv-LV"/>
        </a:p>
      </dgm:t>
    </dgm:pt>
    <dgm:pt modelId="{BDA5D11A-C41C-4564-975D-607437BA223A}" type="sibTrans" cxnId="{D9097ACA-BE96-43A6-8D63-3C3659171977}">
      <dgm:prSet/>
      <dgm:spPr/>
      <dgm:t>
        <a:bodyPr/>
        <a:lstStyle/>
        <a:p>
          <a:endParaRPr lang="lv-LV"/>
        </a:p>
      </dgm:t>
    </dgm:pt>
    <dgm:pt modelId="{76FD898A-7E50-4B15-8975-27E7AD2F350A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Apgrūtināta kontrole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165A515C-B990-4BE5-99E1-675E78591AB7}" type="parTrans" cxnId="{3CF03B0C-7A96-4B29-8DB2-ACF860E5D3EE}">
      <dgm:prSet/>
      <dgm:spPr/>
      <dgm:t>
        <a:bodyPr/>
        <a:lstStyle/>
        <a:p>
          <a:endParaRPr lang="lv-LV"/>
        </a:p>
      </dgm:t>
    </dgm:pt>
    <dgm:pt modelId="{F5BBB69C-6B39-4E20-89E4-75828F13908E}" type="sibTrans" cxnId="{3CF03B0C-7A96-4B29-8DB2-ACF860E5D3EE}">
      <dgm:prSet/>
      <dgm:spPr/>
      <dgm:t>
        <a:bodyPr/>
        <a:lstStyle/>
        <a:p>
          <a:endParaRPr lang="lv-LV"/>
        </a:p>
      </dgm:t>
    </dgm:pt>
    <dgm:pt modelId="{4C64C3B6-8F0A-45D2-B2A9-BA1F7752232B}">
      <dgm:prSet/>
      <dgm:spPr/>
      <dgm:t>
        <a:bodyPr/>
        <a:lstStyle/>
        <a:p>
          <a:r>
            <a:rPr lang="lv-LV" dirty="0" smtClean="0">
              <a:latin typeface="Times New Roman" pitchFamily="18" charset="0"/>
              <a:cs typeface="Times New Roman" pitchFamily="18" charset="0"/>
            </a:rPr>
            <a:t>Ne visus darbus var veikt labi bez personīgā kontakta </a:t>
          </a:r>
          <a:endParaRPr lang="lv-LV" dirty="0">
            <a:latin typeface="Times New Roman" pitchFamily="18" charset="0"/>
            <a:cs typeface="Times New Roman" pitchFamily="18" charset="0"/>
          </a:endParaRPr>
        </a:p>
      </dgm:t>
    </dgm:pt>
    <dgm:pt modelId="{A1A5643F-713B-4797-920B-496F4718F228}" type="parTrans" cxnId="{2E917BF8-D599-41EB-8CC1-DDCF69723E82}">
      <dgm:prSet/>
      <dgm:spPr/>
      <dgm:t>
        <a:bodyPr/>
        <a:lstStyle/>
        <a:p>
          <a:endParaRPr lang="lv-LV"/>
        </a:p>
      </dgm:t>
    </dgm:pt>
    <dgm:pt modelId="{A72063DB-D67B-4478-A199-61EE529B5C1E}" type="sibTrans" cxnId="{2E917BF8-D599-41EB-8CC1-DDCF69723E82}">
      <dgm:prSet/>
      <dgm:spPr/>
      <dgm:t>
        <a:bodyPr/>
        <a:lstStyle/>
        <a:p>
          <a:endParaRPr lang="lv-LV"/>
        </a:p>
      </dgm:t>
    </dgm:pt>
    <dgm:pt modelId="{66FFA968-D62E-4E60-B813-B535DA666475}" type="pres">
      <dgm:prSet presAssocID="{6FB3A929-0F0D-4022-BE8C-79AE90D065C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lv-LV"/>
        </a:p>
      </dgm:t>
    </dgm:pt>
    <dgm:pt modelId="{A6C68FE3-DDC9-4F51-B488-676DDDA01DD9}" type="pres">
      <dgm:prSet presAssocID="{EE778E16-F7CB-4FB1-97D3-9E83D29EAB6E}" presName="root" presStyleCnt="0"/>
      <dgm:spPr/>
    </dgm:pt>
    <dgm:pt modelId="{4B3A14CC-962B-4E26-8DF2-3E4771213EC8}" type="pres">
      <dgm:prSet presAssocID="{EE778E16-F7CB-4FB1-97D3-9E83D29EAB6E}" presName="rootComposite" presStyleCnt="0"/>
      <dgm:spPr/>
    </dgm:pt>
    <dgm:pt modelId="{3301DB31-578A-4A61-ABE0-9CF0E267ADC0}" type="pres">
      <dgm:prSet presAssocID="{EE778E16-F7CB-4FB1-97D3-9E83D29EAB6E}" presName="rootText" presStyleLbl="node1" presStyleIdx="0" presStyleCnt="2" custScaleX="365035" custLinFactNeighborX="-35424" custLinFactNeighborY="-95"/>
      <dgm:spPr/>
      <dgm:t>
        <a:bodyPr/>
        <a:lstStyle/>
        <a:p>
          <a:endParaRPr lang="lv-LV"/>
        </a:p>
      </dgm:t>
    </dgm:pt>
    <dgm:pt modelId="{973848BE-AD90-4CB7-A382-C62F20CD094F}" type="pres">
      <dgm:prSet presAssocID="{EE778E16-F7CB-4FB1-97D3-9E83D29EAB6E}" presName="rootConnector" presStyleLbl="node1" presStyleIdx="0" presStyleCnt="2"/>
      <dgm:spPr/>
      <dgm:t>
        <a:bodyPr/>
        <a:lstStyle/>
        <a:p>
          <a:endParaRPr lang="lv-LV"/>
        </a:p>
      </dgm:t>
    </dgm:pt>
    <dgm:pt modelId="{DC9645C1-B0DA-4C64-BE1F-18E28B5E16BF}" type="pres">
      <dgm:prSet presAssocID="{EE778E16-F7CB-4FB1-97D3-9E83D29EAB6E}" presName="childShape" presStyleCnt="0"/>
      <dgm:spPr/>
    </dgm:pt>
    <dgm:pt modelId="{B7BCA605-8391-456F-9914-9223D9ED0C91}" type="pres">
      <dgm:prSet presAssocID="{2469622B-B592-4C1E-96BA-6E85AFA9AFF1}" presName="Name13" presStyleLbl="parChTrans1D2" presStyleIdx="0" presStyleCnt="8"/>
      <dgm:spPr/>
      <dgm:t>
        <a:bodyPr/>
        <a:lstStyle/>
        <a:p>
          <a:endParaRPr lang="lv-LV"/>
        </a:p>
      </dgm:t>
    </dgm:pt>
    <dgm:pt modelId="{976CC5A6-7659-40D5-9DA3-D4A36A1FBB70}" type="pres">
      <dgm:prSet presAssocID="{54E4E3D2-2E36-4C9A-9D00-769DC5BBE3F8}" presName="childText" presStyleLbl="bgAcc1" presStyleIdx="0" presStyleCnt="8" custScaleX="394580" custScaleY="16219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8076563-A588-4865-8E48-A231A94A76FA}" type="pres">
      <dgm:prSet presAssocID="{09C5E685-B417-422A-8732-B28CFD7A96B4}" presName="Name13" presStyleLbl="parChTrans1D2" presStyleIdx="1" presStyleCnt="8"/>
      <dgm:spPr/>
      <dgm:t>
        <a:bodyPr/>
        <a:lstStyle/>
        <a:p>
          <a:endParaRPr lang="lv-LV"/>
        </a:p>
      </dgm:t>
    </dgm:pt>
    <dgm:pt modelId="{DDBFE869-6914-4E3C-BC36-AD87E8D08349}" type="pres">
      <dgm:prSet presAssocID="{6DD53077-BFF3-4E51-9CEC-91D72AE77AF2}" presName="childText" presStyleLbl="bgAcc1" presStyleIdx="1" presStyleCnt="8" custScaleX="391573" custScaleY="163832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5405DD4-CB52-451C-9CD6-E224DF73BD66}" type="pres">
      <dgm:prSet presAssocID="{9C96C18B-C9C3-465F-90E4-126E883A147C}" presName="Name13" presStyleLbl="parChTrans1D2" presStyleIdx="2" presStyleCnt="8"/>
      <dgm:spPr/>
      <dgm:t>
        <a:bodyPr/>
        <a:lstStyle/>
        <a:p>
          <a:endParaRPr lang="lv-LV"/>
        </a:p>
      </dgm:t>
    </dgm:pt>
    <dgm:pt modelId="{FA9E159F-FAAF-4FB6-8057-819CCB189ADA}" type="pres">
      <dgm:prSet presAssocID="{3117CD44-E04E-4D28-BEB2-E176EC0BD3F7}" presName="childText" presStyleLbl="bgAcc1" presStyleIdx="2" presStyleCnt="8" custScaleX="394730" custScaleY="146970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8301BA2-53C1-4E4E-A820-4B5D3C94CCD6}" type="pres">
      <dgm:prSet presAssocID="{1421AB6F-F20A-4C23-8F10-D4198D3E1DEF}" presName="Name13" presStyleLbl="parChTrans1D2" presStyleIdx="3" presStyleCnt="8"/>
      <dgm:spPr/>
      <dgm:t>
        <a:bodyPr/>
        <a:lstStyle/>
        <a:p>
          <a:endParaRPr lang="lv-LV"/>
        </a:p>
      </dgm:t>
    </dgm:pt>
    <dgm:pt modelId="{971F6F70-7188-488D-AF82-AE1998165A22}" type="pres">
      <dgm:prSet presAssocID="{4DAEA476-7756-40B9-96F3-2E7AA01A1D2F}" presName="childText" presStyleLbl="bgAcc1" presStyleIdx="3" presStyleCnt="8" custScaleX="394730" custScaleY="166510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A32F8276-BCB1-4F16-931E-84629BB662BB}" type="pres">
      <dgm:prSet presAssocID="{7FA73CD8-7CC9-4D56-AFFF-D6D766311F3E}" presName="root" presStyleCnt="0"/>
      <dgm:spPr/>
    </dgm:pt>
    <dgm:pt modelId="{173D766C-89CE-4675-9A87-AB4294619B25}" type="pres">
      <dgm:prSet presAssocID="{7FA73CD8-7CC9-4D56-AFFF-D6D766311F3E}" presName="rootComposite" presStyleCnt="0"/>
      <dgm:spPr/>
    </dgm:pt>
    <dgm:pt modelId="{F0119F7E-F1CE-4566-8402-7D95507510BF}" type="pres">
      <dgm:prSet presAssocID="{7FA73CD8-7CC9-4D56-AFFF-D6D766311F3E}" presName="rootText" presStyleLbl="node1" presStyleIdx="1" presStyleCnt="2" custScaleX="324351" custLinFactNeighborX="20295" custLinFactNeighborY="-95"/>
      <dgm:spPr/>
      <dgm:t>
        <a:bodyPr/>
        <a:lstStyle/>
        <a:p>
          <a:endParaRPr lang="lv-LV"/>
        </a:p>
      </dgm:t>
    </dgm:pt>
    <dgm:pt modelId="{56A5CBAE-1806-428A-9D2F-24D8C2BBB53E}" type="pres">
      <dgm:prSet presAssocID="{7FA73CD8-7CC9-4D56-AFFF-D6D766311F3E}" presName="rootConnector" presStyleLbl="node1" presStyleIdx="1" presStyleCnt="2"/>
      <dgm:spPr/>
      <dgm:t>
        <a:bodyPr/>
        <a:lstStyle/>
        <a:p>
          <a:endParaRPr lang="lv-LV"/>
        </a:p>
      </dgm:t>
    </dgm:pt>
    <dgm:pt modelId="{8AC37310-F33C-47B0-A9C4-106FFD15C72B}" type="pres">
      <dgm:prSet presAssocID="{7FA73CD8-7CC9-4D56-AFFF-D6D766311F3E}" presName="childShape" presStyleCnt="0"/>
      <dgm:spPr/>
    </dgm:pt>
    <dgm:pt modelId="{7B6DC8E1-F2C9-42EE-B069-BE75FD6A3C98}" type="pres">
      <dgm:prSet presAssocID="{C98F2FA0-7AAA-464F-BB33-A3E2A473CA58}" presName="Name13" presStyleLbl="parChTrans1D2" presStyleIdx="4" presStyleCnt="8"/>
      <dgm:spPr/>
      <dgm:t>
        <a:bodyPr/>
        <a:lstStyle/>
        <a:p>
          <a:endParaRPr lang="lv-LV"/>
        </a:p>
      </dgm:t>
    </dgm:pt>
    <dgm:pt modelId="{E4CA3DE6-9F05-4FCF-B397-EF292217D0FA}" type="pres">
      <dgm:prSet presAssocID="{AF9C1DE7-377A-4E26-B885-2D6B2261EF66}" presName="childText" presStyleLbl="bgAcc1" presStyleIdx="4" presStyleCnt="8" custScaleX="457935" custScaleY="15706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B7115760-5104-457B-BC25-EC621A1A4C62}" type="pres">
      <dgm:prSet presAssocID="{2DF36BA7-C83F-4AAE-A553-23C382F934CE}" presName="Name13" presStyleLbl="parChTrans1D2" presStyleIdx="5" presStyleCnt="8"/>
      <dgm:spPr/>
      <dgm:t>
        <a:bodyPr/>
        <a:lstStyle/>
        <a:p>
          <a:endParaRPr lang="lv-LV"/>
        </a:p>
      </dgm:t>
    </dgm:pt>
    <dgm:pt modelId="{7D7C5312-92BA-4B46-B1D4-8C4846CB64D0}" type="pres">
      <dgm:prSet presAssocID="{4497B500-22D0-4F6B-B39F-164D8FEFE084}" presName="childText" presStyleLbl="bgAcc1" presStyleIdx="5" presStyleCnt="8" custScaleX="457935" custScaleY="159567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1AE77B93-DA5E-46F0-9B6B-046A6D922B21}" type="pres">
      <dgm:prSet presAssocID="{165A515C-B990-4BE5-99E1-675E78591AB7}" presName="Name13" presStyleLbl="parChTrans1D2" presStyleIdx="6" presStyleCnt="8"/>
      <dgm:spPr/>
      <dgm:t>
        <a:bodyPr/>
        <a:lstStyle/>
        <a:p>
          <a:endParaRPr lang="lv-LV"/>
        </a:p>
      </dgm:t>
    </dgm:pt>
    <dgm:pt modelId="{A9D9B42A-C919-40B6-9E57-19CAB991A194}" type="pres">
      <dgm:prSet presAssocID="{76FD898A-7E50-4B15-8975-27E7AD2F350A}" presName="childText" presStyleLbl="bgAcc1" presStyleIdx="6" presStyleCnt="8" custScaleX="457935" custScaleY="14942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21C8066A-60C7-4D4E-BD0E-F195A3C5E8F0}" type="pres">
      <dgm:prSet presAssocID="{A1A5643F-713B-4797-920B-496F4718F228}" presName="Name13" presStyleLbl="parChTrans1D2" presStyleIdx="7" presStyleCnt="8"/>
      <dgm:spPr/>
      <dgm:t>
        <a:bodyPr/>
        <a:lstStyle/>
        <a:p>
          <a:endParaRPr lang="lv-LV"/>
        </a:p>
      </dgm:t>
    </dgm:pt>
    <dgm:pt modelId="{162A0D16-2D5E-44A8-A383-55E526672B6C}" type="pres">
      <dgm:prSet presAssocID="{4C64C3B6-8F0A-45D2-B2A9-BA1F7752232B}" presName="childText" presStyleLbl="bgAcc1" presStyleIdx="7" presStyleCnt="8" custScaleX="457935" custScaleY="159567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31D0134F-8B88-4A50-8A22-2EB9BE251158}" srcId="{EE778E16-F7CB-4FB1-97D3-9E83D29EAB6E}" destId="{4DAEA476-7756-40B9-96F3-2E7AA01A1D2F}" srcOrd="3" destOrd="0" parTransId="{1421AB6F-F20A-4C23-8F10-D4198D3E1DEF}" sibTransId="{1B654B43-4AED-4C76-BCD8-FA5072D44576}"/>
    <dgm:cxn modelId="{CEED50AE-9715-4746-97BB-3693242095DB}" srcId="{7FA73CD8-7CC9-4D56-AFFF-D6D766311F3E}" destId="{4497B500-22D0-4F6B-B39F-164D8FEFE084}" srcOrd="1" destOrd="0" parTransId="{2DF36BA7-C83F-4AAE-A553-23C382F934CE}" sibTransId="{8024E9D0-4364-4DE3-A4CA-86E66E18846B}"/>
    <dgm:cxn modelId="{D4E358CD-C8CC-466A-B125-C6D861CF938D}" type="presOf" srcId="{09C5E685-B417-422A-8732-B28CFD7A96B4}" destId="{78076563-A588-4865-8E48-A231A94A76FA}" srcOrd="0" destOrd="0" presId="urn:microsoft.com/office/officeart/2005/8/layout/hierarchy3"/>
    <dgm:cxn modelId="{A38D1513-8F6E-4085-B326-035D80A80354}" type="presOf" srcId="{4C64C3B6-8F0A-45D2-B2A9-BA1F7752232B}" destId="{162A0D16-2D5E-44A8-A383-55E526672B6C}" srcOrd="0" destOrd="0" presId="urn:microsoft.com/office/officeart/2005/8/layout/hierarchy3"/>
    <dgm:cxn modelId="{F1FE00F3-CD21-4B85-B516-5692F3A558B6}" type="presOf" srcId="{6DD53077-BFF3-4E51-9CEC-91D72AE77AF2}" destId="{DDBFE869-6914-4E3C-BC36-AD87E8D08349}" srcOrd="0" destOrd="0" presId="urn:microsoft.com/office/officeart/2005/8/layout/hierarchy3"/>
    <dgm:cxn modelId="{55BA10C4-2F32-4318-82AD-5FB6B261EF19}" type="presOf" srcId="{C98F2FA0-7AAA-464F-BB33-A3E2A473CA58}" destId="{7B6DC8E1-F2C9-42EE-B069-BE75FD6A3C98}" srcOrd="0" destOrd="0" presId="urn:microsoft.com/office/officeart/2005/8/layout/hierarchy3"/>
    <dgm:cxn modelId="{2E917BF8-D599-41EB-8CC1-DDCF69723E82}" srcId="{7FA73CD8-7CC9-4D56-AFFF-D6D766311F3E}" destId="{4C64C3B6-8F0A-45D2-B2A9-BA1F7752232B}" srcOrd="3" destOrd="0" parTransId="{A1A5643F-713B-4797-920B-496F4718F228}" sibTransId="{A72063DB-D67B-4478-A199-61EE529B5C1E}"/>
    <dgm:cxn modelId="{E40E05C8-EAAD-4838-8156-D9CDAE815A09}" type="presOf" srcId="{9C96C18B-C9C3-465F-90E4-126E883A147C}" destId="{45405DD4-CB52-451C-9CD6-E224DF73BD66}" srcOrd="0" destOrd="0" presId="urn:microsoft.com/office/officeart/2005/8/layout/hierarchy3"/>
    <dgm:cxn modelId="{4EE6A4B6-65E9-408D-9AF0-7D72179B7674}" type="presOf" srcId="{1421AB6F-F20A-4C23-8F10-D4198D3E1DEF}" destId="{28301BA2-53C1-4E4E-A820-4B5D3C94CCD6}" srcOrd="0" destOrd="0" presId="urn:microsoft.com/office/officeart/2005/8/layout/hierarchy3"/>
    <dgm:cxn modelId="{CE402B9B-EFB6-4C64-B82F-78865ADAB64D}" type="presOf" srcId="{A1A5643F-713B-4797-920B-496F4718F228}" destId="{21C8066A-60C7-4D4E-BD0E-F195A3C5E8F0}" srcOrd="0" destOrd="0" presId="urn:microsoft.com/office/officeart/2005/8/layout/hierarchy3"/>
    <dgm:cxn modelId="{0686F6E5-BD6E-4BA4-846A-2776B0578461}" type="presOf" srcId="{3117CD44-E04E-4D28-BEB2-E176EC0BD3F7}" destId="{FA9E159F-FAAF-4FB6-8057-819CCB189ADA}" srcOrd="0" destOrd="0" presId="urn:microsoft.com/office/officeart/2005/8/layout/hierarchy3"/>
    <dgm:cxn modelId="{78D2AAA4-B6DA-46E8-8060-EF8EC69C4D1F}" type="presOf" srcId="{4DAEA476-7756-40B9-96F3-2E7AA01A1D2F}" destId="{971F6F70-7188-488D-AF82-AE1998165A22}" srcOrd="0" destOrd="0" presId="urn:microsoft.com/office/officeart/2005/8/layout/hierarchy3"/>
    <dgm:cxn modelId="{7FC56C6B-5FE2-4CCF-96A4-01BAF4FF96A1}" type="presOf" srcId="{2469622B-B592-4C1E-96BA-6E85AFA9AFF1}" destId="{B7BCA605-8391-456F-9914-9223D9ED0C91}" srcOrd="0" destOrd="0" presId="urn:microsoft.com/office/officeart/2005/8/layout/hierarchy3"/>
    <dgm:cxn modelId="{59F23FD1-A603-4765-B93E-A179DE8786D0}" type="presOf" srcId="{6FB3A929-0F0D-4022-BE8C-79AE90D065C1}" destId="{66FFA968-D62E-4E60-B813-B535DA666475}" srcOrd="0" destOrd="0" presId="urn:microsoft.com/office/officeart/2005/8/layout/hierarchy3"/>
    <dgm:cxn modelId="{A2CC328B-8B33-410D-94F0-671A27F92BA1}" type="presOf" srcId="{EE778E16-F7CB-4FB1-97D3-9E83D29EAB6E}" destId="{3301DB31-578A-4A61-ABE0-9CF0E267ADC0}" srcOrd="0" destOrd="0" presId="urn:microsoft.com/office/officeart/2005/8/layout/hierarchy3"/>
    <dgm:cxn modelId="{BAE42146-A52C-40FF-8C04-28DC70C88982}" srcId="{7FA73CD8-7CC9-4D56-AFFF-D6D766311F3E}" destId="{AF9C1DE7-377A-4E26-B885-2D6B2261EF66}" srcOrd="0" destOrd="0" parTransId="{C98F2FA0-7AAA-464F-BB33-A3E2A473CA58}" sibTransId="{910DBBA5-DD4C-4972-BBE9-F877BC05465D}"/>
    <dgm:cxn modelId="{E7F15354-0F4E-411A-8790-7F0DC6176CBA}" type="presOf" srcId="{7FA73CD8-7CC9-4D56-AFFF-D6D766311F3E}" destId="{56A5CBAE-1806-428A-9D2F-24D8C2BBB53E}" srcOrd="1" destOrd="0" presId="urn:microsoft.com/office/officeart/2005/8/layout/hierarchy3"/>
    <dgm:cxn modelId="{9A211FAC-539B-4E2D-8095-6065829C53B8}" type="presOf" srcId="{7FA73CD8-7CC9-4D56-AFFF-D6D766311F3E}" destId="{F0119F7E-F1CE-4566-8402-7D95507510BF}" srcOrd="0" destOrd="0" presId="urn:microsoft.com/office/officeart/2005/8/layout/hierarchy3"/>
    <dgm:cxn modelId="{D9097ACA-BE96-43A6-8D63-3C3659171977}" srcId="{EE778E16-F7CB-4FB1-97D3-9E83D29EAB6E}" destId="{54E4E3D2-2E36-4C9A-9D00-769DC5BBE3F8}" srcOrd="0" destOrd="0" parTransId="{2469622B-B592-4C1E-96BA-6E85AFA9AFF1}" sibTransId="{BDA5D11A-C41C-4564-975D-607437BA223A}"/>
    <dgm:cxn modelId="{DDA3C310-2B9E-4179-A4FD-DE9FA4796A27}" srcId="{EE778E16-F7CB-4FB1-97D3-9E83D29EAB6E}" destId="{6DD53077-BFF3-4E51-9CEC-91D72AE77AF2}" srcOrd="1" destOrd="0" parTransId="{09C5E685-B417-422A-8732-B28CFD7A96B4}" sibTransId="{FDC4D39D-57C6-475B-B81E-89E3D552F815}"/>
    <dgm:cxn modelId="{B0F7F770-041E-4965-A3F7-155D7562291D}" type="presOf" srcId="{AF9C1DE7-377A-4E26-B885-2D6B2261EF66}" destId="{E4CA3DE6-9F05-4FCF-B397-EF292217D0FA}" srcOrd="0" destOrd="0" presId="urn:microsoft.com/office/officeart/2005/8/layout/hierarchy3"/>
    <dgm:cxn modelId="{E20C17C8-5321-4510-9487-D92789EAE3A1}" srcId="{6FB3A929-0F0D-4022-BE8C-79AE90D065C1}" destId="{EE778E16-F7CB-4FB1-97D3-9E83D29EAB6E}" srcOrd="0" destOrd="0" parTransId="{5A3020B6-07AC-45C5-B836-3B218BF0126F}" sibTransId="{8EED3FD0-DC90-460D-BF34-4576915F0C60}"/>
    <dgm:cxn modelId="{9367DEE5-71B3-48B8-B931-E50778566302}" type="presOf" srcId="{EE778E16-F7CB-4FB1-97D3-9E83D29EAB6E}" destId="{973848BE-AD90-4CB7-A382-C62F20CD094F}" srcOrd="1" destOrd="0" presId="urn:microsoft.com/office/officeart/2005/8/layout/hierarchy3"/>
    <dgm:cxn modelId="{1D9F16B2-9670-4237-BEF5-5629C848C183}" srcId="{EE778E16-F7CB-4FB1-97D3-9E83D29EAB6E}" destId="{3117CD44-E04E-4D28-BEB2-E176EC0BD3F7}" srcOrd="2" destOrd="0" parTransId="{9C96C18B-C9C3-465F-90E4-126E883A147C}" sibTransId="{E055CE45-2F47-4BDF-B0C8-C7AAD42E0320}"/>
    <dgm:cxn modelId="{743842E3-418F-4F34-8F8A-78B6AA188A09}" type="presOf" srcId="{54E4E3D2-2E36-4C9A-9D00-769DC5BBE3F8}" destId="{976CC5A6-7659-40D5-9DA3-D4A36A1FBB70}" srcOrd="0" destOrd="0" presId="urn:microsoft.com/office/officeart/2005/8/layout/hierarchy3"/>
    <dgm:cxn modelId="{04E97577-82EC-4103-8353-0DFF16EB678D}" type="presOf" srcId="{165A515C-B990-4BE5-99E1-675E78591AB7}" destId="{1AE77B93-DA5E-46F0-9B6B-046A6D922B21}" srcOrd="0" destOrd="0" presId="urn:microsoft.com/office/officeart/2005/8/layout/hierarchy3"/>
    <dgm:cxn modelId="{13C90E7C-9A35-44C7-8E41-9202D568B0F8}" type="presOf" srcId="{4497B500-22D0-4F6B-B39F-164D8FEFE084}" destId="{7D7C5312-92BA-4B46-B1D4-8C4846CB64D0}" srcOrd="0" destOrd="0" presId="urn:microsoft.com/office/officeart/2005/8/layout/hierarchy3"/>
    <dgm:cxn modelId="{CE85E974-36AB-495F-B3FE-98862AADD296}" type="presOf" srcId="{76FD898A-7E50-4B15-8975-27E7AD2F350A}" destId="{A9D9B42A-C919-40B6-9E57-19CAB991A194}" srcOrd="0" destOrd="0" presId="urn:microsoft.com/office/officeart/2005/8/layout/hierarchy3"/>
    <dgm:cxn modelId="{148FDCAC-7EF4-4883-9A8A-E9A8BC67B80F}" type="presOf" srcId="{2DF36BA7-C83F-4AAE-A553-23C382F934CE}" destId="{B7115760-5104-457B-BC25-EC621A1A4C62}" srcOrd="0" destOrd="0" presId="urn:microsoft.com/office/officeart/2005/8/layout/hierarchy3"/>
    <dgm:cxn modelId="{391D8679-912B-4BBB-91A4-79603D707080}" srcId="{6FB3A929-0F0D-4022-BE8C-79AE90D065C1}" destId="{7FA73CD8-7CC9-4D56-AFFF-D6D766311F3E}" srcOrd="1" destOrd="0" parTransId="{5F869641-3634-47A7-9556-C5DF2BE71F03}" sibTransId="{2A76ADE7-61E8-4BAE-8AE9-9E69A2CFCFCD}"/>
    <dgm:cxn modelId="{3CF03B0C-7A96-4B29-8DB2-ACF860E5D3EE}" srcId="{7FA73CD8-7CC9-4D56-AFFF-D6D766311F3E}" destId="{76FD898A-7E50-4B15-8975-27E7AD2F350A}" srcOrd="2" destOrd="0" parTransId="{165A515C-B990-4BE5-99E1-675E78591AB7}" sibTransId="{F5BBB69C-6B39-4E20-89E4-75828F13908E}"/>
    <dgm:cxn modelId="{C5186187-7F0B-4A66-BF1E-A03B55CE1E7E}" type="presParOf" srcId="{66FFA968-D62E-4E60-B813-B535DA666475}" destId="{A6C68FE3-DDC9-4F51-B488-676DDDA01DD9}" srcOrd="0" destOrd="0" presId="urn:microsoft.com/office/officeart/2005/8/layout/hierarchy3"/>
    <dgm:cxn modelId="{58710D24-E23D-4367-8F19-1A9BDF8EE040}" type="presParOf" srcId="{A6C68FE3-DDC9-4F51-B488-676DDDA01DD9}" destId="{4B3A14CC-962B-4E26-8DF2-3E4771213EC8}" srcOrd="0" destOrd="0" presId="urn:microsoft.com/office/officeart/2005/8/layout/hierarchy3"/>
    <dgm:cxn modelId="{81FE24F2-2112-4632-9C8C-F89E6E46B416}" type="presParOf" srcId="{4B3A14CC-962B-4E26-8DF2-3E4771213EC8}" destId="{3301DB31-578A-4A61-ABE0-9CF0E267ADC0}" srcOrd="0" destOrd="0" presId="urn:microsoft.com/office/officeart/2005/8/layout/hierarchy3"/>
    <dgm:cxn modelId="{96590830-C5DB-4217-8E80-BB036FBCF849}" type="presParOf" srcId="{4B3A14CC-962B-4E26-8DF2-3E4771213EC8}" destId="{973848BE-AD90-4CB7-A382-C62F20CD094F}" srcOrd="1" destOrd="0" presId="urn:microsoft.com/office/officeart/2005/8/layout/hierarchy3"/>
    <dgm:cxn modelId="{26F10F96-6BA6-43BA-8464-1CDDA2C196A9}" type="presParOf" srcId="{A6C68FE3-DDC9-4F51-B488-676DDDA01DD9}" destId="{DC9645C1-B0DA-4C64-BE1F-18E28B5E16BF}" srcOrd="1" destOrd="0" presId="urn:microsoft.com/office/officeart/2005/8/layout/hierarchy3"/>
    <dgm:cxn modelId="{29E243A5-D767-47F3-81BC-7C4B6EB38DF2}" type="presParOf" srcId="{DC9645C1-B0DA-4C64-BE1F-18E28B5E16BF}" destId="{B7BCA605-8391-456F-9914-9223D9ED0C91}" srcOrd="0" destOrd="0" presId="urn:microsoft.com/office/officeart/2005/8/layout/hierarchy3"/>
    <dgm:cxn modelId="{DAD21483-08B7-407E-8BA0-81DCED4CA5C3}" type="presParOf" srcId="{DC9645C1-B0DA-4C64-BE1F-18E28B5E16BF}" destId="{976CC5A6-7659-40D5-9DA3-D4A36A1FBB70}" srcOrd="1" destOrd="0" presId="urn:microsoft.com/office/officeart/2005/8/layout/hierarchy3"/>
    <dgm:cxn modelId="{8DF3CDCD-26D7-46CE-9664-06EB9D7D69C3}" type="presParOf" srcId="{DC9645C1-B0DA-4C64-BE1F-18E28B5E16BF}" destId="{78076563-A588-4865-8E48-A231A94A76FA}" srcOrd="2" destOrd="0" presId="urn:microsoft.com/office/officeart/2005/8/layout/hierarchy3"/>
    <dgm:cxn modelId="{0E853CAB-DAE5-4D3F-9F71-52DC3068A130}" type="presParOf" srcId="{DC9645C1-B0DA-4C64-BE1F-18E28B5E16BF}" destId="{DDBFE869-6914-4E3C-BC36-AD87E8D08349}" srcOrd="3" destOrd="0" presId="urn:microsoft.com/office/officeart/2005/8/layout/hierarchy3"/>
    <dgm:cxn modelId="{F86EE6D7-4425-4628-8132-B1EBA3BB9EFF}" type="presParOf" srcId="{DC9645C1-B0DA-4C64-BE1F-18E28B5E16BF}" destId="{45405DD4-CB52-451C-9CD6-E224DF73BD66}" srcOrd="4" destOrd="0" presId="urn:microsoft.com/office/officeart/2005/8/layout/hierarchy3"/>
    <dgm:cxn modelId="{AEBCF870-376D-43FF-929F-7A44FA010B57}" type="presParOf" srcId="{DC9645C1-B0DA-4C64-BE1F-18E28B5E16BF}" destId="{FA9E159F-FAAF-4FB6-8057-819CCB189ADA}" srcOrd="5" destOrd="0" presId="urn:microsoft.com/office/officeart/2005/8/layout/hierarchy3"/>
    <dgm:cxn modelId="{198A44AE-790F-44CB-A5E1-07F76E055C64}" type="presParOf" srcId="{DC9645C1-B0DA-4C64-BE1F-18E28B5E16BF}" destId="{28301BA2-53C1-4E4E-A820-4B5D3C94CCD6}" srcOrd="6" destOrd="0" presId="urn:microsoft.com/office/officeart/2005/8/layout/hierarchy3"/>
    <dgm:cxn modelId="{F72D70F7-37CB-4C76-AC66-00B10A67B137}" type="presParOf" srcId="{DC9645C1-B0DA-4C64-BE1F-18E28B5E16BF}" destId="{971F6F70-7188-488D-AF82-AE1998165A22}" srcOrd="7" destOrd="0" presId="urn:microsoft.com/office/officeart/2005/8/layout/hierarchy3"/>
    <dgm:cxn modelId="{D2F09C3B-B619-40C6-8950-5049C47CB021}" type="presParOf" srcId="{66FFA968-D62E-4E60-B813-B535DA666475}" destId="{A32F8276-BCB1-4F16-931E-84629BB662BB}" srcOrd="1" destOrd="0" presId="urn:microsoft.com/office/officeart/2005/8/layout/hierarchy3"/>
    <dgm:cxn modelId="{3EDB51BA-DAE6-4F1E-BCB8-660D34183BB6}" type="presParOf" srcId="{A32F8276-BCB1-4F16-931E-84629BB662BB}" destId="{173D766C-89CE-4675-9A87-AB4294619B25}" srcOrd="0" destOrd="0" presId="urn:microsoft.com/office/officeart/2005/8/layout/hierarchy3"/>
    <dgm:cxn modelId="{4A44DF46-C716-40E8-A3E6-8713A508B8E5}" type="presParOf" srcId="{173D766C-89CE-4675-9A87-AB4294619B25}" destId="{F0119F7E-F1CE-4566-8402-7D95507510BF}" srcOrd="0" destOrd="0" presId="urn:microsoft.com/office/officeart/2005/8/layout/hierarchy3"/>
    <dgm:cxn modelId="{FF9C02D8-1A22-4A7B-8DCF-B42CBDBB9466}" type="presParOf" srcId="{173D766C-89CE-4675-9A87-AB4294619B25}" destId="{56A5CBAE-1806-428A-9D2F-24D8C2BBB53E}" srcOrd="1" destOrd="0" presId="urn:microsoft.com/office/officeart/2005/8/layout/hierarchy3"/>
    <dgm:cxn modelId="{34B9C7E7-4B3A-4AC6-A604-BDA33FF07CA0}" type="presParOf" srcId="{A32F8276-BCB1-4F16-931E-84629BB662BB}" destId="{8AC37310-F33C-47B0-A9C4-106FFD15C72B}" srcOrd="1" destOrd="0" presId="urn:microsoft.com/office/officeart/2005/8/layout/hierarchy3"/>
    <dgm:cxn modelId="{7E619A07-731E-4C46-BD4F-32B1C16DFBBA}" type="presParOf" srcId="{8AC37310-F33C-47B0-A9C4-106FFD15C72B}" destId="{7B6DC8E1-F2C9-42EE-B069-BE75FD6A3C98}" srcOrd="0" destOrd="0" presId="urn:microsoft.com/office/officeart/2005/8/layout/hierarchy3"/>
    <dgm:cxn modelId="{957D7CF5-05F0-4A64-99AE-9ACD7937567E}" type="presParOf" srcId="{8AC37310-F33C-47B0-A9C4-106FFD15C72B}" destId="{E4CA3DE6-9F05-4FCF-B397-EF292217D0FA}" srcOrd="1" destOrd="0" presId="urn:microsoft.com/office/officeart/2005/8/layout/hierarchy3"/>
    <dgm:cxn modelId="{97459FDB-A216-4BF0-9F64-E51B91827FE0}" type="presParOf" srcId="{8AC37310-F33C-47B0-A9C4-106FFD15C72B}" destId="{B7115760-5104-457B-BC25-EC621A1A4C62}" srcOrd="2" destOrd="0" presId="urn:microsoft.com/office/officeart/2005/8/layout/hierarchy3"/>
    <dgm:cxn modelId="{DE097766-97C7-44C7-A480-D0EB4E597536}" type="presParOf" srcId="{8AC37310-F33C-47B0-A9C4-106FFD15C72B}" destId="{7D7C5312-92BA-4B46-B1D4-8C4846CB64D0}" srcOrd="3" destOrd="0" presId="urn:microsoft.com/office/officeart/2005/8/layout/hierarchy3"/>
    <dgm:cxn modelId="{59006A37-DD36-490E-8626-7B716ADFFD6B}" type="presParOf" srcId="{8AC37310-F33C-47B0-A9C4-106FFD15C72B}" destId="{1AE77B93-DA5E-46F0-9B6B-046A6D922B21}" srcOrd="4" destOrd="0" presId="urn:microsoft.com/office/officeart/2005/8/layout/hierarchy3"/>
    <dgm:cxn modelId="{93AFE194-D1C5-47A4-AADF-80AD93F7665C}" type="presParOf" srcId="{8AC37310-F33C-47B0-A9C4-106FFD15C72B}" destId="{A9D9B42A-C919-40B6-9E57-19CAB991A194}" srcOrd="5" destOrd="0" presId="urn:microsoft.com/office/officeart/2005/8/layout/hierarchy3"/>
    <dgm:cxn modelId="{EBA250A5-3A38-4A30-B648-3605BAC5F8A4}" type="presParOf" srcId="{8AC37310-F33C-47B0-A9C4-106FFD15C72B}" destId="{21C8066A-60C7-4D4E-BD0E-F195A3C5E8F0}" srcOrd="6" destOrd="0" presId="urn:microsoft.com/office/officeart/2005/8/layout/hierarchy3"/>
    <dgm:cxn modelId="{ABF32375-AFB0-416A-885A-E42EDA9E4672}" type="presParOf" srcId="{8AC37310-F33C-47B0-A9C4-106FFD15C72B}" destId="{162A0D16-2D5E-44A8-A383-55E526672B6C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B8A2D95-B13F-42FC-AAC1-9E3B01FE93C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lv-LV"/>
        </a:p>
      </dgm:t>
    </dgm:pt>
    <dgm:pt modelId="{EDD1C967-A6D7-4520-BB4B-2C5D4171B334}">
      <dgm:prSet phldrT="[Text]" custT="1"/>
      <dgm:spPr/>
      <dgm:t>
        <a:bodyPr/>
        <a:lstStyle/>
        <a:p>
          <a:pPr algn="ctr"/>
          <a:r>
            <a:rPr lang="lv-LV" sz="3600" dirty="0" smtClean="0">
              <a:latin typeface="Times New Roman" pitchFamily="18" charset="0"/>
              <a:cs typeface="Times New Roman" pitchFamily="18" charset="0"/>
            </a:rPr>
            <a:t>Administratīvās metodes</a:t>
          </a:r>
          <a:endParaRPr lang="lv-LV" sz="3600" dirty="0">
            <a:latin typeface="Times New Roman" pitchFamily="18" charset="0"/>
            <a:cs typeface="Times New Roman" pitchFamily="18" charset="0"/>
          </a:endParaRPr>
        </a:p>
      </dgm:t>
    </dgm:pt>
    <dgm:pt modelId="{402E5B66-BC88-40EC-8FC2-75FE4C767184}" type="parTrans" cxnId="{64EE9004-6C18-4E84-8037-38255AB56E6C}">
      <dgm:prSet/>
      <dgm:spPr/>
      <dgm:t>
        <a:bodyPr/>
        <a:lstStyle/>
        <a:p>
          <a:endParaRPr lang="lv-LV"/>
        </a:p>
      </dgm:t>
    </dgm:pt>
    <dgm:pt modelId="{47603210-234E-4904-B609-E7187654DF50}" type="sibTrans" cxnId="{64EE9004-6C18-4E84-8037-38255AB56E6C}">
      <dgm:prSet/>
      <dgm:spPr/>
      <dgm:t>
        <a:bodyPr/>
        <a:lstStyle/>
        <a:p>
          <a:endParaRPr lang="lv-LV"/>
        </a:p>
      </dgm:t>
    </dgm:pt>
    <dgm:pt modelId="{ED5E1312-0206-4E0A-9511-CC813F0C826D}">
      <dgm:prSet phldrT="[Text]" custT="1"/>
      <dgm:spPr/>
      <dgm:t>
        <a:bodyPr/>
        <a:lstStyle/>
        <a:p>
          <a:pPr algn="ctr"/>
          <a:r>
            <a:rPr lang="lv-LV" sz="3600" dirty="0" smtClean="0">
              <a:latin typeface="Times New Roman" pitchFamily="18" charset="0"/>
              <a:cs typeface="Times New Roman" pitchFamily="18" charset="0"/>
            </a:rPr>
            <a:t>Ekonomiskās metodes</a:t>
          </a:r>
          <a:endParaRPr lang="lv-LV" sz="3600" dirty="0">
            <a:latin typeface="Times New Roman" pitchFamily="18" charset="0"/>
            <a:cs typeface="Times New Roman" pitchFamily="18" charset="0"/>
          </a:endParaRPr>
        </a:p>
      </dgm:t>
    </dgm:pt>
    <dgm:pt modelId="{AB925CF2-81D8-44D9-9FB6-8B641439BD26}" type="parTrans" cxnId="{CF922063-C07E-4B6A-91B4-1277E7A1B5BF}">
      <dgm:prSet/>
      <dgm:spPr/>
      <dgm:t>
        <a:bodyPr/>
        <a:lstStyle/>
        <a:p>
          <a:endParaRPr lang="lv-LV"/>
        </a:p>
      </dgm:t>
    </dgm:pt>
    <dgm:pt modelId="{2087F77A-C8AD-4A27-9FD0-3C56D9961A20}" type="sibTrans" cxnId="{CF922063-C07E-4B6A-91B4-1277E7A1B5BF}">
      <dgm:prSet/>
      <dgm:spPr/>
      <dgm:t>
        <a:bodyPr/>
        <a:lstStyle/>
        <a:p>
          <a:endParaRPr lang="lv-LV"/>
        </a:p>
      </dgm:t>
    </dgm:pt>
    <dgm:pt modelId="{D58F81AF-C64B-45B4-AFA5-09C4E42F82CB}">
      <dgm:prSet custT="1"/>
      <dgm:spPr/>
      <dgm:t>
        <a:bodyPr/>
        <a:lstStyle/>
        <a:p>
          <a:pPr algn="ctr"/>
          <a:r>
            <a:rPr lang="lv-LV" sz="3600" dirty="0" smtClean="0">
              <a:latin typeface="Times New Roman" pitchFamily="18" charset="0"/>
              <a:cs typeface="Times New Roman" pitchFamily="18" charset="0"/>
            </a:rPr>
            <a:t>Sociāli psiholoģiskās metodes</a:t>
          </a:r>
          <a:endParaRPr lang="lv-LV" sz="3600" dirty="0">
            <a:latin typeface="Times New Roman" pitchFamily="18" charset="0"/>
            <a:cs typeface="Times New Roman" pitchFamily="18" charset="0"/>
          </a:endParaRPr>
        </a:p>
      </dgm:t>
    </dgm:pt>
    <dgm:pt modelId="{3A91C37D-D1F2-41A0-A69B-C857C5F02141}" type="parTrans" cxnId="{003364CD-A25D-48FE-8780-27EA9388D03B}">
      <dgm:prSet/>
      <dgm:spPr/>
      <dgm:t>
        <a:bodyPr/>
        <a:lstStyle/>
        <a:p>
          <a:endParaRPr lang="lv-LV"/>
        </a:p>
      </dgm:t>
    </dgm:pt>
    <dgm:pt modelId="{85075809-1851-4DA6-93C3-E4D452E46B7C}" type="sibTrans" cxnId="{003364CD-A25D-48FE-8780-27EA9388D03B}">
      <dgm:prSet/>
      <dgm:spPr/>
      <dgm:t>
        <a:bodyPr/>
        <a:lstStyle/>
        <a:p>
          <a:endParaRPr lang="lv-LV"/>
        </a:p>
      </dgm:t>
    </dgm:pt>
    <dgm:pt modelId="{E4873966-6431-47B6-9B65-852B7F4BC953}" type="pres">
      <dgm:prSet presAssocID="{4B8A2D95-B13F-42FC-AAC1-9E3B01FE93C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5714F68B-9F99-4F66-B863-EC37D27BBCD9}" type="pres">
      <dgm:prSet presAssocID="{EDD1C967-A6D7-4520-BB4B-2C5D4171B33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B5C8846-3D04-4115-BF6B-988044A4111C}" type="pres">
      <dgm:prSet presAssocID="{47603210-234E-4904-B609-E7187654DF50}" presName="spacer" presStyleCnt="0"/>
      <dgm:spPr/>
    </dgm:pt>
    <dgm:pt modelId="{0D28FC63-158D-4746-8455-F1B8BEBB105A}" type="pres">
      <dgm:prSet presAssocID="{ED5E1312-0206-4E0A-9511-CC813F0C826D}" presName="parentText" presStyleLbl="node1" presStyleIdx="1" presStyleCnt="3" custLinFactNeighborX="868" custLinFactNeighborY="-6147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19FA343-D96E-40D5-91BB-9394E3C3A9F4}" type="pres">
      <dgm:prSet presAssocID="{2087F77A-C8AD-4A27-9FD0-3C56D9961A20}" presName="spacer" presStyleCnt="0"/>
      <dgm:spPr/>
    </dgm:pt>
    <dgm:pt modelId="{17DA3BA1-8D0B-42F0-8DFC-CD5F6441006B}" type="pres">
      <dgm:prSet presAssocID="{D58F81AF-C64B-45B4-AFA5-09C4E42F82C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lv-LV"/>
        </a:p>
      </dgm:t>
    </dgm:pt>
  </dgm:ptLst>
  <dgm:cxnLst>
    <dgm:cxn modelId="{2B20D605-AFB9-409C-A37E-AC74C9D9E1DD}" type="presOf" srcId="{EDD1C967-A6D7-4520-BB4B-2C5D4171B334}" destId="{5714F68B-9F99-4F66-B863-EC37D27BBCD9}" srcOrd="0" destOrd="0" presId="urn:microsoft.com/office/officeart/2005/8/layout/vList2"/>
    <dgm:cxn modelId="{7CA7EB24-6F53-4E5E-942A-1746C115201F}" type="presOf" srcId="{4B8A2D95-B13F-42FC-AAC1-9E3B01FE93CC}" destId="{E4873966-6431-47B6-9B65-852B7F4BC953}" srcOrd="0" destOrd="0" presId="urn:microsoft.com/office/officeart/2005/8/layout/vList2"/>
    <dgm:cxn modelId="{721F37A3-60C1-4324-91C2-3E158FD65F8D}" type="presOf" srcId="{ED5E1312-0206-4E0A-9511-CC813F0C826D}" destId="{0D28FC63-158D-4746-8455-F1B8BEBB105A}" srcOrd="0" destOrd="0" presId="urn:microsoft.com/office/officeart/2005/8/layout/vList2"/>
    <dgm:cxn modelId="{64EE9004-6C18-4E84-8037-38255AB56E6C}" srcId="{4B8A2D95-B13F-42FC-AAC1-9E3B01FE93CC}" destId="{EDD1C967-A6D7-4520-BB4B-2C5D4171B334}" srcOrd="0" destOrd="0" parTransId="{402E5B66-BC88-40EC-8FC2-75FE4C767184}" sibTransId="{47603210-234E-4904-B609-E7187654DF50}"/>
    <dgm:cxn modelId="{CF922063-C07E-4B6A-91B4-1277E7A1B5BF}" srcId="{4B8A2D95-B13F-42FC-AAC1-9E3B01FE93CC}" destId="{ED5E1312-0206-4E0A-9511-CC813F0C826D}" srcOrd="1" destOrd="0" parTransId="{AB925CF2-81D8-44D9-9FB6-8B641439BD26}" sibTransId="{2087F77A-C8AD-4A27-9FD0-3C56D9961A20}"/>
    <dgm:cxn modelId="{003364CD-A25D-48FE-8780-27EA9388D03B}" srcId="{4B8A2D95-B13F-42FC-AAC1-9E3B01FE93CC}" destId="{D58F81AF-C64B-45B4-AFA5-09C4E42F82CB}" srcOrd="2" destOrd="0" parTransId="{3A91C37D-D1F2-41A0-A69B-C857C5F02141}" sibTransId="{85075809-1851-4DA6-93C3-E4D452E46B7C}"/>
    <dgm:cxn modelId="{5AC7A94E-840B-4C7E-9EF5-79540DB6817E}" type="presOf" srcId="{D58F81AF-C64B-45B4-AFA5-09C4E42F82CB}" destId="{17DA3BA1-8D0B-42F0-8DFC-CD5F6441006B}" srcOrd="0" destOrd="0" presId="urn:microsoft.com/office/officeart/2005/8/layout/vList2"/>
    <dgm:cxn modelId="{8384E343-55CD-4C24-AD87-9C234BA270C0}" type="presParOf" srcId="{E4873966-6431-47B6-9B65-852B7F4BC953}" destId="{5714F68B-9F99-4F66-B863-EC37D27BBCD9}" srcOrd="0" destOrd="0" presId="urn:microsoft.com/office/officeart/2005/8/layout/vList2"/>
    <dgm:cxn modelId="{E4047459-F9C3-4558-906B-A57E6A97E2A2}" type="presParOf" srcId="{E4873966-6431-47B6-9B65-852B7F4BC953}" destId="{CB5C8846-3D04-4115-BF6B-988044A4111C}" srcOrd="1" destOrd="0" presId="urn:microsoft.com/office/officeart/2005/8/layout/vList2"/>
    <dgm:cxn modelId="{62B22F04-E0E9-47C8-8CD9-A9393463B273}" type="presParOf" srcId="{E4873966-6431-47B6-9B65-852B7F4BC953}" destId="{0D28FC63-158D-4746-8455-F1B8BEBB105A}" srcOrd="2" destOrd="0" presId="urn:microsoft.com/office/officeart/2005/8/layout/vList2"/>
    <dgm:cxn modelId="{A8BE5082-A411-468F-8997-376AC2985EB6}" type="presParOf" srcId="{E4873966-6431-47B6-9B65-852B7F4BC953}" destId="{419FA343-D96E-40D5-91BB-9394E3C3A9F4}" srcOrd="3" destOrd="0" presId="urn:microsoft.com/office/officeart/2005/8/layout/vList2"/>
    <dgm:cxn modelId="{E382EAA9-C59A-4045-982E-8BDFACCFE8DF}" type="presParOf" srcId="{E4873966-6431-47B6-9B65-852B7F4BC953}" destId="{17DA3BA1-8D0B-42F0-8DFC-CD5F6441006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359692-91D9-4E7F-B5D8-C15DA87746F1}">
      <dsp:nvSpPr>
        <dsp:cNvPr id="0" name=""/>
        <dsp:cNvSpPr/>
      </dsp:nvSpPr>
      <dsp:spPr>
        <a:xfrm>
          <a:off x="0" y="420619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A08976-D81F-4EF2-9B0C-74079D2453BE}">
      <dsp:nvSpPr>
        <dsp:cNvPr id="0" name=""/>
        <dsp:cNvSpPr/>
      </dsp:nvSpPr>
      <dsp:spPr>
        <a:xfrm>
          <a:off x="411480" y="66379"/>
          <a:ext cx="5760720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b="0" i="0" kern="1200" dirty="0" smtClean="0">
              <a:latin typeface="Times New Roman" pitchFamily="18" charset="0"/>
              <a:cs typeface="Times New Roman" pitchFamily="18" charset="0"/>
            </a:rPr>
            <a:t>Klasiskā skola</a:t>
          </a:r>
          <a:endParaRPr lang="lv-LV" sz="3200" b="0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66379"/>
        <a:ext cx="5760720" cy="708480"/>
      </dsp:txXfrm>
    </dsp:sp>
    <dsp:sp modelId="{D1DE89AE-E81C-4B2F-A976-7FD67FF452DA}">
      <dsp:nvSpPr>
        <dsp:cNvPr id="0" name=""/>
        <dsp:cNvSpPr/>
      </dsp:nvSpPr>
      <dsp:spPr>
        <a:xfrm>
          <a:off x="0" y="1509259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B7B87D-4918-4824-BC51-DA5436E6B5B2}">
      <dsp:nvSpPr>
        <dsp:cNvPr id="0" name=""/>
        <dsp:cNvSpPr/>
      </dsp:nvSpPr>
      <dsp:spPr>
        <a:xfrm>
          <a:off x="400024" y="1144023"/>
          <a:ext cx="5760720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i="0" kern="1200" dirty="0" smtClean="0">
              <a:latin typeface="Times New Roman" pitchFamily="18" charset="0"/>
              <a:cs typeface="Times New Roman" pitchFamily="18" charset="0"/>
            </a:rPr>
            <a:t>Administratīvā skola</a:t>
          </a:r>
          <a:endParaRPr lang="lv-LV" sz="3200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0024" y="1144023"/>
        <a:ext cx="5760720" cy="708480"/>
      </dsp:txXfrm>
    </dsp:sp>
    <dsp:sp modelId="{0808F076-8821-4B5C-AE3D-91DD5D98D283}">
      <dsp:nvSpPr>
        <dsp:cNvPr id="0" name=""/>
        <dsp:cNvSpPr/>
      </dsp:nvSpPr>
      <dsp:spPr>
        <a:xfrm>
          <a:off x="0" y="2597899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386BF3-7D96-434E-873B-BCA1DED547E8}">
      <dsp:nvSpPr>
        <dsp:cNvPr id="0" name=""/>
        <dsp:cNvSpPr/>
      </dsp:nvSpPr>
      <dsp:spPr>
        <a:xfrm>
          <a:off x="411480" y="2243659"/>
          <a:ext cx="5760720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i="0" kern="1200" dirty="0" smtClean="0">
              <a:latin typeface="Times New Roman" pitchFamily="18" charset="0"/>
              <a:cs typeface="Times New Roman" pitchFamily="18" charset="0"/>
            </a:rPr>
            <a:t>Cilvēcisko attiecību skola</a:t>
          </a:r>
          <a:endParaRPr lang="lv-LV" sz="3200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480" y="2243659"/>
        <a:ext cx="5760720" cy="708480"/>
      </dsp:txXfrm>
    </dsp:sp>
    <dsp:sp modelId="{C3BDFCB9-17D9-437F-9F17-7FA0BD50A8AF}">
      <dsp:nvSpPr>
        <dsp:cNvPr id="0" name=""/>
        <dsp:cNvSpPr/>
      </dsp:nvSpPr>
      <dsp:spPr>
        <a:xfrm>
          <a:off x="0" y="3686538"/>
          <a:ext cx="8229600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AACED7-071E-4BC2-9390-F7B438BEEB9E}">
      <dsp:nvSpPr>
        <dsp:cNvPr id="0" name=""/>
        <dsp:cNvSpPr/>
      </dsp:nvSpPr>
      <dsp:spPr>
        <a:xfrm>
          <a:off x="471461" y="3309719"/>
          <a:ext cx="5760720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200" i="0" kern="1200" dirty="0" smtClean="0">
              <a:latin typeface="Times New Roman" pitchFamily="18" charset="0"/>
              <a:cs typeface="Times New Roman" pitchFamily="18" charset="0"/>
            </a:rPr>
            <a:t>Uzvedības skola</a:t>
          </a:r>
          <a:endParaRPr lang="lv-LV" sz="3200" i="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1461" y="3309719"/>
        <a:ext cx="5760720" cy="7084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01DB31-578A-4A61-ABE0-9CF0E267ADC0}">
      <dsp:nvSpPr>
        <dsp:cNvPr id="0" name=""/>
        <dsp:cNvSpPr/>
      </dsp:nvSpPr>
      <dsp:spPr>
        <a:xfrm>
          <a:off x="0" y="33479"/>
          <a:ext cx="3871956" cy="5303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100" kern="1200" dirty="0" smtClean="0">
              <a:latin typeface="Times New Roman" pitchFamily="18" charset="0"/>
              <a:cs typeface="Times New Roman" pitchFamily="18" charset="0"/>
            </a:rPr>
            <a:t>Priekšrocības</a:t>
          </a:r>
          <a:endParaRPr lang="lv-LV" sz="3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3479"/>
        <a:ext cx="3871956" cy="530354"/>
      </dsp:txXfrm>
    </dsp:sp>
    <dsp:sp modelId="{B7BCA605-8391-456F-9914-9223D9ED0C91}">
      <dsp:nvSpPr>
        <dsp:cNvPr id="0" name=""/>
        <dsp:cNvSpPr/>
      </dsp:nvSpPr>
      <dsp:spPr>
        <a:xfrm>
          <a:off x="387195" y="563833"/>
          <a:ext cx="389379" cy="4246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4646"/>
              </a:lnTo>
              <a:lnTo>
                <a:pt x="389379" y="4246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6CC5A6-7659-40D5-9DA3-D4A36A1FBB70}">
      <dsp:nvSpPr>
        <dsp:cNvPr id="0" name=""/>
        <dsp:cNvSpPr/>
      </dsp:nvSpPr>
      <dsp:spPr>
        <a:xfrm>
          <a:off x="776575" y="696925"/>
          <a:ext cx="3348273" cy="5831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Elastīgs darba grafiks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76575" y="696925"/>
        <a:ext cx="3348273" cy="583108"/>
      </dsp:txXfrm>
    </dsp:sp>
    <dsp:sp modelId="{78076563-A588-4865-8E48-A231A94A76FA}">
      <dsp:nvSpPr>
        <dsp:cNvPr id="0" name=""/>
        <dsp:cNvSpPr/>
      </dsp:nvSpPr>
      <dsp:spPr>
        <a:xfrm>
          <a:off x="387195" y="563833"/>
          <a:ext cx="389379" cy="11538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3883"/>
              </a:lnTo>
              <a:lnTo>
                <a:pt x="389379" y="11538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BFE869-6914-4E3C-BC36-AD87E8D08349}">
      <dsp:nvSpPr>
        <dsp:cNvPr id="0" name=""/>
        <dsp:cNvSpPr/>
      </dsp:nvSpPr>
      <dsp:spPr>
        <a:xfrm>
          <a:off x="776575" y="1412622"/>
          <a:ext cx="3348095" cy="6101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Pārvietošanās izbrīvēšanās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76575" y="1412622"/>
        <a:ext cx="3348095" cy="610188"/>
      </dsp:txXfrm>
    </dsp:sp>
    <dsp:sp modelId="{45405DD4-CB52-451C-9CD6-E224DF73BD66}">
      <dsp:nvSpPr>
        <dsp:cNvPr id="0" name=""/>
        <dsp:cNvSpPr/>
      </dsp:nvSpPr>
      <dsp:spPr>
        <a:xfrm>
          <a:off x="387195" y="563833"/>
          <a:ext cx="389379" cy="18966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6662"/>
              </a:lnTo>
              <a:lnTo>
                <a:pt x="389379" y="18966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9E159F-FAAF-4FB6-8057-819CCB189ADA}">
      <dsp:nvSpPr>
        <dsp:cNvPr id="0" name=""/>
        <dsp:cNvSpPr/>
      </dsp:nvSpPr>
      <dsp:spPr>
        <a:xfrm>
          <a:off x="776575" y="2155399"/>
          <a:ext cx="3349546" cy="6101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Laika balanss (ģimene, darbs)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76575" y="2155399"/>
        <a:ext cx="3349546" cy="610193"/>
      </dsp:txXfrm>
    </dsp:sp>
    <dsp:sp modelId="{28301BA2-53C1-4E4E-A820-4B5D3C94CCD6}">
      <dsp:nvSpPr>
        <dsp:cNvPr id="0" name=""/>
        <dsp:cNvSpPr/>
      </dsp:nvSpPr>
      <dsp:spPr>
        <a:xfrm>
          <a:off x="387195" y="563833"/>
          <a:ext cx="389379" cy="26394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9442"/>
              </a:lnTo>
              <a:lnTo>
                <a:pt x="389379" y="26394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1F6F70-7188-488D-AF82-AE1998165A22}">
      <dsp:nvSpPr>
        <dsp:cNvPr id="0" name=""/>
        <dsp:cNvSpPr/>
      </dsp:nvSpPr>
      <dsp:spPr>
        <a:xfrm>
          <a:off x="776575" y="2898181"/>
          <a:ext cx="3349546" cy="6101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Prasmju un kvalifikācijas saglabāšana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76575" y="2898181"/>
        <a:ext cx="3349546" cy="610188"/>
      </dsp:txXfrm>
    </dsp:sp>
    <dsp:sp modelId="{8443B38A-92DE-4FDB-ABF4-35EEF72805B8}">
      <dsp:nvSpPr>
        <dsp:cNvPr id="0" name=""/>
        <dsp:cNvSpPr/>
      </dsp:nvSpPr>
      <dsp:spPr>
        <a:xfrm>
          <a:off x="387195" y="563833"/>
          <a:ext cx="389379" cy="33470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47075"/>
              </a:lnTo>
              <a:lnTo>
                <a:pt x="389379" y="33470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2B4DB2-3E60-485B-A804-B07DD489A52A}">
      <dsp:nvSpPr>
        <dsp:cNvPr id="0" name=""/>
        <dsp:cNvSpPr/>
      </dsp:nvSpPr>
      <dsp:spPr>
        <a:xfrm>
          <a:off x="776575" y="3640958"/>
          <a:ext cx="3349538" cy="5399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Jaunas darba iespēj</a:t>
          </a:r>
          <a:r>
            <a:rPr lang="lv-LV" sz="2900" kern="1200" dirty="0" smtClean="0"/>
            <a:t>as</a:t>
          </a:r>
          <a:endParaRPr lang="lv-LV" sz="2900" kern="1200" dirty="0"/>
        </a:p>
      </dsp:txBody>
      <dsp:txXfrm>
        <a:off x="776575" y="3640958"/>
        <a:ext cx="3349538" cy="539900"/>
      </dsp:txXfrm>
    </dsp:sp>
    <dsp:sp modelId="{F0119F7E-F1CE-4566-8402-7D95507510BF}">
      <dsp:nvSpPr>
        <dsp:cNvPr id="0" name=""/>
        <dsp:cNvSpPr/>
      </dsp:nvSpPr>
      <dsp:spPr>
        <a:xfrm>
          <a:off x="4354587" y="33479"/>
          <a:ext cx="3440417" cy="5303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55" tIns="39370" rIns="59055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100" kern="1200" dirty="0" smtClean="0">
              <a:latin typeface="Times New Roman" pitchFamily="18" charset="0"/>
              <a:cs typeface="Times New Roman" pitchFamily="18" charset="0"/>
            </a:rPr>
            <a:t>Trūkumi</a:t>
          </a:r>
          <a:endParaRPr lang="lv-LV" sz="3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54587" y="33479"/>
        <a:ext cx="3440417" cy="530354"/>
      </dsp:txXfrm>
    </dsp:sp>
    <dsp:sp modelId="{7B6DC8E1-F2C9-42EE-B069-BE75FD6A3C98}">
      <dsp:nvSpPr>
        <dsp:cNvPr id="0" name=""/>
        <dsp:cNvSpPr/>
      </dsp:nvSpPr>
      <dsp:spPr>
        <a:xfrm>
          <a:off x="4698629" y="563833"/>
          <a:ext cx="128771" cy="4568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6873"/>
              </a:lnTo>
              <a:lnTo>
                <a:pt x="128771" y="4568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CA3DE6-9F05-4FCF-B397-EF292217D0FA}">
      <dsp:nvSpPr>
        <dsp:cNvPr id="0" name=""/>
        <dsp:cNvSpPr/>
      </dsp:nvSpPr>
      <dsp:spPr>
        <a:xfrm>
          <a:off x="4827400" y="696925"/>
          <a:ext cx="3885883" cy="647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Neder, ja vāja personīgā motivācija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27400" y="696925"/>
        <a:ext cx="3885883" cy="647562"/>
      </dsp:txXfrm>
    </dsp:sp>
    <dsp:sp modelId="{B7115760-5104-457B-BC25-EC621A1A4C62}">
      <dsp:nvSpPr>
        <dsp:cNvPr id="0" name=""/>
        <dsp:cNvSpPr/>
      </dsp:nvSpPr>
      <dsp:spPr>
        <a:xfrm>
          <a:off x="4698629" y="563833"/>
          <a:ext cx="128771" cy="12426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2691"/>
              </a:lnTo>
              <a:lnTo>
                <a:pt x="128771" y="12426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7C5312-92BA-4B46-B1D4-8C4846CB64D0}">
      <dsp:nvSpPr>
        <dsp:cNvPr id="0" name=""/>
        <dsp:cNvSpPr/>
      </dsp:nvSpPr>
      <dsp:spPr>
        <a:xfrm>
          <a:off x="4827400" y="1477076"/>
          <a:ext cx="3885883" cy="6588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Dzīves kārtības maiņa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27400" y="1477076"/>
        <a:ext cx="3885883" cy="658896"/>
      </dsp:txXfrm>
    </dsp:sp>
    <dsp:sp modelId="{1AE77B93-DA5E-46F0-9B6B-046A6D922B21}">
      <dsp:nvSpPr>
        <dsp:cNvPr id="0" name=""/>
        <dsp:cNvSpPr/>
      </dsp:nvSpPr>
      <dsp:spPr>
        <a:xfrm>
          <a:off x="4698629" y="563833"/>
          <a:ext cx="128771" cy="20285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8508"/>
              </a:lnTo>
              <a:lnTo>
                <a:pt x="128771" y="20285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D9B42A-C919-40B6-9E57-19CAB991A194}">
      <dsp:nvSpPr>
        <dsp:cNvPr id="0" name=""/>
        <dsp:cNvSpPr/>
      </dsp:nvSpPr>
      <dsp:spPr>
        <a:xfrm>
          <a:off x="4827400" y="2268561"/>
          <a:ext cx="3885883" cy="647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Nav iespējams iegūt kolektīvā apgūstamās iemaņas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27400" y="2268561"/>
        <a:ext cx="3885883" cy="647562"/>
      </dsp:txXfrm>
    </dsp:sp>
    <dsp:sp modelId="{21C8066A-60C7-4D4E-BD0E-F195A3C5E8F0}">
      <dsp:nvSpPr>
        <dsp:cNvPr id="0" name=""/>
        <dsp:cNvSpPr/>
      </dsp:nvSpPr>
      <dsp:spPr>
        <a:xfrm>
          <a:off x="4698629" y="563833"/>
          <a:ext cx="128771" cy="28143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4326"/>
              </a:lnTo>
              <a:lnTo>
                <a:pt x="128771" y="28143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2A0D16-2D5E-44A8-A383-55E526672B6C}">
      <dsp:nvSpPr>
        <dsp:cNvPr id="0" name=""/>
        <dsp:cNvSpPr/>
      </dsp:nvSpPr>
      <dsp:spPr>
        <a:xfrm>
          <a:off x="4827400" y="3048712"/>
          <a:ext cx="3885883" cy="6588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Nav iespējams attīstīt sociālās saskarsmes iemaņas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27400" y="3048712"/>
        <a:ext cx="3885883" cy="65889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01DB31-578A-4A61-ABE0-9CF0E267ADC0}">
      <dsp:nvSpPr>
        <dsp:cNvPr id="0" name=""/>
        <dsp:cNvSpPr/>
      </dsp:nvSpPr>
      <dsp:spPr>
        <a:xfrm>
          <a:off x="0" y="810214"/>
          <a:ext cx="3656103" cy="500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000" kern="1200" dirty="0" smtClean="0">
              <a:latin typeface="Times New Roman" pitchFamily="18" charset="0"/>
              <a:cs typeface="Times New Roman" pitchFamily="18" charset="0"/>
            </a:rPr>
            <a:t>Priekšrocības</a:t>
          </a:r>
          <a:endParaRPr lang="lv-LV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810214"/>
        <a:ext cx="3656103" cy="500788"/>
      </dsp:txXfrm>
    </dsp:sp>
    <dsp:sp modelId="{B7BCA605-8391-456F-9914-9223D9ED0C91}">
      <dsp:nvSpPr>
        <dsp:cNvPr id="0" name=""/>
        <dsp:cNvSpPr/>
      </dsp:nvSpPr>
      <dsp:spPr>
        <a:xfrm>
          <a:off x="365610" y="1311002"/>
          <a:ext cx="367672" cy="4831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3125"/>
              </a:lnTo>
              <a:lnTo>
                <a:pt x="367672" y="4831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6CC5A6-7659-40D5-9DA3-D4A36A1FBB70}">
      <dsp:nvSpPr>
        <dsp:cNvPr id="0" name=""/>
        <dsp:cNvSpPr/>
      </dsp:nvSpPr>
      <dsp:spPr>
        <a:xfrm>
          <a:off x="733282" y="1436674"/>
          <a:ext cx="3172792" cy="7149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Transporta problēmu samazināšanās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33282" y="1436674"/>
        <a:ext cx="3172792" cy="714904"/>
      </dsp:txXfrm>
    </dsp:sp>
    <dsp:sp modelId="{78076563-A588-4865-8E48-A231A94A76FA}">
      <dsp:nvSpPr>
        <dsp:cNvPr id="0" name=""/>
        <dsp:cNvSpPr/>
      </dsp:nvSpPr>
      <dsp:spPr>
        <a:xfrm>
          <a:off x="365610" y="1311002"/>
          <a:ext cx="367672" cy="13045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4562"/>
              </a:lnTo>
              <a:lnTo>
                <a:pt x="367672" y="13045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BFE869-6914-4E3C-BC36-AD87E8D08349}">
      <dsp:nvSpPr>
        <dsp:cNvPr id="0" name=""/>
        <dsp:cNvSpPr/>
      </dsp:nvSpPr>
      <dsp:spPr>
        <a:xfrm>
          <a:off x="733282" y="2276776"/>
          <a:ext cx="3196886" cy="6775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Jaunas darba iespējas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33282" y="2276776"/>
        <a:ext cx="3196886" cy="677576"/>
      </dsp:txXfrm>
    </dsp:sp>
    <dsp:sp modelId="{45405DD4-CB52-451C-9CD6-E224DF73BD66}">
      <dsp:nvSpPr>
        <dsp:cNvPr id="0" name=""/>
        <dsp:cNvSpPr/>
      </dsp:nvSpPr>
      <dsp:spPr>
        <a:xfrm>
          <a:off x="365610" y="1311002"/>
          <a:ext cx="367672" cy="21073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7338"/>
              </a:lnTo>
              <a:lnTo>
                <a:pt x="367672" y="210733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9E159F-FAAF-4FB6-8057-819CCB189ADA}">
      <dsp:nvSpPr>
        <dsp:cNvPr id="0" name=""/>
        <dsp:cNvSpPr/>
      </dsp:nvSpPr>
      <dsp:spPr>
        <a:xfrm>
          <a:off x="733282" y="3079550"/>
          <a:ext cx="3171590" cy="6775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Iespēja strādāt cilvēkiem ar īpašām vajadzībām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33282" y="3079550"/>
        <a:ext cx="3171590" cy="677581"/>
      </dsp:txXfrm>
    </dsp:sp>
    <dsp:sp modelId="{F0119F7E-F1CE-4566-8402-7D95507510BF}">
      <dsp:nvSpPr>
        <dsp:cNvPr id="0" name=""/>
        <dsp:cNvSpPr/>
      </dsp:nvSpPr>
      <dsp:spPr>
        <a:xfrm>
          <a:off x="4111829" y="810214"/>
          <a:ext cx="3248622" cy="500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000" kern="1200" dirty="0" smtClean="0">
              <a:latin typeface="Times New Roman" pitchFamily="18" charset="0"/>
              <a:cs typeface="Times New Roman" pitchFamily="18" charset="0"/>
            </a:rPr>
            <a:t>Trūkumi</a:t>
          </a:r>
          <a:endParaRPr lang="lv-LV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1829" y="810214"/>
        <a:ext cx="3248622" cy="500788"/>
      </dsp:txXfrm>
    </dsp:sp>
    <dsp:sp modelId="{7B6DC8E1-F2C9-42EE-B069-BE75FD6A3C98}">
      <dsp:nvSpPr>
        <dsp:cNvPr id="0" name=""/>
        <dsp:cNvSpPr/>
      </dsp:nvSpPr>
      <dsp:spPr>
        <a:xfrm>
          <a:off x="4436691" y="1311002"/>
          <a:ext cx="121592" cy="4812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1222"/>
              </a:lnTo>
              <a:lnTo>
                <a:pt x="121592" y="4812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CA3DE6-9F05-4FCF-B397-EF292217D0FA}">
      <dsp:nvSpPr>
        <dsp:cNvPr id="0" name=""/>
        <dsp:cNvSpPr/>
      </dsp:nvSpPr>
      <dsp:spPr>
        <a:xfrm>
          <a:off x="4558283" y="1436674"/>
          <a:ext cx="3669253" cy="7110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Kolektīva vērtību samazināšanās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58283" y="1436674"/>
        <a:ext cx="3669253" cy="711098"/>
      </dsp:txXfrm>
    </dsp:sp>
    <dsp:sp modelId="{B7115760-5104-457B-BC25-EC621A1A4C62}">
      <dsp:nvSpPr>
        <dsp:cNvPr id="0" name=""/>
        <dsp:cNvSpPr/>
      </dsp:nvSpPr>
      <dsp:spPr>
        <a:xfrm>
          <a:off x="4436691" y="1311002"/>
          <a:ext cx="121592" cy="12837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3797"/>
              </a:lnTo>
              <a:lnTo>
                <a:pt x="121592" y="12837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7C5312-92BA-4B46-B1D4-8C4846CB64D0}">
      <dsp:nvSpPr>
        <dsp:cNvPr id="0" name=""/>
        <dsp:cNvSpPr/>
      </dsp:nvSpPr>
      <dsp:spPr>
        <a:xfrm>
          <a:off x="4558283" y="2272970"/>
          <a:ext cx="3669253" cy="6436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Noslēgtības pieaugums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58283" y="2272970"/>
        <a:ext cx="3669253" cy="643657"/>
      </dsp:txXfrm>
    </dsp:sp>
    <dsp:sp modelId="{1AE77B93-DA5E-46F0-9B6B-046A6D922B21}">
      <dsp:nvSpPr>
        <dsp:cNvPr id="0" name=""/>
        <dsp:cNvSpPr/>
      </dsp:nvSpPr>
      <dsp:spPr>
        <a:xfrm>
          <a:off x="4436691" y="1311002"/>
          <a:ext cx="121592" cy="20905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90582"/>
              </a:lnTo>
              <a:lnTo>
                <a:pt x="121592" y="20905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D9B42A-C919-40B6-9E57-19CAB991A194}">
      <dsp:nvSpPr>
        <dsp:cNvPr id="0" name=""/>
        <dsp:cNvSpPr/>
      </dsp:nvSpPr>
      <dsp:spPr>
        <a:xfrm>
          <a:off x="4558283" y="3041825"/>
          <a:ext cx="3669253" cy="7195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Sociālās saskarsmes iemaņu  zaudēšana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58283" y="3041825"/>
        <a:ext cx="3669253" cy="71951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01DB31-578A-4A61-ABE0-9CF0E267ADC0}">
      <dsp:nvSpPr>
        <dsp:cNvPr id="0" name=""/>
        <dsp:cNvSpPr/>
      </dsp:nvSpPr>
      <dsp:spPr>
        <a:xfrm>
          <a:off x="0" y="112034"/>
          <a:ext cx="3656103" cy="500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000" kern="1200" dirty="0" smtClean="0">
              <a:latin typeface="Times New Roman" pitchFamily="18" charset="0"/>
              <a:cs typeface="Times New Roman" pitchFamily="18" charset="0"/>
            </a:rPr>
            <a:t>Priekšrocības</a:t>
          </a:r>
          <a:endParaRPr lang="lv-LV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12034"/>
        <a:ext cx="3656103" cy="500788"/>
      </dsp:txXfrm>
    </dsp:sp>
    <dsp:sp modelId="{B7BCA605-8391-456F-9914-9223D9ED0C91}">
      <dsp:nvSpPr>
        <dsp:cNvPr id="0" name=""/>
        <dsp:cNvSpPr/>
      </dsp:nvSpPr>
      <dsp:spPr>
        <a:xfrm>
          <a:off x="365610" y="612822"/>
          <a:ext cx="367672" cy="5317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1791"/>
              </a:lnTo>
              <a:lnTo>
                <a:pt x="367672" y="5317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6CC5A6-7659-40D5-9DA3-D4A36A1FBB70}">
      <dsp:nvSpPr>
        <dsp:cNvPr id="0" name=""/>
        <dsp:cNvSpPr/>
      </dsp:nvSpPr>
      <dsp:spPr>
        <a:xfrm>
          <a:off x="733282" y="738495"/>
          <a:ext cx="3161615" cy="8122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Elastīguma palielināšanās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33282" y="738495"/>
        <a:ext cx="3161615" cy="812238"/>
      </dsp:txXfrm>
    </dsp:sp>
    <dsp:sp modelId="{78076563-A588-4865-8E48-A231A94A76FA}">
      <dsp:nvSpPr>
        <dsp:cNvPr id="0" name=""/>
        <dsp:cNvSpPr/>
      </dsp:nvSpPr>
      <dsp:spPr>
        <a:xfrm>
          <a:off x="365610" y="612822"/>
          <a:ext cx="367672" cy="14733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73333"/>
              </a:lnTo>
              <a:lnTo>
                <a:pt x="367672" y="14733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BFE869-6914-4E3C-BC36-AD87E8D08349}">
      <dsp:nvSpPr>
        <dsp:cNvPr id="0" name=""/>
        <dsp:cNvSpPr/>
      </dsp:nvSpPr>
      <dsp:spPr>
        <a:xfrm>
          <a:off x="733282" y="1675930"/>
          <a:ext cx="3137521" cy="8204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Izmaksu samazināšanās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33282" y="1675930"/>
        <a:ext cx="3137521" cy="820451"/>
      </dsp:txXfrm>
    </dsp:sp>
    <dsp:sp modelId="{45405DD4-CB52-451C-9CD6-E224DF73BD66}">
      <dsp:nvSpPr>
        <dsp:cNvPr id="0" name=""/>
        <dsp:cNvSpPr/>
      </dsp:nvSpPr>
      <dsp:spPr>
        <a:xfrm>
          <a:off x="365610" y="612822"/>
          <a:ext cx="367672" cy="23767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6760"/>
              </a:lnTo>
              <a:lnTo>
                <a:pt x="367672" y="23767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9E159F-FAAF-4FB6-8057-819CCB189ADA}">
      <dsp:nvSpPr>
        <dsp:cNvPr id="0" name=""/>
        <dsp:cNvSpPr/>
      </dsp:nvSpPr>
      <dsp:spPr>
        <a:xfrm>
          <a:off x="733282" y="2621578"/>
          <a:ext cx="3162816" cy="7360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Teritoriāli attālu speciālistu piesaistīšana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33282" y="2621578"/>
        <a:ext cx="3162816" cy="736008"/>
      </dsp:txXfrm>
    </dsp:sp>
    <dsp:sp modelId="{28301BA2-53C1-4E4E-A820-4B5D3C94CCD6}">
      <dsp:nvSpPr>
        <dsp:cNvPr id="0" name=""/>
        <dsp:cNvSpPr/>
      </dsp:nvSpPr>
      <dsp:spPr>
        <a:xfrm>
          <a:off x="365610" y="612822"/>
          <a:ext cx="367672" cy="32868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86892"/>
              </a:lnTo>
              <a:lnTo>
                <a:pt x="367672" y="32868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1F6F70-7188-488D-AF82-AE1998165A22}">
      <dsp:nvSpPr>
        <dsp:cNvPr id="0" name=""/>
        <dsp:cNvSpPr/>
      </dsp:nvSpPr>
      <dsp:spPr>
        <a:xfrm>
          <a:off x="733282" y="3482783"/>
          <a:ext cx="3162816" cy="833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Diennakts darbība izmantojot laika joslas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33282" y="3482783"/>
        <a:ext cx="3162816" cy="833862"/>
      </dsp:txXfrm>
    </dsp:sp>
    <dsp:sp modelId="{F0119F7E-F1CE-4566-8402-7D95507510BF}">
      <dsp:nvSpPr>
        <dsp:cNvPr id="0" name=""/>
        <dsp:cNvSpPr/>
      </dsp:nvSpPr>
      <dsp:spPr>
        <a:xfrm>
          <a:off x="4111829" y="112034"/>
          <a:ext cx="3248622" cy="500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000" kern="1200" dirty="0" smtClean="0">
              <a:latin typeface="Times New Roman" pitchFamily="18" charset="0"/>
              <a:cs typeface="Times New Roman" pitchFamily="18" charset="0"/>
            </a:rPr>
            <a:t>Trūkumi</a:t>
          </a:r>
          <a:endParaRPr lang="lv-LV" sz="3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11829" y="112034"/>
        <a:ext cx="3248622" cy="500788"/>
      </dsp:txXfrm>
    </dsp:sp>
    <dsp:sp modelId="{7B6DC8E1-F2C9-42EE-B069-BE75FD6A3C98}">
      <dsp:nvSpPr>
        <dsp:cNvPr id="0" name=""/>
        <dsp:cNvSpPr/>
      </dsp:nvSpPr>
      <dsp:spPr>
        <a:xfrm>
          <a:off x="4436691" y="612822"/>
          <a:ext cx="121592" cy="5189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8944"/>
              </a:lnTo>
              <a:lnTo>
                <a:pt x="121592" y="51894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CA3DE6-9F05-4FCF-B397-EF292217D0FA}">
      <dsp:nvSpPr>
        <dsp:cNvPr id="0" name=""/>
        <dsp:cNvSpPr/>
      </dsp:nvSpPr>
      <dsp:spPr>
        <a:xfrm>
          <a:off x="4558283" y="738495"/>
          <a:ext cx="3669253" cy="7865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Nav grupas darbības pozitīvās ietekmes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58283" y="738495"/>
        <a:ext cx="3669253" cy="786542"/>
      </dsp:txXfrm>
    </dsp:sp>
    <dsp:sp modelId="{B7115760-5104-457B-BC25-EC621A1A4C62}">
      <dsp:nvSpPr>
        <dsp:cNvPr id="0" name=""/>
        <dsp:cNvSpPr/>
      </dsp:nvSpPr>
      <dsp:spPr>
        <a:xfrm>
          <a:off x="4436691" y="612822"/>
          <a:ext cx="121592" cy="14369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6958"/>
              </a:lnTo>
              <a:lnTo>
                <a:pt x="121592" y="14369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7C5312-92BA-4B46-B1D4-8C4846CB64D0}">
      <dsp:nvSpPr>
        <dsp:cNvPr id="0" name=""/>
        <dsp:cNvSpPr/>
      </dsp:nvSpPr>
      <dsp:spPr>
        <a:xfrm>
          <a:off x="4558283" y="1650234"/>
          <a:ext cx="3669253" cy="7990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Nav personīgā vadītāja un izpildītāja kontakta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58283" y="1650234"/>
        <a:ext cx="3669253" cy="799092"/>
      </dsp:txXfrm>
    </dsp:sp>
    <dsp:sp modelId="{1AE77B93-DA5E-46F0-9B6B-046A6D922B21}">
      <dsp:nvSpPr>
        <dsp:cNvPr id="0" name=""/>
        <dsp:cNvSpPr/>
      </dsp:nvSpPr>
      <dsp:spPr>
        <a:xfrm>
          <a:off x="4436691" y="612822"/>
          <a:ext cx="121592" cy="23358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5848"/>
              </a:lnTo>
              <a:lnTo>
                <a:pt x="121592" y="233584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D9B42A-C919-40B6-9E57-19CAB991A194}">
      <dsp:nvSpPr>
        <dsp:cNvPr id="0" name=""/>
        <dsp:cNvSpPr/>
      </dsp:nvSpPr>
      <dsp:spPr>
        <a:xfrm>
          <a:off x="4558283" y="2574524"/>
          <a:ext cx="3669253" cy="7482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Apgrūtināta kontrole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58283" y="2574524"/>
        <a:ext cx="3669253" cy="748292"/>
      </dsp:txXfrm>
    </dsp:sp>
    <dsp:sp modelId="{21C8066A-60C7-4D4E-BD0E-F195A3C5E8F0}">
      <dsp:nvSpPr>
        <dsp:cNvPr id="0" name=""/>
        <dsp:cNvSpPr/>
      </dsp:nvSpPr>
      <dsp:spPr>
        <a:xfrm>
          <a:off x="4436691" y="612822"/>
          <a:ext cx="121592" cy="32347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34737"/>
              </a:lnTo>
              <a:lnTo>
                <a:pt x="121592" y="32347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2A0D16-2D5E-44A8-A383-55E526672B6C}">
      <dsp:nvSpPr>
        <dsp:cNvPr id="0" name=""/>
        <dsp:cNvSpPr/>
      </dsp:nvSpPr>
      <dsp:spPr>
        <a:xfrm>
          <a:off x="4558283" y="3448013"/>
          <a:ext cx="3669253" cy="7990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kern="1200" dirty="0" smtClean="0">
              <a:latin typeface="Times New Roman" pitchFamily="18" charset="0"/>
              <a:cs typeface="Times New Roman" pitchFamily="18" charset="0"/>
            </a:rPr>
            <a:t>Ne visus darbus var veikt labi bez personīgā kontakta </a:t>
          </a:r>
          <a:endParaRPr lang="lv-LV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58283" y="3448013"/>
        <a:ext cx="3669253" cy="79909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14F68B-9F99-4F66-B863-EC37D27BBCD9}">
      <dsp:nvSpPr>
        <dsp:cNvPr id="0" name=""/>
        <dsp:cNvSpPr/>
      </dsp:nvSpPr>
      <dsp:spPr>
        <a:xfrm>
          <a:off x="0" y="23582"/>
          <a:ext cx="82296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600" kern="1200" dirty="0" smtClean="0">
              <a:latin typeface="Times New Roman" pitchFamily="18" charset="0"/>
              <a:cs typeface="Times New Roman" pitchFamily="18" charset="0"/>
            </a:rPr>
            <a:t>Administratīvās metodes</a:t>
          </a:r>
          <a:endParaRPr lang="lv-LV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3582"/>
        <a:ext cx="8229600" cy="1216800"/>
      </dsp:txXfrm>
    </dsp:sp>
    <dsp:sp modelId="{0D28FC63-158D-4746-8455-F1B8BEBB105A}">
      <dsp:nvSpPr>
        <dsp:cNvPr id="0" name=""/>
        <dsp:cNvSpPr/>
      </dsp:nvSpPr>
      <dsp:spPr>
        <a:xfrm>
          <a:off x="0" y="1416075"/>
          <a:ext cx="82296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600" kern="1200" dirty="0" smtClean="0">
              <a:latin typeface="Times New Roman" pitchFamily="18" charset="0"/>
              <a:cs typeface="Times New Roman" pitchFamily="18" charset="0"/>
            </a:rPr>
            <a:t>Ekonomiskās metodes</a:t>
          </a:r>
          <a:endParaRPr lang="lv-LV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416075"/>
        <a:ext cx="8229600" cy="1216800"/>
      </dsp:txXfrm>
    </dsp:sp>
    <dsp:sp modelId="{17DA3BA1-8D0B-42F0-8DFC-CD5F6441006B}">
      <dsp:nvSpPr>
        <dsp:cNvPr id="0" name=""/>
        <dsp:cNvSpPr/>
      </dsp:nvSpPr>
      <dsp:spPr>
        <a:xfrm>
          <a:off x="0" y="2831582"/>
          <a:ext cx="82296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3600" kern="1200" dirty="0" smtClean="0">
              <a:latin typeface="Times New Roman" pitchFamily="18" charset="0"/>
              <a:cs typeface="Times New Roman" pitchFamily="18" charset="0"/>
            </a:rPr>
            <a:t>Sociāli psiholoģiskās metodes</a:t>
          </a:r>
          <a:endParaRPr lang="lv-LV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831582"/>
        <a:ext cx="8229600" cy="1216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8E218-D9F3-40DB-AB86-22D0AF526764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9AB64-FB3D-469E-8B0C-952889AA0FE5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D9AB64-FB3D-469E-8B0C-952889AA0FE5}" type="slidenum">
              <a:rPr lang="lv-LV" smtClean="0"/>
              <a:pPr/>
              <a:t>12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ABD4-A8AF-4866-8074-CC2D7409F8F3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A6CD-03EE-4202-B8A1-57E9C90B0ED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ABD4-A8AF-4866-8074-CC2D7409F8F3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A6CD-03EE-4202-B8A1-57E9C90B0ED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ABD4-A8AF-4866-8074-CC2D7409F8F3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A6CD-03EE-4202-B8A1-57E9C90B0ED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ABD4-A8AF-4866-8074-CC2D7409F8F3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A6CD-03EE-4202-B8A1-57E9C90B0ED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ABD4-A8AF-4866-8074-CC2D7409F8F3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A6CD-03EE-4202-B8A1-57E9C90B0ED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ABD4-A8AF-4866-8074-CC2D7409F8F3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A6CD-03EE-4202-B8A1-57E9C90B0ED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ABD4-A8AF-4866-8074-CC2D7409F8F3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A6CD-03EE-4202-B8A1-57E9C90B0ED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ABD4-A8AF-4866-8074-CC2D7409F8F3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A6CD-03EE-4202-B8A1-57E9C90B0ED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ABD4-A8AF-4866-8074-CC2D7409F8F3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A6CD-03EE-4202-B8A1-57E9C90B0ED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ABD4-A8AF-4866-8074-CC2D7409F8F3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A6CD-03EE-4202-B8A1-57E9C90B0ED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ABD4-A8AF-4866-8074-CC2D7409F8F3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8A6CD-03EE-4202-B8A1-57E9C90B0ED6}" type="slidenum">
              <a:rPr lang="lv-LV" smtClean="0"/>
              <a:pPr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4ABD4-A8AF-4866-8074-CC2D7409F8F3}" type="datetimeFigureOut">
              <a:rPr lang="lv-LV" smtClean="0"/>
              <a:pPr/>
              <a:t>2012.06.25.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8A6CD-03EE-4202-B8A1-57E9C90B0ED6}" type="slidenum">
              <a:rPr lang="lv-LV" smtClean="0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1.gi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VADĪBAS BŪTĪBA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600" y="3143250"/>
            <a:ext cx="6400800" cy="2495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Skolotāja Klāra Paipala</a:t>
            </a:r>
          </a:p>
          <a:p>
            <a:endParaRPr lang="lv-LV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ESF projekts  „Rīgas Valsts tehnikuma sākotnējās profesionālās 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izglītības programmu īstenošanas kvalitātes uzlabošana”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Vienošanās Nr. 2010/0106/1DP/1.2.1.1.3./09/APIA/VIAA/047</a:t>
            </a:r>
            <a:endParaRPr lang="lv-LV" sz="1400" dirty="0" smtClean="0">
              <a:solidFill>
                <a:schemeClr val="tx1"/>
              </a:solidFill>
            </a:endParaRPr>
          </a:p>
          <a:p>
            <a:r>
              <a:rPr lang="lv-LV" sz="1400" b="1" dirty="0" smtClean="0">
                <a:solidFill>
                  <a:schemeClr val="tx1"/>
                </a:solidFill>
              </a:rPr>
              <a:t> </a:t>
            </a:r>
            <a:endParaRPr lang="lv-LV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Distances darba attiecības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643470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sz="2400" dirty="0" smtClean="0">
                <a:latin typeface="Times New Roman" pitchFamily="18" charset="0"/>
                <a:cs typeface="Times New Roman" pitchFamily="18" charset="0"/>
              </a:rPr>
              <a:t>No darbinieku viedokļa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  <p:graphicFrame>
        <p:nvGraphicFramePr>
          <p:cNvPr id="6" name="Diagram 5"/>
          <p:cNvGraphicFramePr/>
          <p:nvPr/>
        </p:nvGraphicFramePr>
        <p:xfrm>
          <a:off x="285688" y="1714488"/>
          <a:ext cx="8715468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Distances darba attiecības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142983"/>
          <a:ext cx="8229600" cy="45720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57224" y="1214422"/>
            <a:ext cx="3643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No sabiedriskā viedokļa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Distances darba attiecības</a:t>
            </a:r>
            <a:endParaRPr lang="lv-LV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28736"/>
          <a:ext cx="8229600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4348" y="928670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No organizācijas viedokļa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8" name="Picture 7" descr="txt_20_5910_es_fondu_sauklis_we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Cilvēku resursu vadīšanas mērķi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000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lv-LV" dirty="0" smtClean="0"/>
              <a:t>		</a:t>
            </a:r>
          </a:p>
          <a:p>
            <a:pPr>
              <a:buNone/>
            </a:pPr>
            <a:r>
              <a:rPr lang="lv-LV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 Vispārējs mērķis </a:t>
            </a: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ir nodrošināt, lai organizācija ir spējīga sasniegt organizācijas mērķus ar darbinieku palīdzību.</a:t>
            </a:r>
          </a:p>
          <a:p>
            <a:pPr>
              <a:buNone/>
            </a:pPr>
            <a:endParaRPr lang="lv-LV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Vadības principi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4553"/>
            <a:ext cx="8229600" cy="3000397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sz="3600" dirty="0" smtClean="0">
                <a:latin typeface="Times New Roman" pitchFamily="18" charset="0"/>
                <a:cs typeface="Times New Roman" pitchFamily="18" charset="0"/>
              </a:rPr>
              <a:t>Principi izsaka prasības attiecībā uz vadības sistēmu, organizācijas struktūru un procesu.</a:t>
            </a:r>
            <a:endParaRPr lang="lv-LV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Vadības principi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57691"/>
          </a:xfrm>
        </p:spPr>
        <p:txBody>
          <a:bodyPr>
            <a:normAutofit lnSpcReduction="10000"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Vadības garīgās orientācijas princips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Centralizācijas un decentralizācijas principu apvienošana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Vienpersoniskas vadības princips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Koleģiālo attiecību princips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Plānošanas princips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Motivācijas princips</a:t>
            </a:r>
          </a:p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Zinātniskā pamatojuma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princips utt.</a:t>
            </a: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Vadības metodes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71472" y="1571613"/>
          <a:ext cx="8229600" cy="4071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5929330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Organizācija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43378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b="1" dirty="0" smtClean="0">
                <a:latin typeface="Times New Roman" pitchFamily="18" charset="0"/>
                <a:cs typeface="Times New Roman" pitchFamily="18" charset="0"/>
              </a:rPr>
              <a:t>Organizācijas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svarīgākā pazīme – ar kopīgām interesēm saistītu un orientētu uz personīgu un vispārēju organizācijas mērķu sasniegšanu cilvēku kopīga darbība.</a:t>
            </a: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Organizācijas iedala: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formālās organizācijās;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neformāla organizācijās.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Iespējamie </a:t>
            </a:r>
            <a:r>
              <a:rPr lang="lv-LV" smtClean="0">
                <a:latin typeface="Times New Roman" pitchFamily="18" charset="0"/>
                <a:cs typeface="Times New Roman" pitchFamily="18" charset="0"/>
              </a:rPr>
              <a:t>informācijas resursi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71874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Ukolovs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Vadības teorija. Rīga: apgāds “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Jumava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”, 2006.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G.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Pelše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Mazā biznesa kurss. Rīga: apgāds “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Jumava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”, 2009.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Ruperte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. Uzņēmuma vadīšana. Rīga: apgāds “</a:t>
            </a:r>
            <a:r>
              <a:rPr lang="lv-LV" dirty="0" err="1" smtClean="0">
                <a:latin typeface="Times New Roman" pitchFamily="18" charset="0"/>
                <a:cs typeface="Times New Roman" pitchFamily="18" charset="0"/>
              </a:rPr>
              <a:t>Jumava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”, 2007.</a:t>
            </a:r>
          </a:p>
          <a:p>
            <a:pPr marL="514350" indent="-514350">
              <a:buAutoNum type="arabicPeriod"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V. Reņģe. Mūsdienu organizācijas psiholoģija. Rīga: Zvaigzne ABC, 2007.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929330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29064"/>
          </a:xfrm>
        </p:spPr>
        <p:txBody>
          <a:bodyPr/>
          <a:lstStyle/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Paldies par uzmanību!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929330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16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Ik rītu Āfrikā pamostas Gazele. Tā zina, ka jāskrien ātrāk, nekā visātrākais Lauva, citādi tiks notverta un apēsta...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 rītiem mostas arī Lauva. Tas zina, ka jāspēj panākt vislēnākā Gazele, jo citādi būs jābadojas. 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Nav svarīgi, vai Jūs esat Lauva vai Gazele.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Kad pienāks rīts, Jums jāsāk skriet...</a:t>
            </a:r>
          </a:p>
          <a:p>
            <a:pPr algn="ctr">
              <a:buFont typeface="Wingdings" pitchFamily="2" charset="2"/>
              <a:buNone/>
            </a:pPr>
            <a:endParaRPr lang="lv-LV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lv-LV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 kādas Bila </a:t>
            </a:r>
            <a:r>
              <a:rPr lang="lv-LV" sz="28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Geitsa</a:t>
            </a:r>
            <a:r>
              <a:rPr lang="lv-LV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uzrunas saviem padotajiem)</a:t>
            </a:r>
          </a:p>
          <a:p>
            <a:pPr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6215082"/>
            <a:ext cx="3333334" cy="380952"/>
          </a:xfrm>
          <a:prstGeom prst="rect">
            <a:avLst/>
          </a:prstGeom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Cilvēku resursu vadība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39"/>
            <a:ext cx="8229600" cy="3714777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solidFill>
                  <a:srgbClr val="000000"/>
                </a:solidFill>
              </a:rPr>
              <a:t> </a:t>
            </a:r>
            <a:r>
              <a:rPr lang="lv-LV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Cilvēku resursu vadīšana </a:t>
            </a:r>
            <a:r>
              <a:rPr lang="lv-LV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ir vadības stratēģiska un saskaņota pieeja organizācijas visvērtīgākajiem aktīviem – cilvēkiem, kuri strādā organizācijā, individuāli un kolektīvi ieguldot sevi tās mērķu sasniegšanā.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857892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Vadības teorijas attīstība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57299"/>
          <a:ext cx="8229600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7" name="Picture 6" descr="txt_20_5910_es_fondu_sauklis_w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Klasiskā skola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719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Klasiskās skolas pamatā ir: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strikta jomu nodalīšana;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vadības hierarhija;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vadības vienpersoniskums;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pakļauto skaita ierobežojums.</a:t>
            </a:r>
          </a:p>
          <a:p>
            <a:pPr lvl="2">
              <a:buNone/>
            </a:pPr>
            <a:endParaRPr lang="lv-LV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None/>
            </a:pP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Pārstāvji: </a:t>
            </a:r>
            <a:r>
              <a:rPr lang="lv-LV" sz="2800" i="1" dirty="0" smtClean="0">
                <a:latin typeface="Times New Roman" pitchFamily="18" charset="0"/>
                <a:cs typeface="Times New Roman" pitchFamily="18" charset="0"/>
              </a:rPr>
              <a:t>F. </a:t>
            </a:r>
            <a:r>
              <a:rPr lang="lv-LV" sz="2800" i="1" dirty="0" err="1" smtClean="0">
                <a:latin typeface="Times New Roman" pitchFamily="18" charset="0"/>
                <a:cs typeface="Times New Roman" pitchFamily="18" charset="0"/>
              </a:rPr>
              <a:t>Vinslous</a:t>
            </a:r>
            <a:r>
              <a:rPr lang="lv-LV" sz="2800" i="1" dirty="0" smtClean="0">
                <a:latin typeface="Times New Roman" pitchFamily="18" charset="0"/>
                <a:cs typeface="Times New Roman" pitchFamily="18" charset="0"/>
              </a:rPr>
              <a:t> Teilors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(1856 – 1915 </a:t>
            </a:r>
          </a:p>
          <a:p>
            <a:pPr lvl="2">
              <a:buNone/>
            </a:pPr>
            <a:r>
              <a:rPr lang="lv-LV" sz="2800" i="1" dirty="0" smtClean="0">
                <a:latin typeface="Times New Roman" pitchFamily="18" charset="0"/>
                <a:cs typeface="Times New Roman" pitchFamily="18" charset="0"/>
              </a:rPr>
              <a:t>		      </a:t>
            </a:r>
            <a:r>
              <a:rPr lang="lv-LV" sz="2800" i="1" dirty="0" err="1" smtClean="0">
                <a:latin typeface="Times New Roman" pitchFamily="18" charset="0"/>
                <a:cs typeface="Times New Roman" pitchFamily="18" charset="0"/>
              </a:rPr>
              <a:t>Makss</a:t>
            </a:r>
            <a:r>
              <a:rPr lang="lv-LV" sz="2800" i="1" dirty="0" smtClean="0">
                <a:latin typeface="Times New Roman" pitchFamily="18" charset="0"/>
                <a:cs typeface="Times New Roman" pitchFamily="18" charset="0"/>
              </a:rPr>
              <a:t> Vēbers </a:t>
            </a:r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(1864 – 1920)</a:t>
            </a:r>
          </a:p>
          <a:p>
            <a:pPr lvl="2">
              <a:buNone/>
            </a:pPr>
            <a:endParaRPr lang="lv-LV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Administratīvā skola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291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Vadīšana kā principu kopums: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darba dalīšana un specializācija;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balstīšanās uz disciplīnu un pārkāpēju sodīšanu;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vienpersoniska varas koncepcija;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vadības vienotība;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individuālo interešu pakārtošana organizācijas; vispārējām interesēm;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darbinieku taisnīgs atalgojums;</a:t>
            </a:r>
          </a:p>
          <a:p>
            <a:pPr lvl="2"/>
            <a:endParaRPr lang="lv-LV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Administratīvā skola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Vadīšana kā principu kopums: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centralizācija kā “normālas situācijas” pazīme;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rūpes par kārtību:” katram jāzina sava vieta”;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vienāda samaksa par vienādu darbu;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iniciatīvas izrādīšana;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pilnvaru stabilitāte;</a:t>
            </a:r>
          </a:p>
          <a:p>
            <a:pPr lvl="2"/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“korporatīvais gars”;</a:t>
            </a:r>
          </a:p>
          <a:p>
            <a:pPr lvl="2"/>
            <a:endParaRPr lang="lv-LV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None/>
            </a:pPr>
            <a:r>
              <a:rPr lang="lv-LV" sz="2600" dirty="0" smtClean="0">
                <a:latin typeface="Times New Roman" pitchFamily="18" charset="0"/>
                <a:cs typeface="Times New Roman" pitchFamily="18" charset="0"/>
              </a:rPr>
              <a:t>Pārstāvis - </a:t>
            </a:r>
            <a:r>
              <a:rPr lang="lv-LV" i="1" dirty="0" err="1" smtClean="0">
                <a:latin typeface="Times New Roman" pitchFamily="18" charset="0"/>
                <a:cs typeface="Times New Roman" pitchFamily="18" charset="0"/>
              </a:rPr>
              <a:t>Anrī</a:t>
            </a:r>
            <a:r>
              <a:rPr lang="lv-LV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i="1" dirty="0" err="1" smtClean="0">
                <a:latin typeface="Times New Roman" pitchFamily="18" charset="0"/>
                <a:cs typeface="Times New Roman" pitchFamily="18" charset="0"/>
              </a:rPr>
              <a:t>Faijols</a:t>
            </a:r>
            <a:r>
              <a:rPr lang="lv-LV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(1825 – 1925).</a:t>
            </a:r>
            <a:endParaRPr lang="lv-LV" dirty="0" smtClean="0"/>
          </a:p>
          <a:p>
            <a:pPr>
              <a:buNone/>
            </a:pP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Cilvēcisko attiecību skola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1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“Smaguma centrs” vadības sistēmā novirzās no uzdevumu veikšanas uz cilvēku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attiecībām.</a:t>
            </a: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Pirmā rūpniecības psihologu skola </a:t>
            </a:r>
            <a:r>
              <a:rPr lang="lv-LV" i="1" dirty="0" smtClean="0">
                <a:latin typeface="Times New Roman" pitchFamily="18" charset="0"/>
                <a:cs typeface="Times New Roman" pitchFamily="18" charset="0"/>
              </a:rPr>
              <a:t>(Hugo </a:t>
            </a:r>
            <a:r>
              <a:rPr lang="lv-LV" i="1" dirty="0" err="1" smtClean="0">
                <a:latin typeface="Times New Roman" pitchFamily="18" charset="0"/>
                <a:cs typeface="Times New Roman" pitchFamily="18" charset="0"/>
              </a:rPr>
              <a:t>Minsterbergs</a:t>
            </a:r>
            <a:r>
              <a:rPr lang="lv-LV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– 20. gs sākums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Pirmo reizi noformulēti cilvēku atlases principi vadošiem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amatiem.</a:t>
            </a:r>
            <a:endParaRPr lang="lv-LV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		Ideja par pašpārvaldes sistēmas attīstības nepieciešamību </a:t>
            </a:r>
            <a:r>
              <a:rPr lang="lv-LV" i="1" dirty="0" smtClean="0">
                <a:latin typeface="Times New Roman" pitchFamily="18" charset="0"/>
                <a:cs typeface="Times New Roman" pitchFamily="18" charset="0"/>
              </a:rPr>
              <a:t>(Mērija </a:t>
            </a:r>
            <a:r>
              <a:rPr lang="lv-LV" i="1" dirty="0" err="1" smtClean="0">
                <a:latin typeface="Times New Roman" pitchFamily="18" charset="0"/>
                <a:cs typeface="Times New Roman" pitchFamily="18" charset="0"/>
              </a:rPr>
              <a:t>Porkere</a:t>
            </a:r>
            <a:r>
              <a:rPr lang="lv-LV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i="1" dirty="0" err="1" smtClean="0">
                <a:latin typeface="Times New Roman" pitchFamily="18" charset="0"/>
                <a:cs typeface="Times New Roman" pitchFamily="18" charset="0"/>
              </a:rPr>
              <a:t>Follleta</a:t>
            </a:r>
            <a:r>
              <a:rPr lang="lv-LV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– 20. gs 20. gadi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6" name="Picture 5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Uzvedības skola</a:t>
            </a:r>
            <a:endParaRPr lang="lv-LV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16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	</a:t>
            </a:r>
            <a:r>
              <a:rPr lang="lv-LV" dirty="0" smtClean="0">
                <a:latin typeface="Times New Roman" pitchFamily="18" charset="0"/>
                <a:cs typeface="Times New Roman" pitchFamily="18" charset="0"/>
              </a:rPr>
              <a:t>Cilvēku uzvedības psiholoģiskie motīvi ražošanas procesā: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grupu attiecības;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konfliktu un sadarbības problēmas;</a:t>
            </a:r>
          </a:p>
          <a:p>
            <a:pPr lvl="2"/>
            <a:r>
              <a:rPr lang="lv-LV" sz="2800" dirty="0" smtClean="0">
                <a:latin typeface="Times New Roman" pitchFamily="18" charset="0"/>
                <a:cs typeface="Times New Roman" pitchFamily="18" charset="0"/>
              </a:rPr>
              <a:t>neformālās organizācijas.		</a:t>
            </a:r>
            <a:endParaRPr lang="lv-LV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6000768"/>
            <a:ext cx="1643074" cy="609600"/>
          </a:xfrm>
          <a:prstGeom prst="rect">
            <a:avLst/>
          </a:prstGeom>
          <a:noFill/>
        </p:spPr>
      </p:pic>
      <p:pic>
        <p:nvPicPr>
          <p:cNvPr id="5" name="Picture 4" descr="txt_20_5910_es_fondu_sauklis_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6143644"/>
            <a:ext cx="3333334" cy="380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349</Words>
  <Application>Microsoft Office PowerPoint</Application>
  <PresentationFormat>On-screen Show (4:3)</PresentationFormat>
  <Paragraphs>128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VADĪBAS BŪTĪBA</vt:lpstr>
      <vt:lpstr>Slide 2</vt:lpstr>
      <vt:lpstr>Cilvēku resursu vadība</vt:lpstr>
      <vt:lpstr>Vadības teorijas attīstība</vt:lpstr>
      <vt:lpstr>Klasiskā skola</vt:lpstr>
      <vt:lpstr>Administratīvā skola</vt:lpstr>
      <vt:lpstr>Administratīvā skola</vt:lpstr>
      <vt:lpstr>Cilvēcisko attiecību skola</vt:lpstr>
      <vt:lpstr>Uzvedības skola</vt:lpstr>
      <vt:lpstr>Distances darba attiecības</vt:lpstr>
      <vt:lpstr>Distances darba attiecības</vt:lpstr>
      <vt:lpstr>Distances darba attiecības</vt:lpstr>
      <vt:lpstr>Cilvēku resursu vadīšanas mērķi</vt:lpstr>
      <vt:lpstr>Vadības principi</vt:lpstr>
      <vt:lpstr>Vadības principi</vt:lpstr>
      <vt:lpstr>Vadības metodes</vt:lpstr>
      <vt:lpstr>Organizācija </vt:lpstr>
      <vt:lpstr>Iespējamie informācijas resursi</vt:lpstr>
      <vt:lpstr>Slide 19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VADĪŠANAS BŪTĪBA</dc:title>
  <dc:creator> </dc:creator>
  <cp:lastModifiedBy> </cp:lastModifiedBy>
  <cp:revision>77</cp:revision>
  <dcterms:created xsi:type="dcterms:W3CDTF">2012-01-18T11:52:02Z</dcterms:created>
  <dcterms:modified xsi:type="dcterms:W3CDTF">2012-06-25T13:58:04Z</dcterms:modified>
</cp:coreProperties>
</file>