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99" r:id="rId5"/>
    <p:sldId id="261" r:id="rId6"/>
    <p:sldId id="263" r:id="rId7"/>
    <p:sldId id="300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7" r:id="rId20"/>
    <p:sldId id="278" r:id="rId21"/>
    <p:sldId id="279" r:id="rId22"/>
    <p:sldId id="280" r:id="rId23"/>
    <p:sldId id="286" r:id="rId24"/>
    <p:sldId id="288" r:id="rId25"/>
    <p:sldId id="289" r:id="rId26"/>
    <p:sldId id="290" r:id="rId27"/>
    <p:sldId id="283" r:id="rId28"/>
    <p:sldId id="302" r:id="rId29"/>
    <p:sldId id="284" r:id="rId30"/>
    <p:sldId id="303" r:id="rId31"/>
    <p:sldId id="304" r:id="rId32"/>
    <p:sldId id="298" r:id="rId33"/>
    <p:sldId id="291" r:id="rId34"/>
    <p:sldId id="293" r:id="rId35"/>
    <p:sldId id="292" r:id="rId36"/>
    <p:sldId id="294" r:id="rId37"/>
    <p:sldId id="295" r:id="rId38"/>
    <p:sldId id="296" r:id="rId39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327291-1B59-4328-924C-15A6DEEA283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74BBA74A-F95A-4A36-8C6C-156A1DEDB23A}">
      <dgm:prSet phldrT="[Text]"/>
      <dgm:spPr/>
      <dgm:t>
        <a:bodyPr/>
        <a:lstStyle/>
        <a:p>
          <a:pPr algn="ctr"/>
          <a:r>
            <a:rPr lang="lv-LV" dirty="0" smtClean="0">
              <a:latin typeface="Times New Roman" pitchFamily="18" charset="0"/>
              <a:cs typeface="Times New Roman" pitchFamily="18" charset="0"/>
            </a:rPr>
            <a:t>Plānošana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25DF62C0-30E8-4773-A633-B4E0BF3D093B}" type="parTrans" cxnId="{4AEE9306-B116-4C6C-A7E0-6A00FB834FAD}">
      <dgm:prSet/>
      <dgm:spPr/>
      <dgm:t>
        <a:bodyPr/>
        <a:lstStyle/>
        <a:p>
          <a:endParaRPr lang="lv-LV"/>
        </a:p>
      </dgm:t>
    </dgm:pt>
    <dgm:pt modelId="{776A529A-43DE-49BF-BBBF-D1EAAC876283}" type="sibTrans" cxnId="{4AEE9306-B116-4C6C-A7E0-6A00FB834FAD}">
      <dgm:prSet/>
      <dgm:spPr/>
      <dgm:t>
        <a:bodyPr/>
        <a:lstStyle/>
        <a:p>
          <a:endParaRPr lang="lv-LV"/>
        </a:p>
      </dgm:t>
    </dgm:pt>
    <dgm:pt modelId="{F26E1369-0157-4571-96CA-9258F3DB965C}">
      <dgm:prSet phldrT="[Text]"/>
      <dgm:spPr/>
      <dgm:t>
        <a:bodyPr/>
        <a:lstStyle/>
        <a:p>
          <a:pPr algn="ctr"/>
          <a:r>
            <a:rPr lang="lv-LV" smtClean="0">
              <a:latin typeface="Times New Roman" pitchFamily="18" charset="0"/>
              <a:cs typeface="Times New Roman" pitchFamily="18" charset="0"/>
            </a:rPr>
            <a:t>Organizēšana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33B16F85-727A-4525-965B-E3D6AE42E02E}" type="parTrans" cxnId="{41A05370-535C-48FA-B211-EB2E71BE8C5D}">
      <dgm:prSet/>
      <dgm:spPr/>
      <dgm:t>
        <a:bodyPr/>
        <a:lstStyle/>
        <a:p>
          <a:endParaRPr lang="lv-LV"/>
        </a:p>
      </dgm:t>
    </dgm:pt>
    <dgm:pt modelId="{5BD79C70-6AE4-45D2-A4DB-655CC8B427DC}" type="sibTrans" cxnId="{41A05370-535C-48FA-B211-EB2E71BE8C5D}">
      <dgm:prSet/>
      <dgm:spPr/>
      <dgm:t>
        <a:bodyPr/>
        <a:lstStyle/>
        <a:p>
          <a:endParaRPr lang="lv-LV"/>
        </a:p>
      </dgm:t>
    </dgm:pt>
    <dgm:pt modelId="{F3AB273D-856C-410B-B371-1B7B1A0155D4}">
      <dgm:prSet/>
      <dgm:spPr/>
      <dgm:t>
        <a:bodyPr/>
        <a:lstStyle/>
        <a:p>
          <a:pPr algn="ctr"/>
          <a:r>
            <a:rPr lang="lv-LV" dirty="0" smtClean="0">
              <a:latin typeface="Times New Roman" pitchFamily="18" charset="0"/>
              <a:cs typeface="Times New Roman" pitchFamily="18" charset="0"/>
            </a:rPr>
            <a:t>Koordinēšana 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EC23E8EC-874F-483F-B7C8-13F933649B9F}" type="parTrans" cxnId="{224AB381-3EB4-4C01-9A23-B78908045926}">
      <dgm:prSet/>
      <dgm:spPr/>
      <dgm:t>
        <a:bodyPr/>
        <a:lstStyle/>
        <a:p>
          <a:endParaRPr lang="lv-LV"/>
        </a:p>
      </dgm:t>
    </dgm:pt>
    <dgm:pt modelId="{B9FC3636-2B7F-4BEC-A635-0E64B969ADBD}" type="sibTrans" cxnId="{224AB381-3EB4-4C01-9A23-B78908045926}">
      <dgm:prSet/>
      <dgm:spPr/>
      <dgm:t>
        <a:bodyPr/>
        <a:lstStyle/>
        <a:p>
          <a:endParaRPr lang="lv-LV"/>
        </a:p>
      </dgm:t>
    </dgm:pt>
    <dgm:pt modelId="{7E8B8485-567F-44AA-A212-CD02EE038F38}">
      <dgm:prSet/>
      <dgm:spPr/>
      <dgm:t>
        <a:bodyPr/>
        <a:lstStyle/>
        <a:p>
          <a:pPr algn="ctr"/>
          <a:r>
            <a:rPr lang="lv-LV" dirty="0" smtClean="0">
              <a:latin typeface="Times New Roman" pitchFamily="18" charset="0"/>
              <a:cs typeface="Times New Roman" pitchFamily="18" charset="0"/>
            </a:rPr>
            <a:t>Motivēšana 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550338BC-2955-4AB5-9211-BCFE8D534553}" type="parTrans" cxnId="{EACC9245-EA62-4238-AB63-33BDFF8ECEFC}">
      <dgm:prSet/>
      <dgm:spPr/>
      <dgm:t>
        <a:bodyPr/>
        <a:lstStyle/>
        <a:p>
          <a:endParaRPr lang="lv-LV"/>
        </a:p>
      </dgm:t>
    </dgm:pt>
    <dgm:pt modelId="{6DCC686E-C61B-4E36-8007-EC81F89C6119}" type="sibTrans" cxnId="{EACC9245-EA62-4238-AB63-33BDFF8ECEFC}">
      <dgm:prSet/>
      <dgm:spPr/>
      <dgm:t>
        <a:bodyPr/>
        <a:lstStyle/>
        <a:p>
          <a:endParaRPr lang="lv-LV"/>
        </a:p>
      </dgm:t>
    </dgm:pt>
    <dgm:pt modelId="{86D0DD1F-9AFC-4F7C-8007-C9ACC88F4478}">
      <dgm:prSet/>
      <dgm:spPr/>
      <dgm:t>
        <a:bodyPr/>
        <a:lstStyle/>
        <a:p>
          <a:pPr algn="ctr"/>
          <a:r>
            <a:rPr lang="lv-LV" dirty="0" smtClean="0">
              <a:latin typeface="Times New Roman" pitchFamily="18" charset="0"/>
              <a:cs typeface="Times New Roman" pitchFamily="18" charset="0"/>
            </a:rPr>
            <a:t>Kontrole 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D0E20CC4-760C-49DA-8862-294347B8275A}" type="parTrans" cxnId="{90B3BC04-69D7-4E37-986C-11418EE28C31}">
      <dgm:prSet/>
      <dgm:spPr/>
      <dgm:t>
        <a:bodyPr/>
        <a:lstStyle/>
        <a:p>
          <a:endParaRPr lang="lv-LV"/>
        </a:p>
      </dgm:t>
    </dgm:pt>
    <dgm:pt modelId="{7E7147AF-4FDB-4FF7-AB3F-5AC6E625AE8D}" type="sibTrans" cxnId="{90B3BC04-69D7-4E37-986C-11418EE28C31}">
      <dgm:prSet/>
      <dgm:spPr/>
      <dgm:t>
        <a:bodyPr/>
        <a:lstStyle/>
        <a:p>
          <a:endParaRPr lang="lv-LV"/>
        </a:p>
      </dgm:t>
    </dgm:pt>
    <dgm:pt modelId="{E694FB43-B0D6-420D-AFA7-65AC57D2C03B}" type="pres">
      <dgm:prSet presAssocID="{B0327291-1B59-4328-924C-15A6DEEA28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0CBF6038-C519-4E9C-9BEE-989F85B7A7C8}" type="pres">
      <dgm:prSet presAssocID="{74BBA74A-F95A-4A36-8C6C-156A1DEDB23A}" presName="parentText" presStyleLbl="node1" presStyleIdx="0" presStyleCnt="5" custScaleX="78821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B5F3D34-AA79-46B6-99FF-6043CD6EE95D}" type="pres">
      <dgm:prSet presAssocID="{776A529A-43DE-49BF-BBBF-D1EAAC876283}" presName="spacer" presStyleCnt="0"/>
      <dgm:spPr/>
    </dgm:pt>
    <dgm:pt modelId="{C771BC95-ECE4-45ED-81F6-6EA453F6D625}" type="pres">
      <dgm:prSet presAssocID="{F26E1369-0157-4571-96CA-9258F3DB965C}" presName="parentText" presStyleLbl="node1" presStyleIdx="1" presStyleCnt="5" custScaleX="78821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64691B7-5B8E-4850-9C0B-4A94BCD1E3BB}" type="pres">
      <dgm:prSet presAssocID="{5BD79C70-6AE4-45D2-A4DB-655CC8B427DC}" presName="spacer" presStyleCnt="0"/>
      <dgm:spPr/>
    </dgm:pt>
    <dgm:pt modelId="{979853A2-B4D8-48F1-AA99-F9D81E07E88A}" type="pres">
      <dgm:prSet presAssocID="{F3AB273D-856C-410B-B371-1B7B1A0155D4}" presName="parentText" presStyleLbl="node1" presStyleIdx="2" presStyleCnt="5" custScaleX="79313" custLinFactNeighborX="1" custLinFactNeighborY="34185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D1111B8-310A-45F3-93C9-EDA56018AB6D}" type="pres">
      <dgm:prSet presAssocID="{B9FC3636-2B7F-4BEC-A635-0E64B969ADBD}" presName="spacer" presStyleCnt="0"/>
      <dgm:spPr/>
    </dgm:pt>
    <dgm:pt modelId="{B9BD3A9B-E1BD-4C04-A668-BD808CECFCE7}" type="pres">
      <dgm:prSet presAssocID="{7E8B8485-567F-44AA-A212-CD02EE038F38}" presName="parentText" presStyleLbl="node1" presStyleIdx="3" presStyleCnt="5" custScaleX="79310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78A422D-5E6E-47CB-9C63-C6D0CF1DD823}" type="pres">
      <dgm:prSet presAssocID="{6DCC686E-C61B-4E36-8007-EC81F89C6119}" presName="spacer" presStyleCnt="0"/>
      <dgm:spPr/>
    </dgm:pt>
    <dgm:pt modelId="{D39D6911-27F6-49DF-812A-407C747F8C1C}" type="pres">
      <dgm:prSet presAssocID="{86D0DD1F-9AFC-4F7C-8007-C9ACC88F4478}" presName="parentText" presStyleLbl="node1" presStyleIdx="4" presStyleCnt="5" custScaleX="79310" custLinFactNeighborX="0" custLinFactNeighborY="-796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4C91A67E-F726-4B39-BE52-DC1C4C1B947C}" type="presOf" srcId="{F3AB273D-856C-410B-B371-1B7B1A0155D4}" destId="{979853A2-B4D8-48F1-AA99-F9D81E07E88A}" srcOrd="0" destOrd="0" presId="urn:microsoft.com/office/officeart/2005/8/layout/vList2"/>
    <dgm:cxn modelId="{1C476423-AACA-46F8-9698-C16D789424D0}" type="presOf" srcId="{86D0DD1F-9AFC-4F7C-8007-C9ACC88F4478}" destId="{D39D6911-27F6-49DF-812A-407C747F8C1C}" srcOrd="0" destOrd="0" presId="urn:microsoft.com/office/officeart/2005/8/layout/vList2"/>
    <dgm:cxn modelId="{4AEE9306-B116-4C6C-A7E0-6A00FB834FAD}" srcId="{B0327291-1B59-4328-924C-15A6DEEA2837}" destId="{74BBA74A-F95A-4A36-8C6C-156A1DEDB23A}" srcOrd="0" destOrd="0" parTransId="{25DF62C0-30E8-4773-A633-B4E0BF3D093B}" sibTransId="{776A529A-43DE-49BF-BBBF-D1EAAC876283}"/>
    <dgm:cxn modelId="{EACC9245-EA62-4238-AB63-33BDFF8ECEFC}" srcId="{B0327291-1B59-4328-924C-15A6DEEA2837}" destId="{7E8B8485-567F-44AA-A212-CD02EE038F38}" srcOrd="3" destOrd="0" parTransId="{550338BC-2955-4AB5-9211-BCFE8D534553}" sibTransId="{6DCC686E-C61B-4E36-8007-EC81F89C6119}"/>
    <dgm:cxn modelId="{67011060-FEE8-4BD5-8A28-031383ADF15E}" type="presOf" srcId="{7E8B8485-567F-44AA-A212-CD02EE038F38}" destId="{B9BD3A9B-E1BD-4C04-A668-BD808CECFCE7}" srcOrd="0" destOrd="0" presId="urn:microsoft.com/office/officeart/2005/8/layout/vList2"/>
    <dgm:cxn modelId="{41A05370-535C-48FA-B211-EB2E71BE8C5D}" srcId="{B0327291-1B59-4328-924C-15A6DEEA2837}" destId="{F26E1369-0157-4571-96CA-9258F3DB965C}" srcOrd="1" destOrd="0" parTransId="{33B16F85-727A-4525-965B-E3D6AE42E02E}" sibTransId="{5BD79C70-6AE4-45D2-A4DB-655CC8B427DC}"/>
    <dgm:cxn modelId="{6117B673-4B17-4490-B419-D68903AA9029}" type="presOf" srcId="{74BBA74A-F95A-4A36-8C6C-156A1DEDB23A}" destId="{0CBF6038-C519-4E9C-9BEE-989F85B7A7C8}" srcOrd="0" destOrd="0" presId="urn:microsoft.com/office/officeart/2005/8/layout/vList2"/>
    <dgm:cxn modelId="{90B3BC04-69D7-4E37-986C-11418EE28C31}" srcId="{B0327291-1B59-4328-924C-15A6DEEA2837}" destId="{86D0DD1F-9AFC-4F7C-8007-C9ACC88F4478}" srcOrd="4" destOrd="0" parTransId="{D0E20CC4-760C-49DA-8862-294347B8275A}" sibTransId="{7E7147AF-4FDB-4FF7-AB3F-5AC6E625AE8D}"/>
    <dgm:cxn modelId="{224AB381-3EB4-4C01-9A23-B78908045926}" srcId="{B0327291-1B59-4328-924C-15A6DEEA2837}" destId="{F3AB273D-856C-410B-B371-1B7B1A0155D4}" srcOrd="2" destOrd="0" parTransId="{EC23E8EC-874F-483F-B7C8-13F933649B9F}" sibTransId="{B9FC3636-2B7F-4BEC-A635-0E64B969ADBD}"/>
    <dgm:cxn modelId="{FF45E84B-D7EF-403E-A759-D77F75217542}" type="presOf" srcId="{F26E1369-0157-4571-96CA-9258F3DB965C}" destId="{C771BC95-ECE4-45ED-81F6-6EA453F6D625}" srcOrd="0" destOrd="0" presId="urn:microsoft.com/office/officeart/2005/8/layout/vList2"/>
    <dgm:cxn modelId="{B108DBD8-B64C-4A5D-B3CC-BF33625507A1}" type="presOf" srcId="{B0327291-1B59-4328-924C-15A6DEEA2837}" destId="{E694FB43-B0D6-420D-AFA7-65AC57D2C03B}" srcOrd="0" destOrd="0" presId="urn:microsoft.com/office/officeart/2005/8/layout/vList2"/>
    <dgm:cxn modelId="{510579D5-B021-47A6-85B4-48A1B68DDF36}" type="presParOf" srcId="{E694FB43-B0D6-420D-AFA7-65AC57D2C03B}" destId="{0CBF6038-C519-4E9C-9BEE-989F85B7A7C8}" srcOrd="0" destOrd="0" presId="urn:microsoft.com/office/officeart/2005/8/layout/vList2"/>
    <dgm:cxn modelId="{AA823FA7-5239-434C-BBB2-501C33C4EBCD}" type="presParOf" srcId="{E694FB43-B0D6-420D-AFA7-65AC57D2C03B}" destId="{DB5F3D34-AA79-46B6-99FF-6043CD6EE95D}" srcOrd="1" destOrd="0" presId="urn:microsoft.com/office/officeart/2005/8/layout/vList2"/>
    <dgm:cxn modelId="{0304D418-8AA5-47DA-939D-642BF47E54CB}" type="presParOf" srcId="{E694FB43-B0D6-420D-AFA7-65AC57D2C03B}" destId="{C771BC95-ECE4-45ED-81F6-6EA453F6D625}" srcOrd="2" destOrd="0" presId="urn:microsoft.com/office/officeart/2005/8/layout/vList2"/>
    <dgm:cxn modelId="{601A6075-B803-4E0A-A6DA-E6BEABCB0D67}" type="presParOf" srcId="{E694FB43-B0D6-420D-AFA7-65AC57D2C03B}" destId="{D64691B7-5B8E-4850-9C0B-4A94BCD1E3BB}" srcOrd="3" destOrd="0" presId="urn:microsoft.com/office/officeart/2005/8/layout/vList2"/>
    <dgm:cxn modelId="{43A0A266-439C-4CCD-83D4-AA3C86368B27}" type="presParOf" srcId="{E694FB43-B0D6-420D-AFA7-65AC57D2C03B}" destId="{979853A2-B4D8-48F1-AA99-F9D81E07E88A}" srcOrd="4" destOrd="0" presId="urn:microsoft.com/office/officeart/2005/8/layout/vList2"/>
    <dgm:cxn modelId="{396FE3AF-DFC4-44DC-A92C-FAE27F33D3A1}" type="presParOf" srcId="{E694FB43-B0D6-420D-AFA7-65AC57D2C03B}" destId="{CD1111B8-310A-45F3-93C9-EDA56018AB6D}" srcOrd="5" destOrd="0" presId="urn:microsoft.com/office/officeart/2005/8/layout/vList2"/>
    <dgm:cxn modelId="{843CF68D-63EB-4422-B582-4644F6F63A09}" type="presParOf" srcId="{E694FB43-B0D6-420D-AFA7-65AC57D2C03B}" destId="{B9BD3A9B-E1BD-4C04-A668-BD808CECFCE7}" srcOrd="6" destOrd="0" presId="urn:microsoft.com/office/officeart/2005/8/layout/vList2"/>
    <dgm:cxn modelId="{6D0F57E7-AFCC-4AAA-8FD0-78BE142B4F75}" type="presParOf" srcId="{E694FB43-B0D6-420D-AFA7-65AC57D2C03B}" destId="{378A422D-5E6E-47CB-9C63-C6D0CF1DD823}" srcOrd="7" destOrd="0" presId="urn:microsoft.com/office/officeart/2005/8/layout/vList2"/>
    <dgm:cxn modelId="{F44CAE4D-9425-498B-AF85-22B4C349CAE5}" type="presParOf" srcId="{E694FB43-B0D6-420D-AFA7-65AC57D2C03B}" destId="{D39D6911-27F6-49DF-812A-407C747F8C1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9C9386-E46A-44EE-A684-09F97125E48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6C5EA3E9-56BE-4142-9155-8FA3404E8155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Pēc iespējas precīzāk noteikt plānošanas sākotnējo pamatu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6FC2161E-BCD9-451B-B46C-1EA783163F0D}" type="parTrans" cxnId="{37D65BBA-C152-4CDD-BE1E-E72B9A052B22}">
      <dgm:prSet/>
      <dgm:spPr/>
      <dgm:t>
        <a:bodyPr/>
        <a:lstStyle/>
        <a:p>
          <a:endParaRPr lang="lv-LV"/>
        </a:p>
      </dgm:t>
    </dgm:pt>
    <dgm:pt modelId="{8EA9B81D-AE40-4235-B444-9F412238CE45}" type="sibTrans" cxnId="{37D65BBA-C152-4CDD-BE1E-E72B9A052B22}">
      <dgm:prSet/>
      <dgm:spPr/>
      <dgm:t>
        <a:bodyPr/>
        <a:lstStyle/>
        <a:p>
          <a:endParaRPr lang="lv-LV"/>
        </a:p>
      </dgm:t>
    </dgm:pt>
    <dgm:pt modelId="{5E7934A4-9054-4C51-8BD7-D2238A6976A1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Plānošanas elastība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AB7E97B2-1E76-40A4-8527-52F0A9961686}" type="parTrans" cxnId="{AA108C0F-B862-406B-AD92-BA9B5C5DEA94}">
      <dgm:prSet/>
      <dgm:spPr/>
      <dgm:t>
        <a:bodyPr/>
        <a:lstStyle/>
        <a:p>
          <a:endParaRPr lang="lv-LV"/>
        </a:p>
      </dgm:t>
    </dgm:pt>
    <dgm:pt modelId="{65182C96-7FF5-42DF-BBCE-A4C884894536}" type="sibTrans" cxnId="{AA108C0F-B862-406B-AD92-BA9B5C5DEA94}">
      <dgm:prSet/>
      <dgm:spPr/>
      <dgm:t>
        <a:bodyPr/>
        <a:lstStyle/>
        <a:p>
          <a:endParaRPr lang="lv-LV"/>
        </a:p>
      </dgm:t>
    </dgm:pt>
    <dgm:pt modelId="{E4498E72-758C-4E52-9C28-9878EC4D02FC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Plānošanas nepārtrauk</a:t>
          </a:r>
          <a:r>
            <a:rPr lang="lv-LV" dirty="0" smtClean="0"/>
            <a:t>tība</a:t>
          </a:r>
          <a:endParaRPr lang="lv-LV" dirty="0"/>
        </a:p>
      </dgm:t>
    </dgm:pt>
    <dgm:pt modelId="{FF87DF3F-E17A-4160-B53D-93B8B0B26980}" type="parTrans" cxnId="{485B8C36-8720-46C4-8C0C-1D07FAE3A798}">
      <dgm:prSet/>
      <dgm:spPr/>
      <dgm:t>
        <a:bodyPr/>
        <a:lstStyle/>
        <a:p>
          <a:endParaRPr lang="lv-LV"/>
        </a:p>
      </dgm:t>
    </dgm:pt>
    <dgm:pt modelId="{FF84878F-FDDB-4B0E-A527-A4D0AE07FA86}" type="sibTrans" cxnId="{485B8C36-8720-46C4-8C0C-1D07FAE3A798}">
      <dgm:prSet/>
      <dgm:spPr/>
      <dgm:t>
        <a:bodyPr/>
        <a:lstStyle/>
        <a:p>
          <a:endParaRPr lang="lv-LV"/>
        </a:p>
      </dgm:t>
    </dgm:pt>
    <dgm:pt modelId="{653395D3-E899-4772-B6F9-5C21241B76C9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Plānošanas vienotība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09DAB530-B659-479F-9279-4EAD82B82611}" type="parTrans" cxnId="{8FE0F409-1E32-4B7C-8590-F7C548BE5BFF}">
      <dgm:prSet/>
      <dgm:spPr/>
      <dgm:t>
        <a:bodyPr/>
        <a:lstStyle/>
        <a:p>
          <a:endParaRPr lang="lv-LV"/>
        </a:p>
      </dgm:t>
    </dgm:pt>
    <dgm:pt modelId="{E61D790A-F7EA-4C28-91EF-EB5905008D24}" type="sibTrans" cxnId="{8FE0F409-1E32-4B7C-8590-F7C548BE5BFF}">
      <dgm:prSet/>
      <dgm:spPr/>
      <dgm:t>
        <a:bodyPr/>
        <a:lstStyle/>
        <a:p>
          <a:endParaRPr lang="lv-LV"/>
        </a:p>
      </dgm:t>
    </dgm:pt>
    <dgm:pt modelId="{EBD348D0-991C-4F6C-9570-F708E2124973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Darbinieku piedalīšanās plānošanā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47438044-34A9-48A0-9558-F7EE0A00CDA2}" type="parTrans" cxnId="{FB1A526A-2E3C-4DB0-9320-B2E2EDA10310}">
      <dgm:prSet/>
      <dgm:spPr/>
      <dgm:t>
        <a:bodyPr/>
        <a:lstStyle/>
        <a:p>
          <a:endParaRPr lang="lv-LV"/>
        </a:p>
      </dgm:t>
    </dgm:pt>
    <dgm:pt modelId="{213071E6-6D9F-4389-86CF-FB37B98C4D95}" type="sibTrans" cxnId="{FB1A526A-2E3C-4DB0-9320-B2E2EDA10310}">
      <dgm:prSet/>
      <dgm:spPr/>
      <dgm:t>
        <a:bodyPr/>
        <a:lstStyle/>
        <a:p>
          <a:endParaRPr lang="lv-LV"/>
        </a:p>
      </dgm:t>
    </dgm:pt>
    <dgm:pt modelId="{7651ACF5-E272-4353-B14D-132DC881BBDD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Kompleksa stratēģijas izstrāde (stratēģisko un tekošo plānu saikne)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0D8A4346-423E-463E-A9D6-CDA9BB841B36}" type="parTrans" cxnId="{9600F8C2-7B7F-42CE-926C-EF9B0D2F93A3}">
      <dgm:prSet/>
      <dgm:spPr/>
      <dgm:t>
        <a:bodyPr/>
        <a:lstStyle/>
        <a:p>
          <a:endParaRPr lang="lv-LV"/>
        </a:p>
      </dgm:t>
    </dgm:pt>
    <dgm:pt modelId="{2466E2C4-0C66-43F9-B2CC-682250229464}" type="sibTrans" cxnId="{9600F8C2-7B7F-42CE-926C-EF9B0D2F93A3}">
      <dgm:prSet/>
      <dgm:spPr/>
      <dgm:t>
        <a:bodyPr/>
        <a:lstStyle/>
        <a:p>
          <a:endParaRPr lang="lv-LV"/>
        </a:p>
      </dgm:t>
    </dgm:pt>
    <dgm:pt modelId="{AEC97C7E-135E-45CF-A407-B7C73850E0CB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Kustības virziena izvēle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6E293469-CE66-435E-BBCE-E419833B9360}" type="parTrans" cxnId="{0CDD6F9C-B4AE-48D3-A9C9-CB4200360F95}">
      <dgm:prSet/>
      <dgm:spPr/>
      <dgm:t>
        <a:bodyPr/>
        <a:lstStyle/>
        <a:p>
          <a:endParaRPr lang="lv-LV"/>
        </a:p>
      </dgm:t>
    </dgm:pt>
    <dgm:pt modelId="{A81F2168-9E4A-4A03-9585-9D1AFC76720A}" type="sibTrans" cxnId="{0CDD6F9C-B4AE-48D3-A9C9-CB4200360F95}">
      <dgm:prSet/>
      <dgm:spPr/>
      <dgm:t>
        <a:bodyPr/>
        <a:lstStyle/>
        <a:p>
          <a:endParaRPr lang="lv-LV"/>
        </a:p>
      </dgm:t>
    </dgm:pt>
    <dgm:pt modelId="{5363339A-E428-4877-A6AB-41227A6BE504}" type="pres">
      <dgm:prSet presAssocID="{099C9386-E46A-44EE-A684-09F97125E48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C51537A2-BF9A-4C93-9556-2EA44CCCC2D3}" type="pres">
      <dgm:prSet presAssocID="{6C5EA3E9-56BE-4142-9155-8FA3404E8155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AF788A3E-ACB4-44A3-BFF3-20D6DFC8549D}" type="pres">
      <dgm:prSet presAssocID="{8EA9B81D-AE40-4235-B444-9F412238CE45}" presName="spacer" presStyleCnt="0"/>
      <dgm:spPr/>
    </dgm:pt>
    <dgm:pt modelId="{2AF76C90-020F-4D50-BD25-C72AB102E5DE}" type="pres">
      <dgm:prSet presAssocID="{653395D3-E899-4772-B6F9-5C21241B76C9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3EA99D2-18CE-4A99-8C52-88A9AE362031}" type="pres">
      <dgm:prSet presAssocID="{E61D790A-F7EA-4C28-91EF-EB5905008D24}" presName="spacer" presStyleCnt="0"/>
      <dgm:spPr/>
    </dgm:pt>
    <dgm:pt modelId="{A0A57368-21C1-441F-91D8-914861378DA0}" type="pres">
      <dgm:prSet presAssocID="{EBD348D0-991C-4F6C-9570-F708E2124973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8F074A5-9944-496A-B03F-2129CE02B0F6}" type="pres">
      <dgm:prSet presAssocID="{213071E6-6D9F-4389-86CF-FB37B98C4D95}" presName="spacer" presStyleCnt="0"/>
      <dgm:spPr/>
    </dgm:pt>
    <dgm:pt modelId="{0B384641-01D3-4B41-9BC8-65A05CFC6490}" type="pres">
      <dgm:prSet presAssocID="{AEC97C7E-135E-45CF-A407-B7C73850E0C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5D66C141-49A6-4A88-BD98-24889EE36533}" type="pres">
      <dgm:prSet presAssocID="{A81F2168-9E4A-4A03-9585-9D1AFC76720A}" presName="spacer" presStyleCnt="0"/>
      <dgm:spPr/>
    </dgm:pt>
    <dgm:pt modelId="{ED9F18D4-05C4-404C-9A5D-2F18B390444D}" type="pres">
      <dgm:prSet presAssocID="{7651ACF5-E272-4353-B14D-132DC881BBDD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DEB4DA8-CE93-40D4-8F3F-189076662FA5}" type="pres">
      <dgm:prSet presAssocID="{2466E2C4-0C66-43F9-B2CC-682250229464}" presName="spacer" presStyleCnt="0"/>
      <dgm:spPr/>
    </dgm:pt>
    <dgm:pt modelId="{E826AB2F-0D6E-44DA-9FC8-3D5110F90594}" type="pres">
      <dgm:prSet presAssocID="{E4498E72-758C-4E52-9C28-9878EC4D02FC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E8F8619D-D60E-4A30-B6D7-7DE077467B22}" type="pres">
      <dgm:prSet presAssocID="{FF84878F-FDDB-4B0E-A527-A4D0AE07FA86}" presName="spacer" presStyleCnt="0"/>
      <dgm:spPr/>
    </dgm:pt>
    <dgm:pt modelId="{11DA806E-E9CC-4847-8310-E090CEEBB6D3}" type="pres">
      <dgm:prSet presAssocID="{5E7934A4-9054-4C51-8BD7-D2238A6976A1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08420DEC-139F-4A93-B0AE-176417DB2F28}" type="presOf" srcId="{6C5EA3E9-56BE-4142-9155-8FA3404E8155}" destId="{C51537A2-BF9A-4C93-9556-2EA44CCCC2D3}" srcOrd="0" destOrd="0" presId="urn:microsoft.com/office/officeart/2005/8/layout/vList2"/>
    <dgm:cxn modelId="{37D65BBA-C152-4CDD-BE1E-E72B9A052B22}" srcId="{099C9386-E46A-44EE-A684-09F97125E48B}" destId="{6C5EA3E9-56BE-4142-9155-8FA3404E8155}" srcOrd="0" destOrd="0" parTransId="{6FC2161E-BCD9-451B-B46C-1EA783163F0D}" sibTransId="{8EA9B81D-AE40-4235-B444-9F412238CE45}"/>
    <dgm:cxn modelId="{A3501842-13F5-45E0-9911-A2B11D091E40}" type="presOf" srcId="{7651ACF5-E272-4353-B14D-132DC881BBDD}" destId="{ED9F18D4-05C4-404C-9A5D-2F18B390444D}" srcOrd="0" destOrd="0" presId="urn:microsoft.com/office/officeart/2005/8/layout/vList2"/>
    <dgm:cxn modelId="{E782F8E2-6D04-45CC-A3DE-C1CF7257989C}" type="presOf" srcId="{099C9386-E46A-44EE-A684-09F97125E48B}" destId="{5363339A-E428-4877-A6AB-41227A6BE504}" srcOrd="0" destOrd="0" presId="urn:microsoft.com/office/officeart/2005/8/layout/vList2"/>
    <dgm:cxn modelId="{6D5D9C4F-9F95-420E-BD1C-85AD4D273723}" type="presOf" srcId="{5E7934A4-9054-4C51-8BD7-D2238A6976A1}" destId="{11DA806E-E9CC-4847-8310-E090CEEBB6D3}" srcOrd="0" destOrd="0" presId="urn:microsoft.com/office/officeart/2005/8/layout/vList2"/>
    <dgm:cxn modelId="{485B8C36-8720-46C4-8C0C-1D07FAE3A798}" srcId="{099C9386-E46A-44EE-A684-09F97125E48B}" destId="{E4498E72-758C-4E52-9C28-9878EC4D02FC}" srcOrd="5" destOrd="0" parTransId="{FF87DF3F-E17A-4160-B53D-93B8B0B26980}" sibTransId="{FF84878F-FDDB-4B0E-A527-A4D0AE07FA86}"/>
    <dgm:cxn modelId="{0CDD6F9C-B4AE-48D3-A9C9-CB4200360F95}" srcId="{099C9386-E46A-44EE-A684-09F97125E48B}" destId="{AEC97C7E-135E-45CF-A407-B7C73850E0CB}" srcOrd="3" destOrd="0" parTransId="{6E293469-CE66-435E-BBCE-E419833B9360}" sibTransId="{A81F2168-9E4A-4A03-9585-9D1AFC76720A}"/>
    <dgm:cxn modelId="{CDBF380A-9949-47AB-AA57-FED570966419}" type="presOf" srcId="{EBD348D0-991C-4F6C-9570-F708E2124973}" destId="{A0A57368-21C1-441F-91D8-914861378DA0}" srcOrd="0" destOrd="0" presId="urn:microsoft.com/office/officeart/2005/8/layout/vList2"/>
    <dgm:cxn modelId="{9600F8C2-7B7F-42CE-926C-EF9B0D2F93A3}" srcId="{099C9386-E46A-44EE-A684-09F97125E48B}" destId="{7651ACF5-E272-4353-B14D-132DC881BBDD}" srcOrd="4" destOrd="0" parTransId="{0D8A4346-423E-463E-A9D6-CDA9BB841B36}" sibTransId="{2466E2C4-0C66-43F9-B2CC-682250229464}"/>
    <dgm:cxn modelId="{437757FE-3C1A-4EB6-B892-1B7E6A301973}" type="presOf" srcId="{E4498E72-758C-4E52-9C28-9878EC4D02FC}" destId="{E826AB2F-0D6E-44DA-9FC8-3D5110F90594}" srcOrd="0" destOrd="0" presId="urn:microsoft.com/office/officeart/2005/8/layout/vList2"/>
    <dgm:cxn modelId="{8FE0F409-1E32-4B7C-8590-F7C548BE5BFF}" srcId="{099C9386-E46A-44EE-A684-09F97125E48B}" destId="{653395D3-E899-4772-B6F9-5C21241B76C9}" srcOrd="1" destOrd="0" parTransId="{09DAB530-B659-479F-9279-4EAD82B82611}" sibTransId="{E61D790A-F7EA-4C28-91EF-EB5905008D24}"/>
    <dgm:cxn modelId="{AA108C0F-B862-406B-AD92-BA9B5C5DEA94}" srcId="{099C9386-E46A-44EE-A684-09F97125E48B}" destId="{5E7934A4-9054-4C51-8BD7-D2238A6976A1}" srcOrd="6" destOrd="0" parTransId="{AB7E97B2-1E76-40A4-8527-52F0A9961686}" sibTransId="{65182C96-7FF5-42DF-BBCE-A4C884894536}"/>
    <dgm:cxn modelId="{EDD4C4BB-35E6-48E4-81BE-477014134D83}" type="presOf" srcId="{653395D3-E899-4772-B6F9-5C21241B76C9}" destId="{2AF76C90-020F-4D50-BD25-C72AB102E5DE}" srcOrd="0" destOrd="0" presId="urn:microsoft.com/office/officeart/2005/8/layout/vList2"/>
    <dgm:cxn modelId="{1CBFC6C8-24DF-4348-B86F-07F0FA6CB287}" type="presOf" srcId="{AEC97C7E-135E-45CF-A407-B7C73850E0CB}" destId="{0B384641-01D3-4B41-9BC8-65A05CFC6490}" srcOrd="0" destOrd="0" presId="urn:microsoft.com/office/officeart/2005/8/layout/vList2"/>
    <dgm:cxn modelId="{FB1A526A-2E3C-4DB0-9320-B2E2EDA10310}" srcId="{099C9386-E46A-44EE-A684-09F97125E48B}" destId="{EBD348D0-991C-4F6C-9570-F708E2124973}" srcOrd="2" destOrd="0" parTransId="{47438044-34A9-48A0-9558-F7EE0A00CDA2}" sibTransId="{213071E6-6D9F-4389-86CF-FB37B98C4D95}"/>
    <dgm:cxn modelId="{7104A147-55C9-462A-A5C5-DBDB75A3B2EF}" type="presParOf" srcId="{5363339A-E428-4877-A6AB-41227A6BE504}" destId="{C51537A2-BF9A-4C93-9556-2EA44CCCC2D3}" srcOrd="0" destOrd="0" presId="urn:microsoft.com/office/officeart/2005/8/layout/vList2"/>
    <dgm:cxn modelId="{F00438B6-28B9-4532-97AE-CBBC7FD33DAD}" type="presParOf" srcId="{5363339A-E428-4877-A6AB-41227A6BE504}" destId="{AF788A3E-ACB4-44A3-BFF3-20D6DFC8549D}" srcOrd="1" destOrd="0" presId="urn:microsoft.com/office/officeart/2005/8/layout/vList2"/>
    <dgm:cxn modelId="{36DFBBAF-5A39-4CAF-AFFB-94FAA9433B35}" type="presParOf" srcId="{5363339A-E428-4877-A6AB-41227A6BE504}" destId="{2AF76C90-020F-4D50-BD25-C72AB102E5DE}" srcOrd="2" destOrd="0" presId="urn:microsoft.com/office/officeart/2005/8/layout/vList2"/>
    <dgm:cxn modelId="{A6F8814B-C9C9-4AE2-AC96-907C7F5D4B70}" type="presParOf" srcId="{5363339A-E428-4877-A6AB-41227A6BE504}" destId="{13EA99D2-18CE-4A99-8C52-88A9AE362031}" srcOrd="3" destOrd="0" presId="urn:microsoft.com/office/officeart/2005/8/layout/vList2"/>
    <dgm:cxn modelId="{42673264-5439-4A5B-9688-552FD4F26FEB}" type="presParOf" srcId="{5363339A-E428-4877-A6AB-41227A6BE504}" destId="{A0A57368-21C1-441F-91D8-914861378DA0}" srcOrd="4" destOrd="0" presId="urn:microsoft.com/office/officeart/2005/8/layout/vList2"/>
    <dgm:cxn modelId="{928B8E03-A2D8-43D1-BA17-69335D27B24C}" type="presParOf" srcId="{5363339A-E428-4877-A6AB-41227A6BE504}" destId="{38F074A5-9944-496A-B03F-2129CE02B0F6}" srcOrd="5" destOrd="0" presId="urn:microsoft.com/office/officeart/2005/8/layout/vList2"/>
    <dgm:cxn modelId="{7821853D-4BFF-41D0-9E36-A0474602E966}" type="presParOf" srcId="{5363339A-E428-4877-A6AB-41227A6BE504}" destId="{0B384641-01D3-4B41-9BC8-65A05CFC6490}" srcOrd="6" destOrd="0" presId="urn:microsoft.com/office/officeart/2005/8/layout/vList2"/>
    <dgm:cxn modelId="{5B320C84-23FD-4BB1-8917-E18203929677}" type="presParOf" srcId="{5363339A-E428-4877-A6AB-41227A6BE504}" destId="{5D66C141-49A6-4A88-BD98-24889EE36533}" srcOrd="7" destOrd="0" presId="urn:microsoft.com/office/officeart/2005/8/layout/vList2"/>
    <dgm:cxn modelId="{B3AFCF53-A8ED-4089-A34A-657CC44C4011}" type="presParOf" srcId="{5363339A-E428-4877-A6AB-41227A6BE504}" destId="{ED9F18D4-05C4-404C-9A5D-2F18B390444D}" srcOrd="8" destOrd="0" presId="urn:microsoft.com/office/officeart/2005/8/layout/vList2"/>
    <dgm:cxn modelId="{5EC6DB31-2687-429A-A19A-7BAEA09E0C20}" type="presParOf" srcId="{5363339A-E428-4877-A6AB-41227A6BE504}" destId="{2DEB4DA8-CE93-40D4-8F3F-189076662FA5}" srcOrd="9" destOrd="0" presId="urn:microsoft.com/office/officeart/2005/8/layout/vList2"/>
    <dgm:cxn modelId="{78DEF4CF-8C94-4406-B76C-2A6DD3788785}" type="presParOf" srcId="{5363339A-E428-4877-A6AB-41227A6BE504}" destId="{E826AB2F-0D6E-44DA-9FC8-3D5110F90594}" srcOrd="10" destOrd="0" presId="urn:microsoft.com/office/officeart/2005/8/layout/vList2"/>
    <dgm:cxn modelId="{68FE6E43-C645-4CB2-82BB-EF3CAA14003C}" type="presParOf" srcId="{5363339A-E428-4877-A6AB-41227A6BE504}" destId="{E8F8619D-D60E-4A30-B6D7-7DE077467B22}" srcOrd="11" destOrd="0" presId="urn:microsoft.com/office/officeart/2005/8/layout/vList2"/>
    <dgm:cxn modelId="{B43C869C-7520-4ABD-983C-CB4873196C6C}" type="presParOf" srcId="{5363339A-E428-4877-A6AB-41227A6BE504}" destId="{11DA806E-E9CC-4847-8310-E090CEEBB6D3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20E75C-B5A5-4479-8BB4-8167900FB02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1E1FF011-E151-42CA-A7A9-6B828808CD2E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Rādītāju vērtējuma sistēma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B426D9D0-2B3B-4CB2-BE34-5C910B6C2579}" type="parTrans" cxnId="{6F6F8D97-67EA-4EAF-9714-DA74E518BE83}">
      <dgm:prSet/>
      <dgm:spPr/>
      <dgm:t>
        <a:bodyPr/>
        <a:lstStyle/>
        <a:p>
          <a:endParaRPr lang="lv-LV"/>
        </a:p>
      </dgm:t>
    </dgm:pt>
    <dgm:pt modelId="{B8E7A6D1-C7E2-4EFD-9FD7-BAD805AFBD2C}" type="sibTrans" cxnId="{6F6F8D97-67EA-4EAF-9714-DA74E518BE83}">
      <dgm:prSet/>
      <dgm:spPr/>
      <dgm:t>
        <a:bodyPr/>
        <a:lstStyle/>
        <a:p>
          <a:endParaRPr lang="lv-LV"/>
        </a:p>
      </dgm:t>
    </dgm:pt>
    <dgm:pt modelId="{B8D80462-5C3F-4E50-81E8-95B1E7ADF4CE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Nepārtrauktība 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5642D82C-1A86-4A9C-B446-556A17D85753}" type="parTrans" cxnId="{8ADBD644-3D8E-48E0-A3F2-3ED808A6F0E0}">
      <dgm:prSet/>
      <dgm:spPr/>
      <dgm:t>
        <a:bodyPr/>
        <a:lstStyle/>
        <a:p>
          <a:endParaRPr lang="lv-LV"/>
        </a:p>
      </dgm:t>
    </dgm:pt>
    <dgm:pt modelId="{B035123C-B200-4449-B675-443DF7EC4DB4}" type="sibTrans" cxnId="{8ADBD644-3D8E-48E0-A3F2-3ED808A6F0E0}">
      <dgm:prSet/>
      <dgm:spPr/>
      <dgm:t>
        <a:bodyPr/>
        <a:lstStyle/>
        <a:p>
          <a:endParaRPr lang="lv-LV"/>
        </a:p>
      </dgm:t>
    </dgm:pt>
    <dgm:pt modelId="{AE6F57CE-5488-4E6C-8BEC-1CB5D44EF33C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Savlaicīgums</a:t>
          </a:r>
          <a:endParaRPr lang="lv-LV" dirty="0"/>
        </a:p>
      </dgm:t>
    </dgm:pt>
    <dgm:pt modelId="{DA231359-F345-4DC1-A74B-378E39F47610}" type="parTrans" cxnId="{85EDF867-D2EC-4917-BC30-0F1E8828176B}">
      <dgm:prSet/>
      <dgm:spPr/>
      <dgm:t>
        <a:bodyPr/>
        <a:lstStyle/>
        <a:p>
          <a:endParaRPr lang="lv-LV"/>
        </a:p>
      </dgm:t>
    </dgm:pt>
    <dgm:pt modelId="{03EA4117-4EC1-4B34-AEC2-52510FE91CBC}" type="sibTrans" cxnId="{85EDF867-D2EC-4917-BC30-0F1E8828176B}">
      <dgm:prSet/>
      <dgm:spPr/>
      <dgm:t>
        <a:bodyPr/>
        <a:lstStyle/>
        <a:p>
          <a:endParaRPr lang="lv-LV"/>
        </a:p>
      </dgm:t>
    </dgm:pt>
    <dgm:pt modelId="{E5B2A484-AC28-438A-A422-9C60CEDC1BD5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Ekonomiskums</a:t>
          </a:r>
          <a:r>
            <a:rPr lang="lv-LV" dirty="0" smtClean="0"/>
            <a:t> </a:t>
          </a:r>
          <a:endParaRPr lang="lv-LV" dirty="0"/>
        </a:p>
      </dgm:t>
    </dgm:pt>
    <dgm:pt modelId="{F64D2B6D-C087-4007-8F03-36B4E0EF6D62}" type="parTrans" cxnId="{3DA51018-BE87-4E4C-85DB-2C626103587D}">
      <dgm:prSet/>
      <dgm:spPr/>
      <dgm:t>
        <a:bodyPr/>
        <a:lstStyle/>
        <a:p>
          <a:endParaRPr lang="lv-LV"/>
        </a:p>
      </dgm:t>
    </dgm:pt>
    <dgm:pt modelId="{A3D44F12-296F-4525-AF77-912BFD64369F}" type="sibTrans" cxnId="{3DA51018-BE87-4E4C-85DB-2C626103587D}">
      <dgm:prSet/>
      <dgm:spPr/>
      <dgm:t>
        <a:bodyPr/>
        <a:lstStyle/>
        <a:p>
          <a:endParaRPr lang="lv-LV"/>
        </a:p>
      </dgm:t>
    </dgm:pt>
    <dgm:pt modelId="{AD2746DA-B1F3-4D3B-9019-80039BE9436A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Atgriezeniskā saite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947361E0-E81A-4CD1-84D3-18E977781BBA}" type="parTrans" cxnId="{1D5A6994-806D-4915-84EB-6FD64442D302}">
      <dgm:prSet/>
      <dgm:spPr/>
      <dgm:t>
        <a:bodyPr/>
        <a:lstStyle/>
        <a:p>
          <a:endParaRPr lang="lv-LV"/>
        </a:p>
      </dgm:t>
    </dgm:pt>
    <dgm:pt modelId="{ECD9DEB4-E620-4890-8B03-D2EF3F51E55F}" type="sibTrans" cxnId="{1D5A6994-806D-4915-84EB-6FD64442D302}">
      <dgm:prSet/>
      <dgm:spPr/>
      <dgm:t>
        <a:bodyPr/>
        <a:lstStyle/>
        <a:p>
          <a:endParaRPr lang="lv-LV"/>
        </a:p>
      </dgm:t>
    </dgm:pt>
    <dgm:pt modelId="{01508887-78AD-4436-B15F-D6C863FCC382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Iedarbība</a:t>
          </a:r>
          <a:r>
            <a:rPr lang="lv-LV" dirty="0" smtClean="0"/>
            <a:t> </a:t>
          </a:r>
          <a:endParaRPr lang="lv-LV" dirty="0"/>
        </a:p>
      </dgm:t>
    </dgm:pt>
    <dgm:pt modelId="{DEFFFCF5-1856-40F7-AA50-E847045172E3}" type="parTrans" cxnId="{8D45E144-A951-41AE-A75A-9622D6A1781A}">
      <dgm:prSet/>
      <dgm:spPr/>
      <dgm:t>
        <a:bodyPr/>
        <a:lstStyle/>
        <a:p>
          <a:endParaRPr lang="lv-LV"/>
        </a:p>
      </dgm:t>
    </dgm:pt>
    <dgm:pt modelId="{6F3C2210-3311-4886-8E70-B13FCA8ECB96}" type="sibTrans" cxnId="{8D45E144-A951-41AE-A75A-9622D6A1781A}">
      <dgm:prSet/>
      <dgm:spPr/>
      <dgm:t>
        <a:bodyPr/>
        <a:lstStyle/>
        <a:p>
          <a:endParaRPr lang="lv-LV"/>
        </a:p>
      </dgm:t>
    </dgm:pt>
    <dgm:pt modelId="{8E65B1E5-C431-40D2-86FB-93CBE4320C01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Noteiktība 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ABADDBD2-A5D3-49DE-B92E-E873FB8F08C5}" type="parTrans" cxnId="{B2BEFE10-895D-423A-879E-2BBAFCB35705}">
      <dgm:prSet/>
      <dgm:spPr/>
      <dgm:t>
        <a:bodyPr/>
        <a:lstStyle/>
        <a:p>
          <a:endParaRPr lang="lv-LV"/>
        </a:p>
      </dgm:t>
    </dgm:pt>
    <dgm:pt modelId="{38031AB2-785B-4226-BF60-9C3F00BD3963}" type="sibTrans" cxnId="{B2BEFE10-895D-423A-879E-2BBAFCB35705}">
      <dgm:prSet/>
      <dgm:spPr/>
      <dgm:t>
        <a:bodyPr/>
        <a:lstStyle/>
        <a:p>
          <a:endParaRPr lang="lv-LV"/>
        </a:p>
      </dgm:t>
    </dgm:pt>
    <dgm:pt modelId="{DF49F666-ADDB-46FB-8707-03497D106C28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Objektivitāte 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20E927E2-DEA0-4154-BA9A-FEF22CD9D881}" type="parTrans" cxnId="{868E8996-87E6-49FD-A1D1-07BC084DAE7E}">
      <dgm:prSet/>
      <dgm:spPr/>
      <dgm:t>
        <a:bodyPr/>
        <a:lstStyle/>
        <a:p>
          <a:endParaRPr lang="lv-LV"/>
        </a:p>
      </dgm:t>
    </dgm:pt>
    <dgm:pt modelId="{CF4D4C6D-80EB-4E2D-9CE9-1EB757332375}" type="sibTrans" cxnId="{868E8996-87E6-49FD-A1D1-07BC084DAE7E}">
      <dgm:prSet/>
      <dgm:spPr/>
      <dgm:t>
        <a:bodyPr/>
        <a:lstStyle/>
        <a:p>
          <a:endParaRPr lang="lv-LV"/>
        </a:p>
      </dgm:t>
    </dgm:pt>
    <dgm:pt modelId="{40DA1FB0-1738-400F-A589-B6DC05126942}" type="pres">
      <dgm:prSet presAssocID="{ED20E75C-B5A5-4479-8BB4-8167900FB02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C3ACB0BA-DBB5-467E-B30E-4007EC72C8E0}" type="pres">
      <dgm:prSet presAssocID="{1E1FF011-E151-42CA-A7A9-6B828808CD2E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EC4B4FA-6198-43D2-8823-6E32CFD03FB0}" type="pres">
      <dgm:prSet presAssocID="{B8E7A6D1-C7E2-4EFD-9FD7-BAD805AFBD2C}" presName="sibTrans" presStyleCnt="0"/>
      <dgm:spPr/>
    </dgm:pt>
    <dgm:pt modelId="{A1CFEEF5-E9AA-48C6-A9A5-C70187AF1CFC}" type="pres">
      <dgm:prSet presAssocID="{DF49F666-ADDB-46FB-8707-03497D106C2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C6D77AB-EC33-479C-95A1-D6CCD7E976A1}" type="pres">
      <dgm:prSet presAssocID="{CF4D4C6D-80EB-4E2D-9CE9-1EB757332375}" presName="sibTrans" presStyleCnt="0"/>
      <dgm:spPr/>
    </dgm:pt>
    <dgm:pt modelId="{4EFF2E70-6D42-4AA8-BE24-42BEC33DCD9F}" type="pres">
      <dgm:prSet presAssocID="{8E65B1E5-C431-40D2-86FB-93CBE4320C01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F24B5D3-B2C3-4026-BBE4-0DDACB70D4B5}" type="pres">
      <dgm:prSet presAssocID="{38031AB2-785B-4226-BF60-9C3F00BD3963}" presName="sibTrans" presStyleCnt="0"/>
      <dgm:spPr/>
    </dgm:pt>
    <dgm:pt modelId="{F8197AC8-4FDE-4C27-833B-1F7BEFEE3982}" type="pres">
      <dgm:prSet presAssocID="{B8D80462-5C3F-4E50-81E8-95B1E7ADF4CE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26D03FF-A6FA-453B-960F-37AE0AA5F248}" type="pres">
      <dgm:prSet presAssocID="{B035123C-B200-4449-B675-443DF7EC4DB4}" presName="sibTrans" presStyleCnt="0"/>
      <dgm:spPr/>
    </dgm:pt>
    <dgm:pt modelId="{B1164852-2B57-4EEC-B542-C1CEA0D06B08}" type="pres">
      <dgm:prSet presAssocID="{01508887-78AD-4436-B15F-D6C863FCC382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0EC5E9C-BA9B-45C8-A4A3-5C1B7BAAF9DF}" type="pres">
      <dgm:prSet presAssocID="{6F3C2210-3311-4886-8E70-B13FCA8ECB96}" presName="sibTrans" presStyleCnt="0"/>
      <dgm:spPr/>
    </dgm:pt>
    <dgm:pt modelId="{FF8030EC-C976-4391-9909-D105AB645534}" type="pres">
      <dgm:prSet presAssocID="{AE6F57CE-5488-4E6C-8BEC-1CB5D44EF33C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E358ED6-C734-490C-9EE7-4A070EC70C3C}" type="pres">
      <dgm:prSet presAssocID="{03EA4117-4EC1-4B34-AEC2-52510FE91CBC}" presName="sibTrans" presStyleCnt="0"/>
      <dgm:spPr/>
    </dgm:pt>
    <dgm:pt modelId="{09B1DAEB-2229-43AE-B770-0B9F8AAA0036}" type="pres">
      <dgm:prSet presAssocID="{E5B2A484-AC28-438A-A422-9C60CEDC1BD5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DC864D48-9FAD-43DE-A061-BA439F51B90C}" type="pres">
      <dgm:prSet presAssocID="{A3D44F12-296F-4525-AF77-912BFD64369F}" presName="sibTrans" presStyleCnt="0"/>
      <dgm:spPr/>
    </dgm:pt>
    <dgm:pt modelId="{6A511E24-5D97-4A49-83B8-6E425FF5DF57}" type="pres">
      <dgm:prSet presAssocID="{AD2746DA-B1F3-4D3B-9019-80039BE9436A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1D5A6994-806D-4915-84EB-6FD64442D302}" srcId="{ED20E75C-B5A5-4479-8BB4-8167900FB028}" destId="{AD2746DA-B1F3-4D3B-9019-80039BE9436A}" srcOrd="7" destOrd="0" parTransId="{947361E0-E81A-4CD1-84D3-18E977781BBA}" sibTransId="{ECD9DEB4-E620-4890-8B03-D2EF3F51E55F}"/>
    <dgm:cxn modelId="{6F6F8D97-67EA-4EAF-9714-DA74E518BE83}" srcId="{ED20E75C-B5A5-4479-8BB4-8167900FB028}" destId="{1E1FF011-E151-42CA-A7A9-6B828808CD2E}" srcOrd="0" destOrd="0" parTransId="{B426D9D0-2B3B-4CB2-BE34-5C910B6C2579}" sibTransId="{B8E7A6D1-C7E2-4EFD-9FD7-BAD805AFBD2C}"/>
    <dgm:cxn modelId="{ED8D23AE-F424-4966-8B8E-541FDA7DE131}" type="presOf" srcId="{E5B2A484-AC28-438A-A422-9C60CEDC1BD5}" destId="{09B1DAEB-2229-43AE-B770-0B9F8AAA0036}" srcOrd="0" destOrd="0" presId="urn:microsoft.com/office/officeart/2005/8/layout/default"/>
    <dgm:cxn modelId="{FD4FA60C-93A6-42B3-99DE-AD166B2E23A2}" type="presOf" srcId="{8E65B1E5-C431-40D2-86FB-93CBE4320C01}" destId="{4EFF2E70-6D42-4AA8-BE24-42BEC33DCD9F}" srcOrd="0" destOrd="0" presId="urn:microsoft.com/office/officeart/2005/8/layout/default"/>
    <dgm:cxn modelId="{B2BEFE10-895D-423A-879E-2BBAFCB35705}" srcId="{ED20E75C-B5A5-4479-8BB4-8167900FB028}" destId="{8E65B1E5-C431-40D2-86FB-93CBE4320C01}" srcOrd="2" destOrd="0" parTransId="{ABADDBD2-A5D3-49DE-B92E-E873FB8F08C5}" sibTransId="{38031AB2-785B-4226-BF60-9C3F00BD3963}"/>
    <dgm:cxn modelId="{764EE7C1-3DFC-4E6F-ABFD-61AC9FAFC67C}" type="presOf" srcId="{B8D80462-5C3F-4E50-81E8-95B1E7ADF4CE}" destId="{F8197AC8-4FDE-4C27-833B-1F7BEFEE3982}" srcOrd="0" destOrd="0" presId="urn:microsoft.com/office/officeart/2005/8/layout/default"/>
    <dgm:cxn modelId="{707401B8-AB05-4BBD-B28F-22EB5AE01DC9}" type="presOf" srcId="{1E1FF011-E151-42CA-A7A9-6B828808CD2E}" destId="{C3ACB0BA-DBB5-467E-B30E-4007EC72C8E0}" srcOrd="0" destOrd="0" presId="urn:microsoft.com/office/officeart/2005/8/layout/default"/>
    <dgm:cxn modelId="{5D4F043A-9C84-4216-876D-72DB9590D13D}" type="presOf" srcId="{DF49F666-ADDB-46FB-8707-03497D106C28}" destId="{A1CFEEF5-E9AA-48C6-A9A5-C70187AF1CFC}" srcOrd="0" destOrd="0" presId="urn:microsoft.com/office/officeart/2005/8/layout/default"/>
    <dgm:cxn modelId="{3A535785-22E1-417F-9D2A-29C2F7A8DE60}" type="presOf" srcId="{ED20E75C-B5A5-4479-8BB4-8167900FB028}" destId="{40DA1FB0-1738-400F-A589-B6DC05126942}" srcOrd="0" destOrd="0" presId="urn:microsoft.com/office/officeart/2005/8/layout/default"/>
    <dgm:cxn modelId="{868E8996-87E6-49FD-A1D1-07BC084DAE7E}" srcId="{ED20E75C-B5A5-4479-8BB4-8167900FB028}" destId="{DF49F666-ADDB-46FB-8707-03497D106C28}" srcOrd="1" destOrd="0" parTransId="{20E927E2-DEA0-4154-BA9A-FEF22CD9D881}" sibTransId="{CF4D4C6D-80EB-4E2D-9CE9-1EB757332375}"/>
    <dgm:cxn modelId="{3DA51018-BE87-4E4C-85DB-2C626103587D}" srcId="{ED20E75C-B5A5-4479-8BB4-8167900FB028}" destId="{E5B2A484-AC28-438A-A422-9C60CEDC1BD5}" srcOrd="6" destOrd="0" parTransId="{F64D2B6D-C087-4007-8F03-36B4E0EF6D62}" sibTransId="{A3D44F12-296F-4525-AF77-912BFD64369F}"/>
    <dgm:cxn modelId="{8186D851-03B3-4F2A-B340-465B8A72C99E}" type="presOf" srcId="{01508887-78AD-4436-B15F-D6C863FCC382}" destId="{B1164852-2B57-4EEC-B542-C1CEA0D06B08}" srcOrd="0" destOrd="0" presId="urn:microsoft.com/office/officeart/2005/8/layout/default"/>
    <dgm:cxn modelId="{8ADBD644-3D8E-48E0-A3F2-3ED808A6F0E0}" srcId="{ED20E75C-B5A5-4479-8BB4-8167900FB028}" destId="{B8D80462-5C3F-4E50-81E8-95B1E7ADF4CE}" srcOrd="3" destOrd="0" parTransId="{5642D82C-1A86-4A9C-B446-556A17D85753}" sibTransId="{B035123C-B200-4449-B675-443DF7EC4DB4}"/>
    <dgm:cxn modelId="{8D45E144-A951-41AE-A75A-9622D6A1781A}" srcId="{ED20E75C-B5A5-4479-8BB4-8167900FB028}" destId="{01508887-78AD-4436-B15F-D6C863FCC382}" srcOrd="4" destOrd="0" parTransId="{DEFFFCF5-1856-40F7-AA50-E847045172E3}" sibTransId="{6F3C2210-3311-4886-8E70-B13FCA8ECB96}"/>
    <dgm:cxn modelId="{0397FF0B-3573-469B-AFC8-997061C75FD1}" type="presOf" srcId="{AE6F57CE-5488-4E6C-8BEC-1CB5D44EF33C}" destId="{FF8030EC-C976-4391-9909-D105AB645534}" srcOrd="0" destOrd="0" presId="urn:microsoft.com/office/officeart/2005/8/layout/default"/>
    <dgm:cxn modelId="{85EDF867-D2EC-4917-BC30-0F1E8828176B}" srcId="{ED20E75C-B5A5-4479-8BB4-8167900FB028}" destId="{AE6F57CE-5488-4E6C-8BEC-1CB5D44EF33C}" srcOrd="5" destOrd="0" parTransId="{DA231359-F345-4DC1-A74B-378E39F47610}" sibTransId="{03EA4117-4EC1-4B34-AEC2-52510FE91CBC}"/>
    <dgm:cxn modelId="{1A78B1CC-B0FB-4860-AAF9-B8E056847EB0}" type="presOf" srcId="{AD2746DA-B1F3-4D3B-9019-80039BE9436A}" destId="{6A511E24-5D97-4A49-83B8-6E425FF5DF57}" srcOrd="0" destOrd="0" presId="urn:microsoft.com/office/officeart/2005/8/layout/default"/>
    <dgm:cxn modelId="{1454C9F5-8597-4F99-B321-7FDDC486EB0F}" type="presParOf" srcId="{40DA1FB0-1738-400F-A589-B6DC05126942}" destId="{C3ACB0BA-DBB5-467E-B30E-4007EC72C8E0}" srcOrd="0" destOrd="0" presId="urn:microsoft.com/office/officeart/2005/8/layout/default"/>
    <dgm:cxn modelId="{A42D67F0-5A32-488E-A495-A46D1E734366}" type="presParOf" srcId="{40DA1FB0-1738-400F-A589-B6DC05126942}" destId="{3EC4B4FA-6198-43D2-8823-6E32CFD03FB0}" srcOrd="1" destOrd="0" presId="urn:microsoft.com/office/officeart/2005/8/layout/default"/>
    <dgm:cxn modelId="{E40675BC-0DA1-460D-8E0B-105BB56F19B1}" type="presParOf" srcId="{40DA1FB0-1738-400F-A589-B6DC05126942}" destId="{A1CFEEF5-E9AA-48C6-A9A5-C70187AF1CFC}" srcOrd="2" destOrd="0" presId="urn:microsoft.com/office/officeart/2005/8/layout/default"/>
    <dgm:cxn modelId="{940962F1-CBB5-4B36-BEA8-CB805E245580}" type="presParOf" srcId="{40DA1FB0-1738-400F-A589-B6DC05126942}" destId="{7C6D77AB-EC33-479C-95A1-D6CCD7E976A1}" srcOrd="3" destOrd="0" presId="urn:microsoft.com/office/officeart/2005/8/layout/default"/>
    <dgm:cxn modelId="{2E9DDA0D-5DFF-469C-B8AE-13796E83CEF1}" type="presParOf" srcId="{40DA1FB0-1738-400F-A589-B6DC05126942}" destId="{4EFF2E70-6D42-4AA8-BE24-42BEC33DCD9F}" srcOrd="4" destOrd="0" presId="urn:microsoft.com/office/officeart/2005/8/layout/default"/>
    <dgm:cxn modelId="{35DF0849-C2A7-46BA-B7E5-1BF9D01566EF}" type="presParOf" srcId="{40DA1FB0-1738-400F-A589-B6DC05126942}" destId="{9F24B5D3-B2C3-4026-BBE4-0DDACB70D4B5}" srcOrd="5" destOrd="0" presId="urn:microsoft.com/office/officeart/2005/8/layout/default"/>
    <dgm:cxn modelId="{D4C4108E-9E74-4050-B5E5-EDDE4663AE07}" type="presParOf" srcId="{40DA1FB0-1738-400F-A589-B6DC05126942}" destId="{F8197AC8-4FDE-4C27-833B-1F7BEFEE3982}" srcOrd="6" destOrd="0" presId="urn:microsoft.com/office/officeart/2005/8/layout/default"/>
    <dgm:cxn modelId="{691EB333-2F72-464C-A914-4177DADB4E2C}" type="presParOf" srcId="{40DA1FB0-1738-400F-A589-B6DC05126942}" destId="{326D03FF-A6FA-453B-960F-37AE0AA5F248}" srcOrd="7" destOrd="0" presId="urn:microsoft.com/office/officeart/2005/8/layout/default"/>
    <dgm:cxn modelId="{767C94ED-53A1-450B-840E-A8740779C269}" type="presParOf" srcId="{40DA1FB0-1738-400F-A589-B6DC05126942}" destId="{B1164852-2B57-4EEC-B542-C1CEA0D06B08}" srcOrd="8" destOrd="0" presId="urn:microsoft.com/office/officeart/2005/8/layout/default"/>
    <dgm:cxn modelId="{BCE6B4D1-ACFC-4B4C-A35F-78F7DCE144A9}" type="presParOf" srcId="{40DA1FB0-1738-400F-A589-B6DC05126942}" destId="{90EC5E9C-BA9B-45C8-A4A3-5C1B7BAAF9DF}" srcOrd="9" destOrd="0" presId="urn:microsoft.com/office/officeart/2005/8/layout/default"/>
    <dgm:cxn modelId="{3C9E01C6-4FC7-48E3-9274-1BE883CD0E38}" type="presParOf" srcId="{40DA1FB0-1738-400F-A589-B6DC05126942}" destId="{FF8030EC-C976-4391-9909-D105AB645534}" srcOrd="10" destOrd="0" presId="urn:microsoft.com/office/officeart/2005/8/layout/default"/>
    <dgm:cxn modelId="{9040690A-0FFD-4701-9F4A-7537B5AF5B47}" type="presParOf" srcId="{40DA1FB0-1738-400F-A589-B6DC05126942}" destId="{3E358ED6-C734-490C-9EE7-4A070EC70C3C}" srcOrd="11" destOrd="0" presId="urn:microsoft.com/office/officeart/2005/8/layout/default"/>
    <dgm:cxn modelId="{047F1109-7030-4E11-B02F-22A05ABDB147}" type="presParOf" srcId="{40DA1FB0-1738-400F-A589-B6DC05126942}" destId="{09B1DAEB-2229-43AE-B770-0B9F8AAA0036}" srcOrd="12" destOrd="0" presId="urn:microsoft.com/office/officeart/2005/8/layout/default"/>
    <dgm:cxn modelId="{19B9F542-5353-4006-B0C4-170981A15CE6}" type="presParOf" srcId="{40DA1FB0-1738-400F-A589-B6DC05126942}" destId="{DC864D48-9FAD-43DE-A061-BA439F51B90C}" srcOrd="13" destOrd="0" presId="urn:microsoft.com/office/officeart/2005/8/layout/default"/>
    <dgm:cxn modelId="{484D7CA3-3A08-4FD9-80CC-60747F15D7DD}" type="presParOf" srcId="{40DA1FB0-1738-400F-A589-B6DC05126942}" destId="{6A511E24-5D97-4A49-83B8-6E425FF5DF57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BA011A-D1FD-4372-967A-EA081CA354C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81B79804-6EDE-4F5A-B3E8-6E427505ACF7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Laika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D2F6E3E3-416A-4736-8021-C9B6C61FD9C4}" type="parTrans" cxnId="{9854AEB0-4DB9-4431-A6A6-67FED875707C}">
      <dgm:prSet/>
      <dgm:spPr/>
      <dgm:t>
        <a:bodyPr/>
        <a:lstStyle/>
        <a:p>
          <a:endParaRPr lang="lv-LV"/>
        </a:p>
      </dgm:t>
    </dgm:pt>
    <dgm:pt modelId="{D039D430-9540-46FF-8807-63B47DE12BBD}" type="sibTrans" cxnId="{9854AEB0-4DB9-4431-A6A6-67FED875707C}">
      <dgm:prSet/>
      <dgm:spPr/>
      <dgm:t>
        <a:bodyPr/>
        <a:lstStyle/>
        <a:p>
          <a:endParaRPr lang="lv-LV"/>
        </a:p>
      </dgm:t>
    </dgm:pt>
    <dgm:pt modelId="{98931827-9CAA-4231-8C9A-FDA04D89D1B9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Kvalitātes 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7025322A-59F5-4FD4-B133-8E626DA8CBCF}" type="parTrans" cxnId="{6CFCA3EC-A0C7-42F6-A3E7-A2100D106006}">
      <dgm:prSet/>
      <dgm:spPr/>
      <dgm:t>
        <a:bodyPr/>
        <a:lstStyle/>
        <a:p>
          <a:endParaRPr lang="lv-LV"/>
        </a:p>
      </dgm:t>
    </dgm:pt>
    <dgm:pt modelId="{8362F70C-ED8E-48EE-BC76-1004B1DCDE8E}" type="sibTrans" cxnId="{6CFCA3EC-A0C7-42F6-A3E7-A2100D106006}">
      <dgm:prSet/>
      <dgm:spPr/>
      <dgm:t>
        <a:bodyPr/>
        <a:lstStyle/>
        <a:p>
          <a:endParaRPr lang="lv-LV"/>
        </a:p>
      </dgm:t>
    </dgm:pt>
    <dgm:pt modelId="{01DEC3E5-B7F4-4E2E-8A71-EC3619A5517C}">
      <dgm:prSet phldrT="[Text]"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Izmaksu 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6E1CE0F6-ADAF-4CDE-A27D-4999929AFD1F}" type="parTrans" cxnId="{FC3C3D20-A0B1-429A-A2CC-592285B98FE8}">
      <dgm:prSet/>
      <dgm:spPr/>
      <dgm:t>
        <a:bodyPr/>
        <a:lstStyle/>
        <a:p>
          <a:endParaRPr lang="lv-LV"/>
        </a:p>
      </dgm:t>
    </dgm:pt>
    <dgm:pt modelId="{3BCA15CC-9AEF-42D4-B3A4-A3D7D2ADFC79}" type="sibTrans" cxnId="{FC3C3D20-A0B1-429A-A2CC-592285B98FE8}">
      <dgm:prSet/>
      <dgm:spPr/>
      <dgm:t>
        <a:bodyPr/>
        <a:lstStyle/>
        <a:p>
          <a:endParaRPr lang="lv-LV"/>
        </a:p>
      </dgm:t>
    </dgm:pt>
    <dgm:pt modelId="{A5098990-06C7-43B5-92F5-750E75356C00}">
      <dgm:prSet custT="1"/>
      <dgm:spPr/>
      <dgm:t>
        <a:bodyPr/>
        <a:lstStyle/>
        <a:p>
          <a:r>
            <a:rPr lang="lv-LV" sz="3200" dirty="0" smtClean="0">
              <a:latin typeface="Times New Roman" pitchFamily="18" charset="0"/>
              <a:cs typeface="Times New Roman" pitchFamily="18" charset="0"/>
            </a:rPr>
            <a:t>Kvantitātes </a:t>
          </a:r>
          <a:endParaRPr lang="lv-LV" sz="3200" dirty="0">
            <a:latin typeface="Times New Roman" pitchFamily="18" charset="0"/>
            <a:cs typeface="Times New Roman" pitchFamily="18" charset="0"/>
          </a:endParaRPr>
        </a:p>
      </dgm:t>
    </dgm:pt>
    <dgm:pt modelId="{0F255AF1-E7E1-45F9-BD9C-EE4843673376}" type="parTrans" cxnId="{0B3C0A6D-8E20-496B-9471-069A12EBC5B4}">
      <dgm:prSet/>
      <dgm:spPr/>
      <dgm:t>
        <a:bodyPr/>
        <a:lstStyle/>
        <a:p>
          <a:endParaRPr lang="lv-LV"/>
        </a:p>
      </dgm:t>
    </dgm:pt>
    <dgm:pt modelId="{EDF5105F-A7EB-4D6D-A8D4-78F7E726BB8E}" type="sibTrans" cxnId="{0B3C0A6D-8E20-496B-9471-069A12EBC5B4}">
      <dgm:prSet/>
      <dgm:spPr/>
      <dgm:t>
        <a:bodyPr/>
        <a:lstStyle/>
        <a:p>
          <a:endParaRPr lang="lv-LV"/>
        </a:p>
      </dgm:t>
    </dgm:pt>
    <dgm:pt modelId="{614A4C2E-8069-4376-97D7-AB1D12F3981C}" type="pres">
      <dgm:prSet presAssocID="{14BA011A-D1FD-4372-967A-EA081CA354C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52AFD169-F926-4EC6-BE97-083727FD1781}" type="pres">
      <dgm:prSet presAssocID="{81B79804-6EDE-4F5A-B3E8-6E427505ACF7}" presName="parentLin" presStyleCnt="0"/>
      <dgm:spPr/>
    </dgm:pt>
    <dgm:pt modelId="{05C3C2E2-E333-4E05-BCCC-82DAD419C768}" type="pres">
      <dgm:prSet presAssocID="{81B79804-6EDE-4F5A-B3E8-6E427505ACF7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578CDF09-BE5E-4EAD-B02B-CE8E9CBCFF7F}" type="pres">
      <dgm:prSet presAssocID="{81B79804-6EDE-4F5A-B3E8-6E427505ACF7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F87513A-CEAE-40F1-B0E2-2D40330E5284}" type="pres">
      <dgm:prSet presAssocID="{81B79804-6EDE-4F5A-B3E8-6E427505ACF7}" presName="negativeSpace" presStyleCnt="0"/>
      <dgm:spPr/>
    </dgm:pt>
    <dgm:pt modelId="{D0BAC99D-D047-45DE-B086-84B04226850F}" type="pres">
      <dgm:prSet presAssocID="{81B79804-6EDE-4F5A-B3E8-6E427505ACF7}" presName="childText" presStyleLbl="conFgAcc1" presStyleIdx="0" presStyleCnt="4">
        <dgm:presLayoutVars>
          <dgm:bulletEnabled val="1"/>
        </dgm:presLayoutVars>
      </dgm:prSet>
      <dgm:spPr/>
    </dgm:pt>
    <dgm:pt modelId="{EB5E350A-6E90-4568-94D2-FB5E1F305AB4}" type="pres">
      <dgm:prSet presAssocID="{D039D430-9540-46FF-8807-63B47DE12BBD}" presName="spaceBetweenRectangles" presStyleCnt="0"/>
      <dgm:spPr/>
    </dgm:pt>
    <dgm:pt modelId="{0C0A9DF9-1077-43F7-96BE-E52C86C905E9}" type="pres">
      <dgm:prSet presAssocID="{98931827-9CAA-4231-8C9A-FDA04D89D1B9}" presName="parentLin" presStyleCnt="0"/>
      <dgm:spPr/>
    </dgm:pt>
    <dgm:pt modelId="{67E795C8-C3EC-4A4F-9F8B-FF12772B0FF8}" type="pres">
      <dgm:prSet presAssocID="{98931827-9CAA-4231-8C9A-FDA04D89D1B9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92DE3AB2-4447-40DC-9C6C-B3B31ADE9952}" type="pres">
      <dgm:prSet presAssocID="{98931827-9CAA-4231-8C9A-FDA04D89D1B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DC4FD87-FE33-4D2B-8400-544CDC7E1F9E}" type="pres">
      <dgm:prSet presAssocID="{98931827-9CAA-4231-8C9A-FDA04D89D1B9}" presName="negativeSpace" presStyleCnt="0"/>
      <dgm:spPr/>
    </dgm:pt>
    <dgm:pt modelId="{9AAA7603-9914-4411-8E7E-CA0D3994CB09}" type="pres">
      <dgm:prSet presAssocID="{98931827-9CAA-4231-8C9A-FDA04D89D1B9}" presName="childText" presStyleLbl="conFgAcc1" presStyleIdx="1" presStyleCnt="4">
        <dgm:presLayoutVars>
          <dgm:bulletEnabled val="1"/>
        </dgm:presLayoutVars>
      </dgm:prSet>
      <dgm:spPr/>
    </dgm:pt>
    <dgm:pt modelId="{CF87CBC1-C76F-40FB-A0BB-616A6A3A48D6}" type="pres">
      <dgm:prSet presAssocID="{8362F70C-ED8E-48EE-BC76-1004B1DCDE8E}" presName="spaceBetweenRectangles" presStyleCnt="0"/>
      <dgm:spPr/>
    </dgm:pt>
    <dgm:pt modelId="{CEF1DA41-D1CD-48AB-9678-16749E51762D}" type="pres">
      <dgm:prSet presAssocID="{A5098990-06C7-43B5-92F5-750E75356C00}" presName="parentLin" presStyleCnt="0"/>
      <dgm:spPr/>
    </dgm:pt>
    <dgm:pt modelId="{1E3EDD0A-1266-4D4E-B316-F15E94968525}" type="pres">
      <dgm:prSet presAssocID="{A5098990-06C7-43B5-92F5-750E75356C00}" presName="parentLeftMargin" presStyleLbl="node1" presStyleIdx="1" presStyleCnt="4"/>
      <dgm:spPr/>
      <dgm:t>
        <a:bodyPr/>
        <a:lstStyle/>
        <a:p>
          <a:endParaRPr lang="lv-LV"/>
        </a:p>
      </dgm:t>
    </dgm:pt>
    <dgm:pt modelId="{73B7C4A2-6073-4B0B-8020-CBB9454C35EC}" type="pres">
      <dgm:prSet presAssocID="{A5098990-06C7-43B5-92F5-750E75356C0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AB619E7-C3EC-42F7-8743-C6BB4C3C0302}" type="pres">
      <dgm:prSet presAssocID="{A5098990-06C7-43B5-92F5-750E75356C00}" presName="negativeSpace" presStyleCnt="0"/>
      <dgm:spPr/>
    </dgm:pt>
    <dgm:pt modelId="{C13E98F2-82F2-4310-890D-09F9B1841381}" type="pres">
      <dgm:prSet presAssocID="{A5098990-06C7-43B5-92F5-750E75356C00}" presName="childText" presStyleLbl="conFgAcc1" presStyleIdx="2" presStyleCnt="4">
        <dgm:presLayoutVars>
          <dgm:bulletEnabled val="1"/>
        </dgm:presLayoutVars>
      </dgm:prSet>
      <dgm:spPr/>
    </dgm:pt>
    <dgm:pt modelId="{524A2CAC-1757-4AF5-8CB7-7DCA668DF85A}" type="pres">
      <dgm:prSet presAssocID="{EDF5105F-A7EB-4D6D-A8D4-78F7E726BB8E}" presName="spaceBetweenRectangles" presStyleCnt="0"/>
      <dgm:spPr/>
    </dgm:pt>
    <dgm:pt modelId="{4EC38890-033F-49A0-A2F4-372E5A36CBC1}" type="pres">
      <dgm:prSet presAssocID="{01DEC3E5-B7F4-4E2E-8A71-EC3619A5517C}" presName="parentLin" presStyleCnt="0"/>
      <dgm:spPr/>
    </dgm:pt>
    <dgm:pt modelId="{87B1CFA4-CF2B-4FC9-B291-BDB9BF677343}" type="pres">
      <dgm:prSet presAssocID="{01DEC3E5-B7F4-4E2E-8A71-EC3619A5517C}" presName="parentLeftMargin" presStyleLbl="node1" presStyleIdx="2" presStyleCnt="4"/>
      <dgm:spPr/>
      <dgm:t>
        <a:bodyPr/>
        <a:lstStyle/>
        <a:p>
          <a:endParaRPr lang="lv-LV"/>
        </a:p>
      </dgm:t>
    </dgm:pt>
    <dgm:pt modelId="{2B44B8FB-5B89-4E77-B0CD-7D6841A0442D}" type="pres">
      <dgm:prSet presAssocID="{01DEC3E5-B7F4-4E2E-8A71-EC3619A5517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881301A4-77D6-459A-A60C-643B348457EB}" type="pres">
      <dgm:prSet presAssocID="{01DEC3E5-B7F4-4E2E-8A71-EC3619A5517C}" presName="negativeSpace" presStyleCnt="0"/>
      <dgm:spPr/>
    </dgm:pt>
    <dgm:pt modelId="{9180D7C1-1C7A-45FB-AFCC-525FC97599AB}" type="pres">
      <dgm:prSet presAssocID="{01DEC3E5-B7F4-4E2E-8A71-EC3619A5517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B09C4770-CF23-46B9-B114-C0BE74E0C566}" type="presOf" srcId="{01DEC3E5-B7F4-4E2E-8A71-EC3619A5517C}" destId="{2B44B8FB-5B89-4E77-B0CD-7D6841A0442D}" srcOrd="1" destOrd="0" presId="urn:microsoft.com/office/officeart/2005/8/layout/list1"/>
    <dgm:cxn modelId="{EB434E2E-5E8D-4DD3-B93B-6C9CFE15203C}" type="presOf" srcId="{A5098990-06C7-43B5-92F5-750E75356C00}" destId="{1E3EDD0A-1266-4D4E-B316-F15E94968525}" srcOrd="0" destOrd="0" presId="urn:microsoft.com/office/officeart/2005/8/layout/list1"/>
    <dgm:cxn modelId="{2D87D209-CAB1-4148-99A4-EBB9B1BFFD2B}" type="presOf" srcId="{01DEC3E5-B7F4-4E2E-8A71-EC3619A5517C}" destId="{87B1CFA4-CF2B-4FC9-B291-BDB9BF677343}" srcOrd="0" destOrd="0" presId="urn:microsoft.com/office/officeart/2005/8/layout/list1"/>
    <dgm:cxn modelId="{6CFCA3EC-A0C7-42F6-A3E7-A2100D106006}" srcId="{14BA011A-D1FD-4372-967A-EA081CA354CC}" destId="{98931827-9CAA-4231-8C9A-FDA04D89D1B9}" srcOrd="1" destOrd="0" parTransId="{7025322A-59F5-4FD4-B133-8E626DA8CBCF}" sibTransId="{8362F70C-ED8E-48EE-BC76-1004B1DCDE8E}"/>
    <dgm:cxn modelId="{71BD227A-7811-4F5B-A60C-3B1E166EAB6D}" type="presOf" srcId="{98931827-9CAA-4231-8C9A-FDA04D89D1B9}" destId="{92DE3AB2-4447-40DC-9C6C-B3B31ADE9952}" srcOrd="1" destOrd="0" presId="urn:microsoft.com/office/officeart/2005/8/layout/list1"/>
    <dgm:cxn modelId="{FC3C3D20-A0B1-429A-A2CC-592285B98FE8}" srcId="{14BA011A-D1FD-4372-967A-EA081CA354CC}" destId="{01DEC3E5-B7F4-4E2E-8A71-EC3619A5517C}" srcOrd="3" destOrd="0" parTransId="{6E1CE0F6-ADAF-4CDE-A27D-4999929AFD1F}" sibTransId="{3BCA15CC-9AEF-42D4-B3A4-A3D7D2ADFC79}"/>
    <dgm:cxn modelId="{4F714622-DFDD-4161-A4ED-8C35C4480532}" type="presOf" srcId="{81B79804-6EDE-4F5A-B3E8-6E427505ACF7}" destId="{05C3C2E2-E333-4E05-BCCC-82DAD419C768}" srcOrd="0" destOrd="0" presId="urn:microsoft.com/office/officeart/2005/8/layout/list1"/>
    <dgm:cxn modelId="{603BE967-0DCF-4595-BEBF-A827E0826238}" type="presOf" srcId="{81B79804-6EDE-4F5A-B3E8-6E427505ACF7}" destId="{578CDF09-BE5E-4EAD-B02B-CE8E9CBCFF7F}" srcOrd="1" destOrd="0" presId="urn:microsoft.com/office/officeart/2005/8/layout/list1"/>
    <dgm:cxn modelId="{0B3C0A6D-8E20-496B-9471-069A12EBC5B4}" srcId="{14BA011A-D1FD-4372-967A-EA081CA354CC}" destId="{A5098990-06C7-43B5-92F5-750E75356C00}" srcOrd="2" destOrd="0" parTransId="{0F255AF1-E7E1-45F9-BD9C-EE4843673376}" sibTransId="{EDF5105F-A7EB-4D6D-A8D4-78F7E726BB8E}"/>
    <dgm:cxn modelId="{B38ED11C-487F-4D3F-A61D-6C471BB81AAF}" type="presOf" srcId="{14BA011A-D1FD-4372-967A-EA081CA354CC}" destId="{614A4C2E-8069-4376-97D7-AB1D12F3981C}" srcOrd="0" destOrd="0" presId="urn:microsoft.com/office/officeart/2005/8/layout/list1"/>
    <dgm:cxn modelId="{2B0A1072-0224-47BB-A1FB-889402BDB2B9}" type="presOf" srcId="{A5098990-06C7-43B5-92F5-750E75356C00}" destId="{73B7C4A2-6073-4B0B-8020-CBB9454C35EC}" srcOrd="1" destOrd="0" presId="urn:microsoft.com/office/officeart/2005/8/layout/list1"/>
    <dgm:cxn modelId="{8A160158-A2C1-4B70-8E75-F7BCA8C5AD14}" type="presOf" srcId="{98931827-9CAA-4231-8C9A-FDA04D89D1B9}" destId="{67E795C8-C3EC-4A4F-9F8B-FF12772B0FF8}" srcOrd="0" destOrd="0" presId="urn:microsoft.com/office/officeart/2005/8/layout/list1"/>
    <dgm:cxn modelId="{9854AEB0-4DB9-4431-A6A6-67FED875707C}" srcId="{14BA011A-D1FD-4372-967A-EA081CA354CC}" destId="{81B79804-6EDE-4F5A-B3E8-6E427505ACF7}" srcOrd="0" destOrd="0" parTransId="{D2F6E3E3-416A-4736-8021-C9B6C61FD9C4}" sibTransId="{D039D430-9540-46FF-8807-63B47DE12BBD}"/>
    <dgm:cxn modelId="{078FD197-2D94-496E-806E-AE774D51A3B9}" type="presParOf" srcId="{614A4C2E-8069-4376-97D7-AB1D12F3981C}" destId="{52AFD169-F926-4EC6-BE97-083727FD1781}" srcOrd="0" destOrd="0" presId="urn:microsoft.com/office/officeart/2005/8/layout/list1"/>
    <dgm:cxn modelId="{4B8FC684-F388-4A4E-A5C6-2C8BDBEEA1A4}" type="presParOf" srcId="{52AFD169-F926-4EC6-BE97-083727FD1781}" destId="{05C3C2E2-E333-4E05-BCCC-82DAD419C768}" srcOrd="0" destOrd="0" presId="urn:microsoft.com/office/officeart/2005/8/layout/list1"/>
    <dgm:cxn modelId="{3878DA2D-8D08-4157-B406-6FFA69B87045}" type="presParOf" srcId="{52AFD169-F926-4EC6-BE97-083727FD1781}" destId="{578CDF09-BE5E-4EAD-B02B-CE8E9CBCFF7F}" srcOrd="1" destOrd="0" presId="urn:microsoft.com/office/officeart/2005/8/layout/list1"/>
    <dgm:cxn modelId="{D8281652-5812-4047-8C80-E42327312A5E}" type="presParOf" srcId="{614A4C2E-8069-4376-97D7-AB1D12F3981C}" destId="{9F87513A-CEAE-40F1-B0E2-2D40330E5284}" srcOrd="1" destOrd="0" presId="urn:microsoft.com/office/officeart/2005/8/layout/list1"/>
    <dgm:cxn modelId="{9363A41A-5887-4E6E-BE0C-4AD399BF2A96}" type="presParOf" srcId="{614A4C2E-8069-4376-97D7-AB1D12F3981C}" destId="{D0BAC99D-D047-45DE-B086-84B04226850F}" srcOrd="2" destOrd="0" presId="urn:microsoft.com/office/officeart/2005/8/layout/list1"/>
    <dgm:cxn modelId="{9A0BDB33-D628-4789-8D98-0004E2A802B5}" type="presParOf" srcId="{614A4C2E-8069-4376-97D7-AB1D12F3981C}" destId="{EB5E350A-6E90-4568-94D2-FB5E1F305AB4}" srcOrd="3" destOrd="0" presId="urn:microsoft.com/office/officeart/2005/8/layout/list1"/>
    <dgm:cxn modelId="{E8722ACE-B5E9-48B6-9B7A-0399CFE52655}" type="presParOf" srcId="{614A4C2E-8069-4376-97D7-AB1D12F3981C}" destId="{0C0A9DF9-1077-43F7-96BE-E52C86C905E9}" srcOrd="4" destOrd="0" presId="urn:microsoft.com/office/officeart/2005/8/layout/list1"/>
    <dgm:cxn modelId="{E787F358-3C10-4774-B4BA-26CB5850F992}" type="presParOf" srcId="{0C0A9DF9-1077-43F7-96BE-E52C86C905E9}" destId="{67E795C8-C3EC-4A4F-9F8B-FF12772B0FF8}" srcOrd="0" destOrd="0" presId="urn:microsoft.com/office/officeart/2005/8/layout/list1"/>
    <dgm:cxn modelId="{EE3ADB0F-8054-418D-8FA6-7649014C7A9A}" type="presParOf" srcId="{0C0A9DF9-1077-43F7-96BE-E52C86C905E9}" destId="{92DE3AB2-4447-40DC-9C6C-B3B31ADE9952}" srcOrd="1" destOrd="0" presId="urn:microsoft.com/office/officeart/2005/8/layout/list1"/>
    <dgm:cxn modelId="{98225C4C-3B3C-42EB-8A0F-18C4FDE762D5}" type="presParOf" srcId="{614A4C2E-8069-4376-97D7-AB1D12F3981C}" destId="{3DC4FD87-FE33-4D2B-8400-544CDC7E1F9E}" srcOrd="5" destOrd="0" presId="urn:microsoft.com/office/officeart/2005/8/layout/list1"/>
    <dgm:cxn modelId="{B87D31A9-0FD0-4398-81F3-6FBBC5146338}" type="presParOf" srcId="{614A4C2E-8069-4376-97D7-AB1D12F3981C}" destId="{9AAA7603-9914-4411-8E7E-CA0D3994CB09}" srcOrd="6" destOrd="0" presId="urn:microsoft.com/office/officeart/2005/8/layout/list1"/>
    <dgm:cxn modelId="{876C9369-FFC3-4AAD-8A05-2FCF0DB4B4CC}" type="presParOf" srcId="{614A4C2E-8069-4376-97D7-AB1D12F3981C}" destId="{CF87CBC1-C76F-40FB-A0BB-616A6A3A48D6}" srcOrd="7" destOrd="0" presId="urn:microsoft.com/office/officeart/2005/8/layout/list1"/>
    <dgm:cxn modelId="{A2707D63-38BC-4C40-BC84-20B532293A35}" type="presParOf" srcId="{614A4C2E-8069-4376-97D7-AB1D12F3981C}" destId="{CEF1DA41-D1CD-48AB-9678-16749E51762D}" srcOrd="8" destOrd="0" presId="urn:microsoft.com/office/officeart/2005/8/layout/list1"/>
    <dgm:cxn modelId="{AADEF450-3FE4-4352-AB50-85E1B5838176}" type="presParOf" srcId="{CEF1DA41-D1CD-48AB-9678-16749E51762D}" destId="{1E3EDD0A-1266-4D4E-B316-F15E94968525}" srcOrd="0" destOrd="0" presId="urn:microsoft.com/office/officeart/2005/8/layout/list1"/>
    <dgm:cxn modelId="{07A3D140-DCFB-4CB1-B06B-FBF22609CC7C}" type="presParOf" srcId="{CEF1DA41-D1CD-48AB-9678-16749E51762D}" destId="{73B7C4A2-6073-4B0B-8020-CBB9454C35EC}" srcOrd="1" destOrd="0" presId="urn:microsoft.com/office/officeart/2005/8/layout/list1"/>
    <dgm:cxn modelId="{83C0D283-5D56-4CA5-889E-0E738D091E0E}" type="presParOf" srcId="{614A4C2E-8069-4376-97D7-AB1D12F3981C}" destId="{CAB619E7-C3EC-42F7-8743-C6BB4C3C0302}" srcOrd="9" destOrd="0" presId="urn:microsoft.com/office/officeart/2005/8/layout/list1"/>
    <dgm:cxn modelId="{3D0A0639-1683-445D-8B0A-9E8B5D4E86DB}" type="presParOf" srcId="{614A4C2E-8069-4376-97D7-AB1D12F3981C}" destId="{C13E98F2-82F2-4310-890D-09F9B1841381}" srcOrd="10" destOrd="0" presId="urn:microsoft.com/office/officeart/2005/8/layout/list1"/>
    <dgm:cxn modelId="{8FC1F55A-51BE-444F-9A65-8A38DC1046D3}" type="presParOf" srcId="{614A4C2E-8069-4376-97D7-AB1D12F3981C}" destId="{524A2CAC-1757-4AF5-8CB7-7DCA668DF85A}" srcOrd="11" destOrd="0" presId="urn:microsoft.com/office/officeart/2005/8/layout/list1"/>
    <dgm:cxn modelId="{B5F35F36-0E5C-4763-ACED-4AD9F98B3611}" type="presParOf" srcId="{614A4C2E-8069-4376-97D7-AB1D12F3981C}" destId="{4EC38890-033F-49A0-A2F4-372E5A36CBC1}" srcOrd="12" destOrd="0" presId="urn:microsoft.com/office/officeart/2005/8/layout/list1"/>
    <dgm:cxn modelId="{D45B35EA-3020-44DA-ABC2-DDC35EE15282}" type="presParOf" srcId="{4EC38890-033F-49A0-A2F4-372E5A36CBC1}" destId="{87B1CFA4-CF2B-4FC9-B291-BDB9BF677343}" srcOrd="0" destOrd="0" presId="urn:microsoft.com/office/officeart/2005/8/layout/list1"/>
    <dgm:cxn modelId="{61827FBC-9C28-4AA8-AE97-212500A9766F}" type="presParOf" srcId="{4EC38890-033F-49A0-A2F4-372E5A36CBC1}" destId="{2B44B8FB-5B89-4E77-B0CD-7D6841A0442D}" srcOrd="1" destOrd="0" presId="urn:microsoft.com/office/officeart/2005/8/layout/list1"/>
    <dgm:cxn modelId="{4E4F25AF-E48E-4097-BD44-F365D5F80720}" type="presParOf" srcId="{614A4C2E-8069-4376-97D7-AB1D12F3981C}" destId="{881301A4-77D6-459A-A60C-643B348457EB}" srcOrd="13" destOrd="0" presId="urn:microsoft.com/office/officeart/2005/8/layout/list1"/>
    <dgm:cxn modelId="{EEF06277-E6FC-496B-A638-36602E363B4B}" type="presParOf" srcId="{614A4C2E-8069-4376-97D7-AB1D12F3981C}" destId="{9180D7C1-1C7A-45FB-AFCC-525FC97599A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7445A04-15FE-46CC-BBCF-0DAC8FB7D7CB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A5F7B4A7-B3EF-4E0F-8859-0D86FA69241B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Standartu noteikšana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F1E068A3-0A7D-42C0-8CE4-B91C8A4A256A}" type="parTrans" cxnId="{F0CA046B-C08C-4395-B6EC-AE874C9D473C}">
      <dgm:prSet/>
      <dgm:spPr/>
      <dgm:t>
        <a:bodyPr/>
        <a:lstStyle/>
        <a:p>
          <a:endParaRPr lang="lv-LV"/>
        </a:p>
      </dgm:t>
    </dgm:pt>
    <dgm:pt modelId="{B748D802-7FA2-4B33-8054-2610F2CEB800}" type="sibTrans" cxnId="{F0CA046B-C08C-4395-B6EC-AE874C9D473C}">
      <dgm:prSet/>
      <dgm:spPr/>
      <dgm:t>
        <a:bodyPr/>
        <a:lstStyle/>
        <a:p>
          <a:endParaRPr lang="lv-LV"/>
        </a:p>
      </dgm:t>
    </dgm:pt>
    <dgm:pt modelId="{9FDE7FDA-5371-44E0-8B29-5D6BCC05CAC0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Faktiskās darba izpildes salīdzināšana ar standartiem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DDC35BC8-1B53-464C-A6BF-61C8B6DDEBA5}" type="parTrans" cxnId="{28B6F0FE-0C93-4275-B228-698E65C4AB40}">
      <dgm:prSet/>
      <dgm:spPr/>
      <dgm:t>
        <a:bodyPr/>
        <a:lstStyle/>
        <a:p>
          <a:endParaRPr lang="lv-LV"/>
        </a:p>
      </dgm:t>
    </dgm:pt>
    <dgm:pt modelId="{39B87E5A-FFD3-4F6B-AB9A-BFC54569485B}" type="sibTrans" cxnId="{28B6F0FE-0C93-4275-B228-698E65C4AB40}">
      <dgm:prSet/>
      <dgm:spPr/>
      <dgm:t>
        <a:bodyPr/>
        <a:lstStyle/>
        <a:p>
          <a:endParaRPr lang="lv-LV"/>
        </a:p>
      </dgm:t>
    </dgm:pt>
    <dgm:pt modelId="{78E5EC55-0B79-485F-B746-8C0901F37CB9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Salīdzināšanas rezultātu novērtēšana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6FC7E0B9-08CF-40B4-AC01-D640E75E39CD}" type="parTrans" cxnId="{6E26A5C1-5214-46C3-AE99-F7942406DFBF}">
      <dgm:prSet/>
      <dgm:spPr/>
      <dgm:t>
        <a:bodyPr/>
        <a:lstStyle/>
        <a:p>
          <a:endParaRPr lang="lv-LV"/>
        </a:p>
      </dgm:t>
    </dgm:pt>
    <dgm:pt modelId="{46A0A448-EB47-4146-AF78-C2775F5FD319}" type="sibTrans" cxnId="{6E26A5C1-5214-46C3-AE99-F7942406DFBF}">
      <dgm:prSet/>
      <dgm:spPr/>
      <dgm:t>
        <a:bodyPr/>
        <a:lstStyle/>
        <a:p>
          <a:endParaRPr lang="lv-LV"/>
        </a:p>
      </dgm:t>
    </dgm:pt>
    <dgm:pt modelId="{8431B8D2-19DF-4D83-AD5F-93CF5B357ABD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Noviržu novēršana, standartu pārskatīšana vai saglabāšana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F1CA1FBF-8A14-4FE5-A00D-F1BDC3213785}" type="parTrans" cxnId="{EF4A9C04-7DCA-4A48-855C-C90C929EF6B3}">
      <dgm:prSet/>
      <dgm:spPr/>
      <dgm:t>
        <a:bodyPr/>
        <a:lstStyle/>
        <a:p>
          <a:endParaRPr lang="lv-LV"/>
        </a:p>
      </dgm:t>
    </dgm:pt>
    <dgm:pt modelId="{1A978BF8-5DB0-433A-BE02-EF2D77FA783D}" type="sibTrans" cxnId="{EF4A9C04-7DCA-4A48-855C-C90C929EF6B3}">
      <dgm:prSet/>
      <dgm:spPr/>
      <dgm:t>
        <a:bodyPr/>
        <a:lstStyle/>
        <a:p>
          <a:endParaRPr lang="lv-LV"/>
        </a:p>
      </dgm:t>
    </dgm:pt>
    <dgm:pt modelId="{8263AAB2-9F69-4930-9186-AD80D389544F}" type="pres">
      <dgm:prSet presAssocID="{B7445A04-15FE-46CC-BBCF-0DAC8FB7D7CB}" presName="linearFlow" presStyleCnt="0">
        <dgm:presLayoutVars>
          <dgm:resizeHandles val="exact"/>
        </dgm:presLayoutVars>
      </dgm:prSet>
      <dgm:spPr/>
    </dgm:pt>
    <dgm:pt modelId="{B3D2818F-F8F6-4665-810B-1C5E96D233D6}" type="pres">
      <dgm:prSet presAssocID="{A5F7B4A7-B3EF-4E0F-8859-0D86FA69241B}" presName="node" presStyleLbl="node1" presStyleIdx="0" presStyleCnt="4" custScaleX="37655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FED41A14-172F-4490-85EE-55CD22B03F94}" type="pres">
      <dgm:prSet presAssocID="{B748D802-7FA2-4B33-8054-2610F2CEB800}" presName="sibTrans" presStyleLbl="sibTrans2D1" presStyleIdx="0" presStyleCnt="3"/>
      <dgm:spPr/>
      <dgm:t>
        <a:bodyPr/>
        <a:lstStyle/>
        <a:p>
          <a:endParaRPr lang="lv-LV"/>
        </a:p>
      </dgm:t>
    </dgm:pt>
    <dgm:pt modelId="{9633B715-0793-4EA3-9006-2AB4E334F688}" type="pres">
      <dgm:prSet presAssocID="{B748D802-7FA2-4B33-8054-2610F2CEB800}" presName="connectorText" presStyleLbl="sibTrans2D1" presStyleIdx="0" presStyleCnt="3"/>
      <dgm:spPr/>
      <dgm:t>
        <a:bodyPr/>
        <a:lstStyle/>
        <a:p>
          <a:endParaRPr lang="lv-LV"/>
        </a:p>
      </dgm:t>
    </dgm:pt>
    <dgm:pt modelId="{F9B0E91B-039C-4AED-A05E-0FB6F747D4C5}" type="pres">
      <dgm:prSet presAssocID="{9FDE7FDA-5371-44E0-8B29-5D6BCC05CAC0}" presName="node" presStyleLbl="node1" presStyleIdx="1" presStyleCnt="4" custScaleX="37655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9F2F11C6-42F7-4994-92DA-204A7AAF4680}" type="pres">
      <dgm:prSet presAssocID="{39B87E5A-FFD3-4F6B-AB9A-BFC54569485B}" presName="sibTrans" presStyleLbl="sibTrans2D1" presStyleIdx="1" presStyleCnt="3"/>
      <dgm:spPr/>
      <dgm:t>
        <a:bodyPr/>
        <a:lstStyle/>
        <a:p>
          <a:endParaRPr lang="lv-LV"/>
        </a:p>
      </dgm:t>
    </dgm:pt>
    <dgm:pt modelId="{C778B2E2-85FC-4FFE-867D-A77874F5FE46}" type="pres">
      <dgm:prSet presAssocID="{39B87E5A-FFD3-4F6B-AB9A-BFC54569485B}" presName="connectorText" presStyleLbl="sibTrans2D1" presStyleIdx="1" presStyleCnt="3"/>
      <dgm:spPr/>
      <dgm:t>
        <a:bodyPr/>
        <a:lstStyle/>
        <a:p>
          <a:endParaRPr lang="lv-LV"/>
        </a:p>
      </dgm:t>
    </dgm:pt>
    <dgm:pt modelId="{91B87A76-2091-41B3-8FF6-7D907F6507B8}" type="pres">
      <dgm:prSet presAssocID="{78E5EC55-0B79-485F-B746-8C0901F37CB9}" presName="node" presStyleLbl="node1" presStyleIdx="2" presStyleCnt="4" custScaleX="376552" custLinFactNeighborX="-1" custLinFactNeighborY="787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07ED48A-5218-4BB1-A79C-EA72897E1A46}" type="pres">
      <dgm:prSet presAssocID="{46A0A448-EB47-4146-AF78-C2775F5FD319}" presName="sibTrans" presStyleLbl="sibTrans2D1" presStyleIdx="2" presStyleCnt="3"/>
      <dgm:spPr/>
      <dgm:t>
        <a:bodyPr/>
        <a:lstStyle/>
        <a:p>
          <a:endParaRPr lang="lv-LV"/>
        </a:p>
      </dgm:t>
    </dgm:pt>
    <dgm:pt modelId="{A9619CEA-0536-425B-A8D7-072995C0A1BC}" type="pres">
      <dgm:prSet presAssocID="{46A0A448-EB47-4146-AF78-C2775F5FD319}" presName="connectorText" presStyleLbl="sibTrans2D1" presStyleIdx="2" presStyleCnt="3"/>
      <dgm:spPr/>
      <dgm:t>
        <a:bodyPr/>
        <a:lstStyle/>
        <a:p>
          <a:endParaRPr lang="lv-LV"/>
        </a:p>
      </dgm:t>
    </dgm:pt>
    <dgm:pt modelId="{ED567436-CFB2-47E3-A9BA-1E9F3C403B85}" type="pres">
      <dgm:prSet presAssocID="{8431B8D2-19DF-4D83-AD5F-93CF5B357ABD}" presName="node" presStyleLbl="node1" presStyleIdx="3" presStyleCnt="4" custScaleX="37655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EF4A9C04-7DCA-4A48-855C-C90C929EF6B3}" srcId="{B7445A04-15FE-46CC-BBCF-0DAC8FB7D7CB}" destId="{8431B8D2-19DF-4D83-AD5F-93CF5B357ABD}" srcOrd="3" destOrd="0" parTransId="{F1CA1FBF-8A14-4FE5-A00D-F1BDC3213785}" sibTransId="{1A978BF8-5DB0-433A-BE02-EF2D77FA783D}"/>
    <dgm:cxn modelId="{98ED9594-597B-4C8F-85E6-86FCE9434491}" type="presOf" srcId="{78E5EC55-0B79-485F-B746-8C0901F37CB9}" destId="{91B87A76-2091-41B3-8FF6-7D907F6507B8}" srcOrd="0" destOrd="0" presId="urn:microsoft.com/office/officeart/2005/8/layout/process2"/>
    <dgm:cxn modelId="{9E5091AE-CFA9-4CB8-AD40-CFEE5D0B2A03}" type="presOf" srcId="{B7445A04-15FE-46CC-BBCF-0DAC8FB7D7CB}" destId="{8263AAB2-9F69-4930-9186-AD80D389544F}" srcOrd="0" destOrd="0" presId="urn:microsoft.com/office/officeart/2005/8/layout/process2"/>
    <dgm:cxn modelId="{44059FF8-4020-4B34-8FC4-01CB8EF7C115}" type="presOf" srcId="{39B87E5A-FFD3-4F6B-AB9A-BFC54569485B}" destId="{C778B2E2-85FC-4FFE-867D-A77874F5FE46}" srcOrd="1" destOrd="0" presId="urn:microsoft.com/office/officeart/2005/8/layout/process2"/>
    <dgm:cxn modelId="{1F6B54A4-C909-42A5-BACE-D702DB01D2B9}" type="presOf" srcId="{46A0A448-EB47-4146-AF78-C2775F5FD319}" destId="{A9619CEA-0536-425B-A8D7-072995C0A1BC}" srcOrd="1" destOrd="0" presId="urn:microsoft.com/office/officeart/2005/8/layout/process2"/>
    <dgm:cxn modelId="{28B6F0FE-0C93-4275-B228-698E65C4AB40}" srcId="{B7445A04-15FE-46CC-BBCF-0DAC8FB7D7CB}" destId="{9FDE7FDA-5371-44E0-8B29-5D6BCC05CAC0}" srcOrd="1" destOrd="0" parTransId="{DDC35BC8-1B53-464C-A6BF-61C8B6DDEBA5}" sibTransId="{39B87E5A-FFD3-4F6B-AB9A-BFC54569485B}"/>
    <dgm:cxn modelId="{B7C560A3-A9C5-4764-86B3-ABA3BF6DF772}" type="presOf" srcId="{B748D802-7FA2-4B33-8054-2610F2CEB800}" destId="{FED41A14-172F-4490-85EE-55CD22B03F94}" srcOrd="0" destOrd="0" presId="urn:microsoft.com/office/officeart/2005/8/layout/process2"/>
    <dgm:cxn modelId="{031D1BD3-B767-4AE3-8A32-9FAFF4928CF6}" type="presOf" srcId="{A5F7B4A7-B3EF-4E0F-8859-0D86FA69241B}" destId="{B3D2818F-F8F6-4665-810B-1C5E96D233D6}" srcOrd="0" destOrd="0" presId="urn:microsoft.com/office/officeart/2005/8/layout/process2"/>
    <dgm:cxn modelId="{957DC7F9-7517-4AE3-AE24-D1B20ADC1FAF}" type="presOf" srcId="{9FDE7FDA-5371-44E0-8B29-5D6BCC05CAC0}" destId="{F9B0E91B-039C-4AED-A05E-0FB6F747D4C5}" srcOrd="0" destOrd="0" presId="urn:microsoft.com/office/officeart/2005/8/layout/process2"/>
    <dgm:cxn modelId="{19A22AF3-491F-4AB0-9265-41475D210068}" type="presOf" srcId="{46A0A448-EB47-4146-AF78-C2775F5FD319}" destId="{307ED48A-5218-4BB1-A79C-EA72897E1A46}" srcOrd="0" destOrd="0" presId="urn:microsoft.com/office/officeart/2005/8/layout/process2"/>
    <dgm:cxn modelId="{E88ED811-B6B8-448E-A4C6-6B946E1F155E}" type="presOf" srcId="{39B87E5A-FFD3-4F6B-AB9A-BFC54569485B}" destId="{9F2F11C6-42F7-4994-92DA-204A7AAF4680}" srcOrd="0" destOrd="0" presId="urn:microsoft.com/office/officeart/2005/8/layout/process2"/>
    <dgm:cxn modelId="{A3950B9B-FE80-4E48-AEE8-2B273C9AC36E}" type="presOf" srcId="{8431B8D2-19DF-4D83-AD5F-93CF5B357ABD}" destId="{ED567436-CFB2-47E3-A9BA-1E9F3C403B85}" srcOrd="0" destOrd="0" presId="urn:microsoft.com/office/officeart/2005/8/layout/process2"/>
    <dgm:cxn modelId="{6E26A5C1-5214-46C3-AE99-F7942406DFBF}" srcId="{B7445A04-15FE-46CC-BBCF-0DAC8FB7D7CB}" destId="{78E5EC55-0B79-485F-B746-8C0901F37CB9}" srcOrd="2" destOrd="0" parTransId="{6FC7E0B9-08CF-40B4-AC01-D640E75E39CD}" sibTransId="{46A0A448-EB47-4146-AF78-C2775F5FD319}"/>
    <dgm:cxn modelId="{F0CA046B-C08C-4395-B6EC-AE874C9D473C}" srcId="{B7445A04-15FE-46CC-BBCF-0DAC8FB7D7CB}" destId="{A5F7B4A7-B3EF-4E0F-8859-0D86FA69241B}" srcOrd="0" destOrd="0" parTransId="{F1E068A3-0A7D-42C0-8CE4-B91C8A4A256A}" sibTransId="{B748D802-7FA2-4B33-8054-2610F2CEB800}"/>
    <dgm:cxn modelId="{95A5C94B-8867-4EEE-8FA8-C15BC43C8906}" type="presOf" srcId="{B748D802-7FA2-4B33-8054-2610F2CEB800}" destId="{9633B715-0793-4EA3-9006-2AB4E334F688}" srcOrd="1" destOrd="0" presId="urn:microsoft.com/office/officeart/2005/8/layout/process2"/>
    <dgm:cxn modelId="{506CEFB1-19D8-49FB-8F8A-4F0A8D0291B2}" type="presParOf" srcId="{8263AAB2-9F69-4930-9186-AD80D389544F}" destId="{B3D2818F-F8F6-4665-810B-1C5E96D233D6}" srcOrd="0" destOrd="0" presId="urn:microsoft.com/office/officeart/2005/8/layout/process2"/>
    <dgm:cxn modelId="{C7098D3F-7241-40C1-9FA4-B78AACFBF1D3}" type="presParOf" srcId="{8263AAB2-9F69-4930-9186-AD80D389544F}" destId="{FED41A14-172F-4490-85EE-55CD22B03F94}" srcOrd="1" destOrd="0" presId="urn:microsoft.com/office/officeart/2005/8/layout/process2"/>
    <dgm:cxn modelId="{D114765C-9042-4BC8-9360-7EA362FC0D06}" type="presParOf" srcId="{FED41A14-172F-4490-85EE-55CD22B03F94}" destId="{9633B715-0793-4EA3-9006-2AB4E334F688}" srcOrd="0" destOrd="0" presId="urn:microsoft.com/office/officeart/2005/8/layout/process2"/>
    <dgm:cxn modelId="{E52E5071-3A4C-45D5-8587-00A0C7C5E79A}" type="presParOf" srcId="{8263AAB2-9F69-4930-9186-AD80D389544F}" destId="{F9B0E91B-039C-4AED-A05E-0FB6F747D4C5}" srcOrd="2" destOrd="0" presId="urn:microsoft.com/office/officeart/2005/8/layout/process2"/>
    <dgm:cxn modelId="{9D58DD9B-BE23-4AB9-9A52-1D339CDF0FC2}" type="presParOf" srcId="{8263AAB2-9F69-4930-9186-AD80D389544F}" destId="{9F2F11C6-42F7-4994-92DA-204A7AAF4680}" srcOrd="3" destOrd="0" presId="urn:microsoft.com/office/officeart/2005/8/layout/process2"/>
    <dgm:cxn modelId="{D6E3DA77-A059-4FC5-9733-2417D2B1E257}" type="presParOf" srcId="{9F2F11C6-42F7-4994-92DA-204A7AAF4680}" destId="{C778B2E2-85FC-4FFE-867D-A77874F5FE46}" srcOrd="0" destOrd="0" presId="urn:microsoft.com/office/officeart/2005/8/layout/process2"/>
    <dgm:cxn modelId="{3A324B98-DFD9-4967-AFAD-F4BCB562AF21}" type="presParOf" srcId="{8263AAB2-9F69-4930-9186-AD80D389544F}" destId="{91B87A76-2091-41B3-8FF6-7D907F6507B8}" srcOrd="4" destOrd="0" presId="urn:microsoft.com/office/officeart/2005/8/layout/process2"/>
    <dgm:cxn modelId="{78C34B7F-609B-46D0-B72D-7F6C6D96220E}" type="presParOf" srcId="{8263AAB2-9F69-4930-9186-AD80D389544F}" destId="{307ED48A-5218-4BB1-A79C-EA72897E1A46}" srcOrd="5" destOrd="0" presId="urn:microsoft.com/office/officeart/2005/8/layout/process2"/>
    <dgm:cxn modelId="{477F5D24-CE1B-4A78-AAA8-739642BA282E}" type="presParOf" srcId="{307ED48A-5218-4BB1-A79C-EA72897E1A46}" destId="{A9619CEA-0536-425B-A8D7-072995C0A1BC}" srcOrd="0" destOrd="0" presId="urn:microsoft.com/office/officeart/2005/8/layout/process2"/>
    <dgm:cxn modelId="{229FFB0A-16DD-408F-831F-2AF90D7980E1}" type="presParOf" srcId="{8263AAB2-9F69-4930-9186-AD80D389544F}" destId="{ED567436-CFB2-47E3-A9BA-1E9F3C403B85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BF6038-C519-4E9C-9BEE-989F85B7A7C8}">
      <dsp:nvSpPr>
        <dsp:cNvPr id="0" name=""/>
        <dsp:cNvSpPr/>
      </dsp:nvSpPr>
      <dsp:spPr>
        <a:xfrm>
          <a:off x="877531" y="1087"/>
          <a:ext cx="6531744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Plānošana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77531" y="1087"/>
        <a:ext cx="6531744" cy="748800"/>
      </dsp:txXfrm>
    </dsp:sp>
    <dsp:sp modelId="{C771BC95-ECE4-45ED-81F6-6EA453F6D625}">
      <dsp:nvSpPr>
        <dsp:cNvPr id="0" name=""/>
        <dsp:cNvSpPr/>
      </dsp:nvSpPr>
      <dsp:spPr>
        <a:xfrm>
          <a:off x="877531" y="842048"/>
          <a:ext cx="6531744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smtClean="0">
              <a:latin typeface="Times New Roman" pitchFamily="18" charset="0"/>
              <a:cs typeface="Times New Roman" pitchFamily="18" charset="0"/>
            </a:rPr>
            <a:t>Organizēšana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77531" y="842048"/>
        <a:ext cx="6531744" cy="748800"/>
      </dsp:txXfrm>
    </dsp:sp>
    <dsp:sp modelId="{979853A2-B4D8-48F1-AA99-F9D81E07E88A}">
      <dsp:nvSpPr>
        <dsp:cNvPr id="0" name=""/>
        <dsp:cNvSpPr/>
      </dsp:nvSpPr>
      <dsp:spPr>
        <a:xfrm>
          <a:off x="857228" y="1714512"/>
          <a:ext cx="6572516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Koordinēšana 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57228" y="1714512"/>
        <a:ext cx="6572516" cy="748800"/>
      </dsp:txXfrm>
    </dsp:sp>
    <dsp:sp modelId="{B9BD3A9B-E1BD-4C04-A668-BD808CECFCE7}">
      <dsp:nvSpPr>
        <dsp:cNvPr id="0" name=""/>
        <dsp:cNvSpPr/>
      </dsp:nvSpPr>
      <dsp:spPr>
        <a:xfrm>
          <a:off x="857270" y="2523968"/>
          <a:ext cx="6572267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Motivēšana 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57270" y="2523968"/>
        <a:ext cx="6572267" cy="748800"/>
      </dsp:txXfrm>
    </dsp:sp>
    <dsp:sp modelId="{D39D6911-27F6-49DF-812A-407C747F8C1C}">
      <dsp:nvSpPr>
        <dsp:cNvPr id="0" name=""/>
        <dsp:cNvSpPr/>
      </dsp:nvSpPr>
      <dsp:spPr>
        <a:xfrm>
          <a:off x="857270" y="3357585"/>
          <a:ext cx="6572267" cy="74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Kontrole 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57270" y="3357585"/>
        <a:ext cx="6572267" cy="748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1537A2-BF9A-4C93-9556-2EA44CCCC2D3}">
      <dsp:nvSpPr>
        <dsp:cNvPr id="0" name=""/>
        <dsp:cNvSpPr/>
      </dsp:nvSpPr>
      <dsp:spPr>
        <a:xfrm>
          <a:off x="0" y="73292"/>
          <a:ext cx="82296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300" kern="1200" dirty="0" smtClean="0">
              <a:latin typeface="Times New Roman" pitchFamily="18" charset="0"/>
              <a:cs typeface="Times New Roman" pitchFamily="18" charset="0"/>
            </a:rPr>
            <a:t>Pēc iespējas precīzāk noteikt plānošanas sākotnējo pamatu</a:t>
          </a:r>
          <a:endParaRPr lang="lv-LV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73292"/>
        <a:ext cx="8229600" cy="555018"/>
      </dsp:txXfrm>
    </dsp:sp>
    <dsp:sp modelId="{2AF76C90-020F-4D50-BD25-C72AB102E5DE}">
      <dsp:nvSpPr>
        <dsp:cNvPr id="0" name=""/>
        <dsp:cNvSpPr/>
      </dsp:nvSpPr>
      <dsp:spPr>
        <a:xfrm>
          <a:off x="0" y="694551"/>
          <a:ext cx="82296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300" kern="1200" dirty="0" smtClean="0">
              <a:latin typeface="Times New Roman" pitchFamily="18" charset="0"/>
              <a:cs typeface="Times New Roman" pitchFamily="18" charset="0"/>
            </a:rPr>
            <a:t>Plānošanas vienotība</a:t>
          </a:r>
          <a:endParaRPr lang="lv-LV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694551"/>
        <a:ext cx="8229600" cy="555018"/>
      </dsp:txXfrm>
    </dsp:sp>
    <dsp:sp modelId="{A0A57368-21C1-441F-91D8-914861378DA0}">
      <dsp:nvSpPr>
        <dsp:cNvPr id="0" name=""/>
        <dsp:cNvSpPr/>
      </dsp:nvSpPr>
      <dsp:spPr>
        <a:xfrm>
          <a:off x="0" y="1315809"/>
          <a:ext cx="82296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300" kern="1200" dirty="0" smtClean="0">
              <a:latin typeface="Times New Roman" pitchFamily="18" charset="0"/>
              <a:cs typeface="Times New Roman" pitchFamily="18" charset="0"/>
            </a:rPr>
            <a:t>Darbinieku piedalīšanās plānošanā</a:t>
          </a:r>
          <a:endParaRPr lang="lv-LV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315809"/>
        <a:ext cx="8229600" cy="555018"/>
      </dsp:txXfrm>
    </dsp:sp>
    <dsp:sp modelId="{0B384641-01D3-4B41-9BC8-65A05CFC6490}">
      <dsp:nvSpPr>
        <dsp:cNvPr id="0" name=""/>
        <dsp:cNvSpPr/>
      </dsp:nvSpPr>
      <dsp:spPr>
        <a:xfrm>
          <a:off x="0" y="1937068"/>
          <a:ext cx="82296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300" kern="1200" dirty="0" smtClean="0">
              <a:latin typeface="Times New Roman" pitchFamily="18" charset="0"/>
              <a:cs typeface="Times New Roman" pitchFamily="18" charset="0"/>
            </a:rPr>
            <a:t>Kustības virziena izvēle</a:t>
          </a:r>
          <a:endParaRPr lang="lv-LV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937068"/>
        <a:ext cx="8229600" cy="555018"/>
      </dsp:txXfrm>
    </dsp:sp>
    <dsp:sp modelId="{ED9F18D4-05C4-404C-9A5D-2F18B390444D}">
      <dsp:nvSpPr>
        <dsp:cNvPr id="0" name=""/>
        <dsp:cNvSpPr/>
      </dsp:nvSpPr>
      <dsp:spPr>
        <a:xfrm>
          <a:off x="0" y="2558327"/>
          <a:ext cx="82296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300" kern="1200" dirty="0" smtClean="0">
              <a:latin typeface="Times New Roman" pitchFamily="18" charset="0"/>
              <a:cs typeface="Times New Roman" pitchFamily="18" charset="0"/>
            </a:rPr>
            <a:t>Kompleksa stratēģijas izstrāde (stratēģisko un tekošo plānu saikne)</a:t>
          </a:r>
          <a:endParaRPr lang="lv-LV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558327"/>
        <a:ext cx="8229600" cy="555018"/>
      </dsp:txXfrm>
    </dsp:sp>
    <dsp:sp modelId="{E826AB2F-0D6E-44DA-9FC8-3D5110F90594}">
      <dsp:nvSpPr>
        <dsp:cNvPr id="0" name=""/>
        <dsp:cNvSpPr/>
      </dsp:nvSpPr>
      <dsp:spPr>
        <a:xfrm>
          <a:off x="0" y="3179586"/>
          <a:ext cx="82296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300" kern="1200" dirty="0" smtClean="0">
              <a:latin typeface="Times New Roman" pitchFamily="18" charset="0"/>
              <a:cs typeface="Times New Roman" pitchFamily="18" charset="0"/>
            </a:rPr>
            <a:t>Plānošanas nepārtrauk</a:t>
          </a:r>
          <a:r>
            <a:rPr lang="lv-LV" sz="2300" kern="1200" dirty="0" smtClean="0"/>
            <a:t>tība</a:t>
          </a:r>
          <a:endParaRPr lang="lv-LV" sz="2300" kern="1200" dirty="0"/>
        </a:p>
      </dsp:txBody>
      <dsp:txXfrm>
        <a:off x="0" y="3179586"/>
        <a:ext cx="8229600" cy="555018"/>
      </dsp:txXfrm>
    </dsp:sp>
    <dsp:sp modelId="{11DA806E-E9CC-4847-8310-E090CEEBB6D3}">
      <dsp:nvSpPr>
        <dsp:cNvPr id="0" name=""/>
        <dsp:cNvSpPr/>
      </dsp:nvSpPr>
      <dsp:spPr>
        <a:xfrm>
          <a:off x="0" y="3800844"/>
          <a:ext cx="8229600" cy="5550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300" kern="1200" dirty="0" smtClean="0">
              <a:latin typeface="Times New Roman" pitchFamily="18" charset="0"/>
              <a:cs typeface="Times New Roman" pitchFamily="18" charset="0"/>
            </a:rPr>
            <a:t>Plānošanas elastība</a:t>
          </a:r>
          <a:endParaRPr lang="lv-LV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800844"/>
        <a:ext cx="8229600" cy="5550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ACB0BA-DBB5-467E-B30E-4007EC72C8E0}">
      <dsp:nvSpPr>
        <dsp:cNvPr id="0" name=""/>
        <dsp:cNvSpPr/>
      </dsp:nvSpPr>
      <dsp:spPr>
        <a:xfrm>
          <a:off x="572214" y="461"/>
          <a:ext cx="2214116" cy="1328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500" kern="1200" dirty="0" smtClean="0">
              <a:latin typeface="Times New Roman" pitchFamily="18" charset="0"/>
              <a:cs typeface="Times New Roman" pitchFamily="18" charset="0"/>
            </a:rPr>
            <a:t>Rādītāju vērtējuma sistēma</a:t>
          </a:r>
          <a:endParaRPr lang="lv-LV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2214" y="461"/>
        <a:ext cx="2214116" cy="1328469"/>
      </dsp:txXfrm>
    </dsp:sp>
    <dsp:sp modelId="{A1CFEEF5-E9AA-48C6-A9A5-C70187AF1CFC}">
      <dsp:nvSpPr>
        <dsp:cNvPr id="0" name=""/>
        <dsp:cNvSpPr/>
      </dsp:nvSpPr>
      <dsp:spPr>
        <a:xfrm>
          <a:off x="3007741" y="461"/>
          <a:ext cx="2214116" cy="1328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500" kern="1200" dirty="0" smtClean="0">
              <a:latin typeface="Times New Roman" pitchFamily="18" charset="0"/>
              <a:cs typeface="Times New Roman" pitchFamily="18" charset="0"/>
            </a:rPr>
            <a:t>Objektivitāte </a:t>
          </a:r>
          <a:endParaRPr lang="lv-LV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07741" y="461"/>
        <a:ext cx="2214116" cy="1328469"/>
      </dsp:txXfrm>
    </dsp:sp>
    <dsp:sp modelId="{4EFF2E70-6D42-4AA8-BE24-42BEC33DCD9F}">
      <dsp:nvSpPr>
        <dsp:cNvPr id="0" name=""/>
        <dsp:cNvSpPr/>
      </dsp:nvSpPr>
      <dsp:spPr>
        <a:xfrm>
          <a:off x="5443269" y="461"/>
          <a:ext cx="2214116" cy="1328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500" kern="1200" dirty="0" smtClean="0">
              <a:latin typeface="Times New Roman" pitchFamily="18" charset="0"/>
              <a:cs typeface="Times New Roman" pitchFamily="18" charset="0"/>
            </a:rPr>
            <a:t>Noteiktība </a:t>
          </a:r>
          <a:endParaRPr lang="lv-LV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43269" y="461"/>
        <a:ext cx="2214116" cy="1328469"/>
      </dsp:txXfrm>
    </dsp:sp>
    <dsp:sp modelId="{F8197AC8-4FDE-4C27-833B-1F7BEFEE3982}">
      <dsp:nvSpPr>
        <dsp:cNvPr id="0" name=""/>
        <dsp:cNvSpPr/>
      </dsp:nvSpPr>
      <dsp:spPr>
        <a:xfrm>
          <a:off x="572214" y="1550343"/>
          <a:ext cx="2214116" cy="1328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500" kern="1200" dirty="0" smtClean="0">
              <a:latin typeface="Times New Roman" pitchFamily="18" charset="0"/>
              <a:cs typeface="Times New Roman" pitchFamily="18" charset="0"/>
            </a:rPr>
            <a:t>Nepārtrauktība </a:t>
          </a:r>
          <a:endParaRPr lang="lv-LV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2214" y="1550343"/>
        <a:ext cx="2214116" cy="1328469"/>
      </dsp:txXfrm>
    </dsp:sp>
    <dsp:sp modelId="{B1164852-2B57-4EEC-B542-C1CEA0D06B08}">
      <dsp:nvSpPr>
        <dsp:cNvPr id="0" name=""/>
        <dsp:cNvSpPr/>
      </dsp:nvSpPr>
      <dsp:spPr>
        <a:xfrm>
          <a:off x="3007741" y="1550343"/>
          <a:ext cx="2214116" cy="1328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500" kern="1200" dirty="0" smtClean="0">
              <a:latin typeface="Times New Roman" pitchFamily="18" charset="0"/>
              <a:cs typeface="Times New Roman" pitchFamily="18" charset="0"/>
            </a:rPr>
            <a:t>Iedarbība</a:t>
          </a:r>
          <a:r>
            <a:rPr lang="lv-LV" sz="2500" kern="1200" dirty="0" smtClean="0"/>
            <a:t> </a:t>
          </a:r>
          <a:endParaRPr lang="lv-LV" sz="2500" kern="1200" dirty="0"/>
        </a:p>
      </dsp:txBody>
      <dsp:txXfrm>
        <a:off x="3007741" y="1550343"/>
        <a:ext cx="2214116" cy="1328469"/>
      </dsp:txXfrm>
    </dsp:sp>
    <dsp:sp modelId="{FF8030EC-C976-4391-9909-D105AB645534}">
      <dsp:nvSpPr>
        <dsp:cNvPr id="0" name=""/>
        <dsp:cNvSpPr/>
      </dsp:nvSpPr>
      <dsp:spPr>
        <a:xfrm>
          <a:off x="5443269" y="1550343"/>
          <a:ext cx="2214116" cy="1328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500" kern="1200" dirty="0" smtClean="0">
              <a:latin typeface="Times New Roman" pitchFamily="18" charset="0"/>
              <a:cs typeface="Times New Roman" pitchFamily="18" charset="0"/>
            </a:rPr>
            <a:t>Savlaicīgums</a:t>
          </a:r>
          <a:endParaRPr lang="lv-LV" sz="2500" kern="1200" dirty="0"/>
        </a:p>
      </dsp:txBody>
      <dsp:txXfrm>
        <a:off x="5443269" y="1550343"/>
        <a:ext cx="2214116" cy="1328469"/>
      </dsp:txXfrm>
    </dsp:sp>
    <dsp:sp modelId="{09B1DAEB-2229-43AE-B770-0B9F8AAA0036}">
      <dsp:nvSpPr>
        <dsp:cNvPr id="0" name=""/>
        <dsp:cNvSpPr/>
      </dsp:nvSpPr>
      <dsp:spPr>
        <a:xfrm>
          <a:off x="1789978" y="3100224"/>
          <a:ext cx="2214116" cy="1328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500" kern="1200" dirty="0" smtClean="0">
              <a:latin typeface="Times New Roman" pitchFamily="18" charset="0"/>
              <a:cs typeface="Times New Roman" pitchFamily="18" charset="0"/>
            </a:rPr>
            <a:t>Ekonomiskums</a:t>
          </a:r>
          <a:r>
            <a:rPr lang="lv-LV" sz="2500" kern="1200" dirty="0" smtClean="0"/>
            <a:t> </a:t>
          </a:r>
          <a:endParaRPr lang="lv-LV" sz="2500" kern="1200" dirty="0"/>
        </a:p>
      </dsp:txBody>
      <dsp:txXfrm>
        <a:off x="1789978" y="3100224"/>
        <a:ext cx="2214116" cy="1328469"/>
      </dsp:txXfrm>
    </dsp:sp>
    <dsp:sp modelId="{6A511E24-5D97-4A49-83B8-6E425FF5DF57}">
      <dsp:nvSpPr>
        <dsp:cNvPr id="0" name=""/>
        <dsp:cNvSpPr/>
      </dsp:nvSpPr>
      <dsp:spPr>
        <a:xfrm>
          <a:off x="4225505" y="3100224"/>
          <a:ext cx="2214116" cy="13284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500" kern="1200" dirty="0" smtClean="0">
              <a:latin typeface="Times New Roman" pitchFamily="18" charset="0"/>
              <a:cs typeface="Times New Roman" pitchFamily="18" charset="0"/>
            </a:rPr>
            <a:t>Atgriezeniskā saite</a:t>
          </a:r>
          <a:endParaRPr lang="lv-LV" sz="2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25505" y="3100224"/>
        <a:ext cx="2214116" cy="132846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BAC99D-D047-45DE-B086-84B04226850F}">
      <dsp:nvSpPr>
        <dsp:cNvPr id="0" name=""/>
        <dsp:cNvSpPr/>
      </dsp:nvSpPr>
      <dsp:spPr>
        <a:xfrm>
          <a:off x="0" y="408147"/>
          <a:ext cx="82296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8CDF09-BE5E-4EAD-B02B-CE8E9CBCFF7F}">
      <dsp:nvSpPr>
        <dsp:cNvPr id="0" name=""/>
        <dsp:cNvSpPr/>
      </dsp:nvSpPr>
      <dsp:spPr>
        <a:xfrm>
          <a:off x="411480" y="68667"/>
          <a:ext cx="576072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Laika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68667"/>
        <a:ext cx="5760720" cy="678960"/>
      </dsp:txXfrm>
    </dsp:sp>
    <dsp:sp modelId="{9AAA7603-9914-4411-8E7E-CA0D3994CB09}">
      <dsp:nvSpPr>
        <dsp:cNvPr id="0" name=""/>
        <dsp:cNvSpPr/>
      </dsp:nvSpPr>
      <dsp:spPr>
        <a:xfrm>
          <a:off x="0" y="1451427"/>
          <a:ext cx="82296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DE3AB2-4447-40DC-9C6C-B3B31ADE9952}">
      <dsp:nvSpPr>
        <dsp:cNvPr id="0" name=""/>
        <dsp:cNvSpPr/>
      </dsp:nvSpPr>
      <dsp:spPr>
        <a:xfrm>
          <a:off x="411480" y="1111947"/>
          <a:ext cx="576072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Kvalitātes 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1111947"/>
        <a:ext cx="5760720" cy="678960"/>
      </dsp:txXfrm>
    </dsp:sp>
    <dsp:sp modelId="{C13E98F2-82F2-4310-890D-09F9B1841381}">
      <dsp:nvSpPr>
        <dsp:cNvPr id="0" name=""/>
        <dsp:cNvSpPr/>
      </dsp:nvSpPr>
      <dsp:spPr>
        <a:xfrm>
          <a:off x="0" y="2494707"/>
          <a:ext cx="82296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B7C4A2-6073-4B0B-8020-CBB9454C35EC}">
      <dsp:nvSpPr>
        <dsp:cNvPr id="0" name=""/>
        <dsp:cNvSpPr/>
      </dsp:nvSpPr>
      <dsp:spPr>
        <a:xfrm>
          <a:off x="411480" y="2155227"/>
          <a:ext cx="576072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Kvantitātes 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155227"/>
        <a:ext cx="5760720" cy="678960"/>
      </dsp:txXfrm>
    </dsp:sp>
    <dsp:sp modelId="{9180D7C1-1C7A-45FB-AFCC-525FC97599AB}">
      <dsp:nvSpPr>
        <dsp:cNvPr id="0" name=""/>
        <dsp:cNvSpPr/>
      </dsp:nvSpPr>
      <dsp:spPr>
        <a:xfrm>
          <a:off x="0" y="3537987"/>
          <a:ext cx="82296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44B8FB-5B89-4E77-B0CD-7D6841A0442D}">
      <dsp:nvSpPr>
        <dsp:cNvPr id="0" name=""/>
        <dsp:cNvSpPr/>
      </dsp:nvSpPr>
      <dsp:spPr>
        <a:xfrm>
          <a:off x="411480" y="3198507"/>
          <a:ext cx="576072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kern="1200" dirty="0" smtClean="0">
              <a:latin typeface="Times New Roman" pitchFamily="18" charset="0"/>
              <a:cs typeface="Times New Roman" pitchFamily="18" charset="0"/>
            </a:rPr>
            <a:t>Izmaksu </a:t>
          </a:r>
          <a:endParaRPr lang="lv-LV" sz="3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3198507"/>
        <a:ext cx="5760720" cy="67896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D2818F-F8F6-4665-810B-1C5E96D233D6}">
      <dsp:nvSpPr>
        <dsp:cNvPr id="0" name=""/>
        <dsp:cNvSpPr/>
      </dsp:nvSpPr>
      <dsp:spPr>
        <a:xfrm>
          <a:off x="-21" y="4086"/>
          <a:ext cx="8229643" cy="7596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Standartu noteikšana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-21" y="4086"/>
        <a:ext cx="8229643" cy="759651"/>
      </dsp:txXfrm>
    </dsp:sp>
    <dsp:sp modelId="{FED41A14-172F-4490-85EE-55CD22B03F94}">
      <dsp:nvSpPr>
        <dsp:cNvPr id="0" name=""/>
        <dsp:cNvSpPr/>
      </dsp:nvSpPr>
      <dsp:spPr>
        <a:xfrm rot="5400000">
          <a:off x="3972365" y="782728"/>
          <a:ext cx="284869" cy="3418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lv-LV" sz="1400" kern="1200"/>
        </a:p>
      </dsp:txBody>
      <dsp:txXfrm rot="5400000">
        <a:off x="3972365" y="782728"/>
        <a:ext cx="284869" cy="341843"/>
      </dsp:txXfrm>
    </dsp:sp>
    <dsp:sp modelId="{F9B0E91B-039C-4AED-A05E-0FB6F747D4C5}">
      <dsp:nvSpPr>
        <dsp:cNvPr id="0" name=""/>
        <dsp:cNvSpPr/>
      </dsp:nvSpPr>
      <dsp:spPr>
        <a:xfrm>
          <a:off x="-21" y="1143562"/>
          <a:ext cx="8229643" cy="7596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Faktiskās darba izpildes salīdzināšana ar standartiem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-21" y="1143562"/>
        <a:ext cx="8229643" cy="759651"/>
      </dsp:txXfrm>
    </dsp:sp>
    <dsp:sp modelId="{9F2F11C6-42F7-4994-92DA-204A7AAF4680}">
      <dsp:nvSpPr>
        <dsp:cNvPr id="0" name=""/>
        <dsp:cNvSpPr/>
      </dsp:nvSpPr>
      <dsp:spPr>
        <a:xfrm rot="5400000">
          <a:off x="3971244" y="1923700"/>
          <a:ext cx="287111" cy="3418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lv-LV" sz="1400" kern="1200"/>
        </a:p>
      </dsp:txBody>
      <dsp:txXfrm rot="5400000">
        <a:off x="3971244" y="1923700"/>
        <a:ext cx="287111" cy="341843"/>
      </dsp:txXfrm>
    </dsp:sp>
    <dsp:sp modelId="{91B87A76-2091-41B3-8FF6-7D907F6507B8}">
      <dsp:nvSpPr>
        <dsp:cNvPr id="0" name=""/>
        <dsp:cNvSpPr/>
      </dsp:nvSpPr>
      <dsp:spPr>
        <a:xfrm>
          <a:off x="0" y="2286029"/>
          <a:ext cx="8229600" cy="7596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Salīdzināšanas rezultātu novērtēšana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286029"/>
        <a:ext cx="8229600" cy="759651"/>
      </dsp:txXfrm>
    </dsp:sp>
    <dsp:sp modelId="{307ED48A-5218-4BB1-A79C-EA72897E1A46}">
      <dsp:nvSpPr>
        <dsp:cNvPr id="0" name=""/>
        <dsp:cNvSpPr/>
      </dsp:nvSpPr>
      <dsp:spPr>
        <a:xfrm rot="5400000">
          <a:off x="3973486" y="3063176"/>
          <a:ext cx="282627" cy="3418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lv-LV" sz="1400" kern="1200"/>
        </a:p>
      </dsp:txBody>
      <dsp:txXfrm rot="5400000">
        <a:off x="3973486" y="3063176"/>
        <a:ext cx="282627" cy="341843"/>
      </dsp:txXfrm>
    </dsp:sp>
    <dsp:sp modelId="{ED567436-CFB2-47E3-A9BA-1E9F3C403B85}">
      <dsp:nvSpPr>
        <dsp:cNvPr id="0" name=""/>
        <dsp:cNvSpPr/>
      </dsp:nvSpPr>
      <dsp:spPr>
        <a:xfrm>
          <a:off x="-21" y="3422516"/>
          <a:ext cx="8229643" cy="7596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Noviržu novēršana, standartu pārskatīšana vai saglabāšana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-21" y="3422516"/>
        <a:ext cx="8229643" cy="7596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A90B5-0B73-41CE-B4D1-FA88D9F7943D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E7C54-2D17-4801-A726-2200F362DFAB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EA9442-11DE-4444-84F5-0201D63BCBE1}" type="slidenum">
              <a:rPr lang="lv-LV"/>
              <a:pPr/>
              <a:t>18</a:t>
            </a:fld>
            <a:endParaRPr lang="lv-LV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b="1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C312CD-DEA7-47EE-8EAF-E83BA11D663C}" type="slidenum">
              <a:rPr lang="lv-LV"/>
              <a:pPr/>
              <a:t>19</a:t>
            </a:fld>
            <a:endParaRPr lang="lv-LV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b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1D44-FF56-477F-A965-89C0C7645F4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66B8-F5E5-4057-9CB1-B2D46DAA12E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1D44-FF56-477F-A965-89C0C7645F4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66B8-F5E5-4057-9CB1-B2D46DAA12E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1D44-FF56-477F-A965-89C0C7645F4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66B8-F5E5-4057-9CB1-B2D46DAA12E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1D44-FF56-477F-A965-89C0C7645F4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66B8-F5E5-4057-9CB1-B2D46DAA12E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1D44-FF56-477F-A965-89C0C7645F4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66B8-F5E5-4057-9CB1-B2D46DAA12E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1D44-FF56-477F-A965-89C0C7645F4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66B8-F5E5-4057-9CB1-B2D46DAA12E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1D44-FF56-477F-A965-89C0C7645F4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66B8-F5E5-4057-9CB1-B2D46DAA12E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1D44-FF56-477F-A965-89C0C7645F4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66B8-F5E5-4057-9CB1-B2D46DAA12E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1D44-FF56-477F-A965-89C0C7645F4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66B8-F5E5-4057-9CB1-B2D46DAA12E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1D44-FF56-477F-A965-89C0C7645F4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66B8-F5E5-4057-9CB1-B2D46DAA12E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81D44-FF56-477F-A965-89C0C7645F4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66B8-F5E5-4057-9CB1-B2D46DAA12EF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81D44-FF56-477F-A965-89C0C7645F45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766B8-F5E5-4057-9CB1-B2D46DAA12EF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1.gi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.gi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VADĪBAS FUNKCIJAS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3286125"/>
            <a:ext cx="6400800" cy="221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>
                <a:latin typeface="Times New Roman" pitchFamily="18" charset="0"/>
                <a:cs typeface="Times New Roman" pitchFamily="18" charset="0"/>
              </a:rPr>
              <a:t>Lineārā struktūra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Priekšrocības: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vienota un konkrēta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vadība;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vienkāršota informācijas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sistēma;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strikti izteikta vadības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atbildība;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operatīva lēmumu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pieņemšana.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>
                <a:latin typeface="Times New Roman" pitchFamily="18" charset="0"/>
                <a:cs typeface="Times New Roman" pitchFamily="18" charset="0"/>
              </a:rPr>
              <a:t>Lineārā struktūra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397194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Trūkumi: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nepieciešamība vadītājam būt </a:t>
            </a: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vispusīgi sagatavotam un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zinošam;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informācijas pārslodze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vadībai;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apgrūtināta sakaru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sistēma;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vadības koncentrēšanās augstākajā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līmenī.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1042988" y="981075"/>
            <a:ext cx="2117725" cy="479425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100000">
                <a:srgbClr val="FF6600"/>
              </a:gs>
            </a:gsLst>
            <a:lin ang="2700000" scaled="1"/>
          </a:gra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legacyPerspectiveRigh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33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2000" dirty="0">
                <a:latin typeface="Times New Roman" pitchFamily="18" charset="0"/>
                <a:cs typeface="Times New Roman" pitchFamily="18" charset="0"/>
              </a:rPr>
              <a:t>Juridiskā nodaļa</a:t>
            </a: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3582988" y="981075"/>
            <a:ext cx="2117725" cy="479425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100000">
                <a:srgbClr val="FF6600"/>
              </a:gs>
            </a:gsLst>
            <a:lin ang="2700000" scaled="1"/>
          </a:gra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legacyPerspectiveRigh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33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2000" dirty="0">
                <a:latin typeface="Times New Roman" pitchFamily="18" charset="0"/>
                <a:cs typeface="Times New Roman" pitchFamily="18" charset="0"/>
              </a:rPr>
              <a:t>Izpilddirektors</a:t>
            </a: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1042988" y="2060575"/>
            <a:ext cx="2117725" cy="479425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100000">
                <a:srgbClr val="FF6600"/>
              </a:gs>
            </a:gsLst>
            <a:lin ang="2700000" scaled="1"/>
          </a:gra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legacyPerspectiveRigh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33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2000" dirty="0">
                <a:latin typeface="Times New Roman" pitchFamily="18" charset="0"/>
                <a:cs typeface="Times New Roman" pitchFamily="18" charset="0"/>
              </a:rPr>
              <a:t>Mārketinga nodaļa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3582988" y="2060575"/>
            <a:ext cx="2117725" cy="479425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100000">
                <a:srgbClr val="FF6600"/>
              </a:gs>
            </a:gsLst>
            <a:lin ang="2700000" scaled="1"/>
          </a:gra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legacyPerspectiveRigh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33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2000" dirty="0">
                <a:latin typeface="Times New Roman" pitchFamily="18" charset="0"/>
                <a:cs typeface="Times New Roman" pitchFamily="18" charset="0"/>
              </a:rPr>
              <a:t>Ražošanas nodaļa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6126163" y="2060575"/>
            <a:ext cx="2117725" cy="479425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100000">
                <a:srgbClr val="FF6600"/>
              </a:gs>
            </a:gsLst>
            <a:lin ang="2700000" scaled="1"/>
          </a:gra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legacyPerspectiveRigh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33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2000" dirty="0">
                <a:latin typeface="Times New Roman" pitchFamily="18" charset="0"/>
                <a:cs typeface="Times New Roman" pitchFamily="18" charset="0"/>
              </a:rPr>
              <a:t>Sagādes nodaļa</a:t>
            </a:r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3160713" y="1219200"/>
            <a:ext cx="422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4643438" y="1460500"/>
            <a:ext cx="0" cy="600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>
            <a:off x="1995488" y="1700213"/>
            <a:ext cx="2647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1995488" y="170021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>
            <a:off x="4643438" y="1700213"/>
            <a:ext cx="2543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3096" name="Line 24"/>
          <p:cNvSpPr>
            <a:spLocks noChangeShapeType="1"/>
          </p:cNvSpPr>
          <p:nvPr/>
        </p:nvSpPr>
        <p:spPr bwMode="auto">
          <a:xfrm>
            <a:off x="7186613" y="170021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3097" name="Line 25"/>
          <p:cNvSpPr>
            <a:spLocks noChangeShapeType="1"/>
          </p:cNvSpPr>
          <p:nvPr/>
        </p:nvSpPr>
        <p:spPr bwMode="auto">
          <a:xfrm>
            <a:off x="4643438" y="2540000"/>
            <a:ext cx="0" cy="481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3690938" y="3021013"/>
            <a:ext cx="739775" cy="479425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100000">
                <a:srgbClr val="FF6600"/>
              </a:gs>
            </a:gsLst>
            <a:lin ang="2700000" scaled="1"/>
          </a:gra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legacyPerspectiveRigh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33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B</a:t>
            </a:r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4856163" y="3021013"/>
            <a:ext cx="739775" cy="479425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100000">
                <a:srgbClr val="FF6600"/>
              </a:gs>
            </a:gsLst>
            <a:lin ang="2700000" scaled="1"/>
          </a:gra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legacyPerspectiveRigh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33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C</a:t>
            </a:r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2630488" y="3021013"/>
            <a:ext cx="739775" cy="479425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100000">
                <a:srgbClr val="FF6600"/>
              </a:gs>
            </a:gsLst>
            <a:lin ang="2700000" scaled="1"/>
          </a:gra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legacyPerspectiveRigh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33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A</a:t>
            </a:r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6021388" y="3021013"/>
            <a:ext cx="739775" cy="479425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100000">
                <a:srgbClr val="FF6600"/>
              </a:gs>
            </a:gsLst>
            <a:lin ang="2700000" scaled="1"/>
          </a:gra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legacyPerspectiveRigh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33CC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D</a:t>
            </a:r>
          </a:p>
        </p:txBody>
      </p:sp>
      <p:sp>
        <p:nvSpPr>
          <p:cNvPr id="3103" name="Line 31"/>
          <p:cNvSpPr>
            <a:spLocks noChangeShapeType="1"/>
          </p:cNvSpPr>
          <p:nvPr/>
        </p:nvSpPr>
        <p:spPr bwMode="auto">
          <a:xfrm>
            <a:off x="3373438" y="3021013"/>
            <a:ext cx="317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3104" name="Line 32"/>
          <p:cNvSpPr>
            <a:spLocks noChangeShapeType="1"/>
          </p:cNvSpPr>
          <p:nvPr/>
        </p:nvSpPr>
        <p:spPr bwMode="auto">
          <a:xfrm>
            <a:off x="4430713" y="3021013"/>
            <a:ext cx="425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3105" name="Line 33"/>
          <p:cNvSpPr>
            <a:spLocks noChangeShapeType="1"/>
          </p:cNvSpPr>
          <p:nvPr/>
        </p:nvSpPr>
        <p:spPr bwMode="auto">
          <a:xfrm>
            <a:off x="5595938" y="3021013"/>
            <a:ext cx="425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500034" y="4018370"/>
            <a:ext cx="8286808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lv-LV" sz="3600" dirty="0">
                <a:latin typeface="Times New Roman" pitchFamily="18" charset="0"/>
                <a:cs typeface="Times New Roman" pitchFamily="18" charset="0"/>
              </a:rPr>
              <a:t>Funkcionālā struktūra saistībā ar lineāro struktūru un 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juridisko nodaļu</a:t>
            </a:r>
          </a:p>
          <a:p>
            <a:pPr algn="ctr">
              <a:spcBef>
                <a:spcPct val="50000"/>
              </a:spcBef>
            </a:pPr>
            <a:r>
              <a:rPr lang="lv-LV" sz="2000" dirty="0" smtClean="0">
                <a:latin typeface="Times New Roman" pitchFamily="18" charset="0"/>
                <a:cs typeface="Times New Roman" pitchFamily="18" charset="0"/>
              </a:rPr>
              <a:t>A, B, C, D — ražošanas nodaļas</a:t>
            </a:r>
            <a:endParaRPr lang="lv-LV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23" name="Picture 22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6" grpId="0" animBg="1"/>
      <p:bldP spid="3087" grpId="0" animBg="1"/>
      <p:bldP spid="3088" grpId="0" animBg="1"/>
      <p:bldP spid="3089" grpId="0" animBg="1"/>
      <p:bldP spid="3090" grpId="0" animBg="1"/>
      <p:bldP spid="3091" grpId="0" animBg="1"/>
      <p:bldP spid="3092" grpId="0" animBg="1"/>
      <p:bldP spid="3093" grpId="0" animBg="1"/>
      <p:bldP spid="3094" grpId="0" animBg="1"/>
      <p:bldP spid="3095" grpId="0" animBg="1"/>
      <p:bldP spid="3096" grpId="0" animBg="1"/>
      <p:bldP spid="3097" grpId="0" animBg="1"/>
      <p:bldP spid="3098" grpId="0" animBg="1"/>
      <p:bldP spid="3099" grpId="0" animBg="1"/>
      <p:bldP spid="3100" grpId="0" animBg="1"/>
      <p:bldP spid="3101" grpId="0" animBg="1"/>
      <p:bldP spid="3103" grpId="0" animBg="1"/>
      <p:bldP spid="3104" grpId="0" animBg="1"/>
      <p:bldP spid="3105" grpId="0" animBg="1"/>
      <p:bldP spid="31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>
                <a:latin typeface="Times New Roman" pitchFamily="18" charset="0"/>
                <a:cs typeface="Times New Roman" pitchFamily="18" charset="0"/>
              </a:rPr>
              <a:t>Funkcionālā struktūra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	Priekšrocības: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katras struktūrvienības vadības augsta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kompetence;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lineāro vadītāju daļēja atbrīvošana no atsevišķu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kopīgu jautājumu risināšanas;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paralēlisma novēršana, jo tā veiksmīgāk var deleģēt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pilnvaras;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vienkāršāk veicamas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inovācijas;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iespējas sasniegt augstu specializācijas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līmeni.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>
                <a:latin typeface="Times New Roman" pitchFamily="18" charset="0"/>
                <a:cs typeface="Times New Roman" pitchFamily="18" charset="0"/>
              </a:rPr>
              <a:t>Funkcionālā struktūra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Trūkumi: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lielāka ieinteresētība risināt „savas”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problēmas;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apgrūtināta pārmaiņu ieviešana ražošanas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procesā;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ilgstošāks stratēģijas plānošanas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process;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nepilnīga struktūrvienības ieguldījumu izvērtēšanas iespēja kopīgajā darbībā un peļņas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sadalē.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421063" y="1198563"/>
            <a:ext cx="1295400" cy="504825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5E9E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400">
                <a:latin typeface="Times New Roman" pitchFamily="18" charset="0"/>
              </a:rPr>
              <a:t>PREZIDENTS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5076825" y="1198563"/>
            <a:ext cx="1295400" cy="503237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5E9E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400">
                <a:latin typeface="Times New Roman" pitchFamily="18" charset="0"/>
              </a:rPr>
              <a:t>PERSONĀLA </a:t>
            </a:r>
          </a:p>
          <a:p>
            <a:pPr algn="ctr"/>
            <a:r>
              <a:rPr lang="lv-LV" sz="1400">
                <a:latin typeface="Times New Roman" pitchFamily="18" charset="0"/>
              </a:rPr>
              <a:t>DAĻA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421063" y="2062163"/>
            <a:ext cx="1295400" cy="504825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5E9E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400">
                <a:latin typeface="Times New Roman" pitchFamily="18" charset="0"/>
              </a:rPr>
              <a:t>1. PROJEKTS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5076825" y="2062163"/>
            <a:ext cx="1295400" cy="504825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5E9E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400">
                <a:latin typeface="Times New Roman" pitchFamily="18" charset="0"/>
              </a:rPr>
              <a:t>2. PROJEKTS</a:t>
            </a: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6661150" y="2062163"/>
            <a:ext cx="1295400" cy="504825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5E9E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400">
                <a:latin typeface="Times New Roman" pitchFamily="18" charset="0"/>
              </a:rPr>
              <a:t>3. PROJEKTS</a:t>
            </a: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1692275" y="2781300"/>
            <a:ext cx="1366838" cy="504825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5E9E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400">
                <a:latin typeface="Times New Roman" pitchFamily="18" charset="0"/>
              </a:rPr>
              <a:t>INFORMĀCIJAS </a:t>
            </a:r>
          </a:p>
          <a:p>
            <a:pPr algn="ctr"/>
            <a:r>
              <a:rPr lang="lv-LV" sz="1400">
                <a:latin typeface="Times New Roman" pitchFamily="18" charset="0"/>
              </a:rPr>
              <a:t>CENTRS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1763713" y="3573463"/>
            <a:ext cx="1295400" cy="504825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5E9E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400" dirty="0" smtClean="0">
                <a:latin typeface="Times New Roman" pitchFamily="18" charset="0"/>
              </a:rPr>
              <a:t>FINANSES</a:t>
            </a:r>
            <a:endParaRPr lang="lv-LV" sz="1400" dirty="0">
              <a:latin typeface="Times New Roman" pitchFamily="18" charset="0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1763713" y="4365625"/>
            <a:ext cx="1295400" cy="504825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5E9E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400">
                <a:latin typeface="Times New Roman" pitchFamily="18" charset="0"/>
              </a:rPr>
              <a:t>SAGĀDE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1763713" y="5229225"/>
            <a:ext cx="1295400" cy="504825"/>
          </a:xfrm>
          <a:prstGeom prst="rect">
            <a:avLst/>
          </a:prstGeom>
          <a:gradFill rotWithShape="1">
            <a:gsLst>
              <a:gs pos="0">
                <a:srgbClr val="FFEBFA"/>
              </a:gs>
              <a:gs pos="30000">
                <a:srgbClr val="C4D6EB"/>
              </a:gs>
              <a:gs pos="60001">
                <a:srgbClr val="85C2FF"/>
              </a:gs>
              <a:gs pos="100000">
                <a:srgbClr val="5E9EFF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5E9EF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400">
                <a:latin typeface="Times New Roman" pitchFamily="18" charset="0"/>
              </a:rPr>
              <a:t>REALIZĀCIJA</a:t>
            </a:r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4716463" y="148431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4068763" y="170021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 flipH="1">
            <a:off x="1476375" y="1484313"/>
            <a:ext cx="1944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14" name="Line 18"/>
          <p:cNvSpPr>
            <a:spLocks noChangeShapeType="1"/>
          </p:cNvSpPr>
          <p:nvPr/>
        </p:nvSpPr>
        <p:spPr bwMode="auto">
          <a:xfrm>
            <a:off x="1476375" y="1484313"/>
            <a:ext cx="0" cy="403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15" name="Line 19"/>
          <p:cNvSpPr>
            <a:spLocks noChangeShapeType="1"/>
          </p:cNvSpPr>
          <p:nvPr/>
        </p:nvSpPr>
        <p:spPr bwMode="auto">
          <a:xfrm>
            <a:off x="1476375" y="30686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16" name="Line 20"/>
          <p:cNvSpPr>
            <a:spLocks noChangeShapeType="1"/>
          </p:cNvSpPr>
          <p:nvPr/>
        </p:nvSpPr>
        <p:spPr bwMode="auto">
          <a:xfrm>
            <a:off x="1476375" y="38608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17" name="Line 21"/>
          <p:cNvSpPr>
            <a:spLocks noChangeShapeType="1"/>
          </p:cNvSpPr>
          <p:nvPr/>
        </p:nvSpPr>
        <p:spPr bwMode="auto">
          <a:xfrm>
            <a:off x="1476375" y="4651375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>
            <a:off x="1476375" y="5516563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>
            <a:off x="4068763" y="2563813"/>
            <a:ext cx="0" cy="316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5724525" y="2563813"/>
            <a:ext cx="0" cy="316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21" name="Line 25"/>
          <p:cNvSpPr>
            <a:spLocks noChangeShapeType="1"/>
          </p:cNvSpPr>
          <p:nvPr/>
        </p:nvSpPr>
        <p:spPr bwMode="auto">
          <a:xfrm>
            <a:off x="7308850" y="2563813"/>
            <a:ext cx="0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3060700" y="306863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23" name="Line 27"/>
          <p:cNvSpPr>
            <a:spLocks noChangeShapeType="1"/>
          </p:cNvSpPr>
          <p:nvPr/>
        </p:nvSpPr>
        <p:spPr bwMode="auto">
          <a:xfrm>
            <a:off x="3060700" y="386080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25" name="Line 29"/>
          <p:cNvSpPr>
            <a:spLocks noChangeShapeType="1"/>
          </p:cNvSpPr>
          <p:nvPr/>
        </p:nvSpPr>
        <p:spPr bwMode="auto">
          <a:xfrm>
            <a:off x="3060700" y="4651375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26" name="Line 30"/>
          <p:cNvSpPr>
            <a:spLocks noChangeShapeType="1"/>
          </p:cNvSpPr>
          <p:nvPr/>
        </p:nvSpPr>
        <p:spPr bwMode="auto">
          <a:xfrm>
            <a:off x="3060700" y="5516563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27" name="Line 31"/>
          <p:cNvSpPr>
            <a:spLocks noChangeShapeType="1"/>
          </p:cNvSpPr>
          <p:nvPr/>
        </p:nvSpPr>
        <p:spPr bwMode="auto">
          <a:xfrm>
            <a:off x="4068763" y="3068638"/>
            <a:ext cx="1655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28" name="Line 32"/>
          <p:cNvSpPr>
            <a:spLocks noChangeShapeType="1"/>
          </p:cNvSpPr>
          <p:nvPr/>
        </p:nvSpPr>
        <p:spPr bwMode="auto">
          <a:xfrm>
            <a:off x="4068763" y="3860800"/>
            <a:ext cx="1655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29" name="Line 33"/>
          <p:cNvSpPr>
            <a:spLocks noChangeShapeType="1"/>
          </p:cNvSpPr>
          <p:nvPr/>
        </p:nvSpPr>
        <p:spPr bwMode="auto">
          <a:xfrm>
            <a:off x="4068763" y="4651375"/>
            <a:ext cx="1655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30" name="Line 34"/>
          <p:cNvSpPr>
            <a:spLocks noChangeShapeType="1"/>
          </p:cNvSpPr>
          <p:nvPr/>
        </p:nvSpPr>
        <p:spPr bwMode="auto">
          <a:xfrm>
            <a:off x="4068763" y="5516563"/>
            <a:ext cx="16557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31" name="Line 35"/>
          <p:cNvSpPr>
            <a:spLocks noChangeShapeType="1"/>
          </p:cNvSpPr>
          <p:nvPr/>
        </p:nvSpPr>
        <p:spPr bwMode="auto">
          <a:xfrm>
            <a:off x="5724525" y="4651375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32" name="Line 36"/>
          <p:cNvSpPr>
            <a:spLocks noChangeShapeType="1"/>
          </p:cNvSpPr>
          <p:nvPr/>
        </p:nvSpPr>
        <p:spPr bwMode="auto">
          <a:xfrm>
            <a:off x="5724525" y="3860800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33" name="Line 37"/>
          <p:cNvSpPr>
            <a:spLocks noChangeShapeType="1"/>
          </p:cNvSpPr>
          <p:nvPr/>
        </p:nvSpPr>
        <p:spPr bwMode="auto">
          <a:xfrm>
            <a:off x="5724525" y="306863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611188" y="285728"/>
            <a:ext cx="79930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lv-LV" sz="3200" dirty="0">
                <a:latin typeface="Times New Roman" pitchFamily="18" charset="0"/>
                <a:cs typeface="Times New Roman" pitchFamily="18" charset="0"/>
              </a:rPr>
              <a:t>Matricas tipa struktūra</a:t>
            </a:r>
          </a:p>
        </p:txBody>
      </p:sp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37" name="Picture 3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  <p:bldP spid="4103" grpId="0" animBg="1"/>
      <p:bldP spid="4104" grpId="0" animBg="1"/>
      <p:bldP spid="4105" grpId="0" animBg="1"/>
      <p:bldP spid="4106" grpId="0" animBg="1"/>
      <p:bldP spid="4107" grpId="0" animBg="1"/>
      <p:bldP spid="4108" grpId="0" animBg="1"/>
      <p:bldP spid="4109" grpId="0" animBg="1"/>
      <p:bldP spid="4111" grpId="0" animBg="1"/>
      <p:bldP spid="4112" grpId="0" animBg="1"/>
      <p:bldP spid="4113" grpId="0" animBg="1"/>
      <p:bldP spid="4114" grpId="0" animBg="1"/>
      <p:bldP spid="4115" grpId="0" animBg="1"/>
      <p:bldP spid="4116" grpId="0" animBg="1"/>
      <p:bldP spid="4117" grpId="0" animBg="1"/>
      <p:bldP spid="4118" grpId="0" animBg="1"/>
      <p:bldP spid="4119" grpId="0" animBg="1"/>
      <p:bldP spid="4120" grpId="0" animBg="1"/>
      <p:bldP spid="4121" grpId="0" animBg="1"/>
      <p:bldP spid="4122" grpId="0" animBg="1"/>
      <p:bldP spid="4123" grpId="0" animBg="1"/>
      <p:bldP spid="4125" grpId="0" animBg="1"/>
      <p:bldP spid="4126" grpId="0" animBg="1"/>
      <p:bldP spid="4127" grpId="0" animBg="1"/>
      <p:bldP spid="4128" grpId="0" animBg="1"/>
      <p:bldP spid="4129" grpId="0" animBg="1"/>
      <p:bldP spid="4130" grpId="0" animBg="1"/>
      <p:bldP spid="4131" grpId="0" animBg="1"/>
      <p:bldP spid="4132" grpId="0" animBg="1"/>
      <p:bldP spid="4133" grpId="0" animBg="1"/>
      <p:bldP spid="41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>
                <a:latin typeface="Times New Roman" pitchFamily="18" charset="0"/>
                <a:cs typeface="Times New Roman" pitchFamily="18" charset="0"/>
              </a:rPr>
              <a:t>Matricas struktūra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11481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Priekšrocības: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iespēja ātri reaģēt un adaptēties mainīgās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situācijās;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vadības radošo spēju un aktivitātes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labāka izmantošana;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lietišķas, konkrētas vadības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īstenošana;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resursu racionālāka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izmantošana;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veiksmīgāka motivācijas veidošanās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darbiniekiem;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kontroles iespēju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paaugstināšanās.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lv-LV" dirty="0">
                <a:latin typeface="Times New Roman" pitchFamily="18" charset="0"/>
                <a:cs typeface="Times New Roman" pitchFamily="18" charset="0"/>
              </a:rPr>
              <a:t>Matricas struktūra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428736"/>
            <a:ext cx="8229600" cy="442915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Trūkumi: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iespējami </a:t>
            </a:r>
            <a:r>
              <a:rPr lang="lv-LV" sz="2800" dirty="0" err="1">
                <a:latin typeface="Times New Roman" pitchFamily="18" charset="0"/>
                <a:cs typeface="Times New Roman" pitchFamily="18" charset="0"/>
              </a:rPr>
              <a:t>divvadības</a:t>
            </a: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 un nepietiekamas koordinācijas izraisīti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konflikti;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iespējama formālās un neformālās varas dalīšana projekta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sākumā;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iespējama ieilgusi darbinieku adaptācija jaunajā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struktūrā;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iespējama darbinieku apmācības izdevumu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palielināšanās;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latin typeface="Times New Roman" pitchFamily="18" charset="0"/>
                <a:cs typeface="Times New Roman" pitchFamily="18" charset="0"/>
              </a:rPr>
              <a:t>nepieciešamība augstākā līmeņa vadītājiem veikt papildu pārraudzības funkciju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31863" y="333375"/>
            <a:ext cx="7158037" cy="1033463"/>
          </a:xfrm>
        </p:spPr>
        <p:txBody>
          <a:bodyPr>
            <a:normAutofit/>
          </a:bodyPr>
          <a:lstStyle/>
          <a:p>
            <a:pPr algn="ctr"/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Divizionālā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struktūra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827088" y="1484313"/>
            <a:ext cx="7632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Tiek veidota lielos uzņēmumos.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2555875" y="2046288"/>
            <a:ext cx="40322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lv-LV" b="1" dirty="0">
                <a:latin typeface="Times New Roman" pitchFamily="18" charset="0"/>
                <a:cs typeface="Times New Roman" pitchFamily="18" charset="0"/>
              </a:rPr>
              <a:t>ĢENERĀLDIREKTORS</a:t>
            </a: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65100" y="2998788"/>
            <a:ext cx="2087563" cy="792162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lv-LV" b="1" dirty="0">
                <a:latin typeface="Times New Roman" pitchFamily="18" charset="0"/>
                <a:cs typeface="Times New Roman" pitchFamily="18" charset="0"/>
              </a:rPr>
              <a:t>MĀRKETINGA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DIREKTORS</a:t>
            </a: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2359025" y="2997200"/>
            <a:ext cx="2014538" cy="7921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FINANSU</a:t>
            </a:r>
          </a:p>
          <a:p>
            <a:pPr algn="ctr"/>
            <a:r>
              <a:rPr lang="lv-LV" b="1" dirty="0">
                <a:latin typeface="Times New Roman" pitchFamily="18" charset="0"/>
                <a:cs typeface="Times New Roman" pitchFamily="18" charset="0"/>
              </a:rPr>
              <a:t>DIREKTORS</a:t>
            </a: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4676775" y="2997200"/>
            <a:ext cx="2014538" cy="7921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PERSONĀLA</a:t>
            </a:r>
          </a:p>
          <a:p>
            <a:pPr algn="ctr"/>
            <a:r>
              <a:rPr lang="lv-LV" b="1" dirty="0">
                <a:latin typeface="Times New Roman" pitchFamily="18" charset="0"/>
                <a:cs typeface="Times New Roman" pitchFamily="18" charset="0"/>
              </a:rPr>
              <a:t>DIREKTORS</a:t>
            </a:r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6821488" y="2997200"/>
            <a:ext cx="2195512" cy="7921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PĒTNIECĪBAS UN</a:t>
            </a:r>
          </a:p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 ATTĪSTĪBAS</a:t>
            </a:r>
          </a:p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 DIENESTA VADĪTĀJS</a:t>
            </a:r>
          </a:p>
        </p:txBody>
      </p:sp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123825" y="5445125"/>
            <a:ext cx="1944688" cy="5762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Pētniecības un </a:t>
            </a:r>
          </a:p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attīstības dienests</a:t>
            </a:r>
          </a:p>
        </p:txBody>
      </p:sp>
      <p:sp>
        <p:nvSpPr>
          <p:cNvPr id="44063" name="Line 31"/>
          <p:cNvSpPr>
            <a:spLocks noChangeShapeType="1"/>
          </p:cNvSpPr>
          <p:nvPr/>
        </p:nvSpPr>
        <p:spPr bwMode="auto">
          <a:xfrm>
            <a:off x="1331913" y="2781300"/>
            <a:ext cx="66960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64" name="Line 32"/>
          <p:cNvSpPr>
            <a:spLocks noChangeShapeType="1"/>
          </p:cNvSpPr>
          <p:nvPr/>
        </p:nvSpPr>
        <p:spPr bwMode="auto">
          <a:xfrm>
            <a:off x="1331913" y="278130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65" name="Line 33"/>
          <p:cNvSpPr>
            <a:spLocks noChangeShapeType="1"/>
          </p:cNvSpPr>
          <p:nvPr/>
        </p:nvSpPr>
        <p:spPr bwMode="auto">
          <a:xfrm>
            <a:off x="3492500" y="278130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66" name="Line 34"/>
          <p:cNvSpPr>
            <a:spLocks noChangeShapeType="1"/>
          </p:cNvSpPr>
          <p:nvPr/>
        </p:nvSpPr>
        <p:spPr bwMode="auto">
          <a:xfrm flipH="1">
            <a:off x="4500563" y="2563813"/>
            <a:ext cx="0" cy="14414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67" name="Line 35"/>
          <p:cNvSpPr>
            <a:spLocks noChangeShapeType="1"/>
          </p:cNvSpPr>
          <p:nvPr/>
        </p:nvSpPr>
        <p:spPr bwMode="auto">
          <a:xfrm>
            <a:off x="5795963" y="278130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68" name="Line 36"/>
          <p:cNvSpPr>
            <a:spLocks noChangeShapeType="1"/>
          </p:cNvSpPr>
          <p:nvPr/>
        </p:nvSpPr>
        <p:spPr bwMode="auto">
          <a:xfrm>
            <a:off x="8027988" y="278130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70" name="Rectangle 38"/>
          <p:cNvSpPr>
            <a:spLocks noChangeArrowheads="1"/>
          </p:cNvSpPr>
          <p:nvPr/>
        </p:nvSpPr>
        <p:spPr bwMode="auto">
          <a:xfrm>
            <a:off x="133350" y="4213225"/>
            <a:ext cx="2087563" cy="7921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lv-LV" b="1" dirty="0">
                <a:latin typeface="Times New Roman" pitchFamily="18" charset="0"/>
                <a:cs typeface="Times New Roman" pitchFamily="18" charset="0"/>
              </a:rPr>
              <a:t>NOZARES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  <a:p>
            <a:pPr algn="ctr">
              <a:lnSpc>
                <a:spcPct val="80000"/>
              </a:lnSpc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(avīzes)</a:t>
            </a:r>
            <a:endParaRPr lang="lv-LV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72" name="Rectangle 40"/>
          <p:cNvSpPr>
            <a:spLocks noChangeArrowheads="1"/>
          </p:cNvSpPr>
          <p:nvPr/>
        </p:nvSpPr>
        <p:spPr bwMode="auto">
          <a:xfrm>
            <a:off x="4645025" y="4211638"/>
            <a:ext cx="2014538" cy="792162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NOZARES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  <a:p>
            <a:pPr algn="ctr">
              <a:lnSpc>
                <a:spcPct val="80000"/>
              </a:lnSpc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(grāmatas)</a:t>
            </a:r>
            <a:endParaRPr lang="lv-LV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73" name="Rectangle 41"/>
          <p:cNvSpPr>
            <a:spLocks noChangeArrowheads="1"/>
          </p:cNvSpPr>
          <p:nvPr/>
        </p:nvSpPr>
        <p:spPr bwMode="auto">
          <a:xfrm>
            <a:off x="6789738" y="4211638"/>
            <a:ext cx="2195512" cy="792162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lv-LV" b="1" dirty="0">
                <a:latin typeface="Times New Roman" pitchFamily="18" charset="0"/>
                <a:cs typeface="Times New Roman" pitchFamily="18" charset="0"/>
              </a:rPr>
              <a:t>NOZARES</a:t>
            </a:r>
          </a:p>
          <a:p>
            <a:pPr algn="ctr"/>
            <a:r>
              <a:rPr lang="lv-LV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  <a:p>
            <a:pPr algn="ctr">
              <a:lnSpc>
                <a:spcPct val="70000"/>
              </a:lnSpc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(reklāma</a:t>
            </a:r>
            <a:r>
              <a:rPr lang="lv-LV" b="1" dirty="0" smtClean="0"/>
              <a:t>)</a:t>
            </a:r>
            <a:endParaRPr lang="lv-LV" b="1" dirty="0"/>
          </a:p>
        </p:txBody>
      </p:sp>
      <p:sp>
        <p:nvSpPr>
          <p:cNvPr id="44075" name="Line 43"/>
          <p:cNvSpPr>
            <a:spLocks noChangeShapeType="1"/>
          </p:cNvSpPr>
          <p:nvPr/>
        </p:nvSpPr>
        <p:spPr bwMode="auto">
          <a:xfrm>
            <a:off x="1187450" y="3981450"/>
            <a:ext cx="66960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76" name="Line 44"/>
          <p:cNvSpPr>
            <a:spLocks noChangeShapeType="1"/>
          </p:cNvSpPr>
          <p:nvPr/>
        </p:nvSpPr>
        <p:spPr bwMode="auto">
          <a:xfrm>
            <a:off x="1187450" y="398145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77" name="Line 45"/>
          <p:cNvSpPr>
            <a:spLocks noChangeShapeType="1"/>
          </p:cNvSpPr>
          <p:nvPr/>
        </p:nvSpPr>
        <p:spPr bwMode="auto">
          <a:xfrm>
            <a:off x="3348038" y="398145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79" name="Line 47"/>
          <p:cNvSpPr>
            <a:spLocks noChangeShapeType="1"/>
          </p:cNvSpPr>
          <p:nvPr/>
        </p:nvSpPr>
        <p:spPr bwMode="auto">
          <a:xfrm>
            <a:off x="5651500" y="398145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80" name="Line 48"/>
          <p:cNvSpPr>
            <a:spLocks noChangeShapeType="1"/>
          </p:cNvSpPr>
          <p:nvPr/>
        </p:nvSpPr>
        <p:spPr bwMode="auto">
          <a:xfrm>
            <a:off x="7883525" y="398145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81" name="Line 49"/>
          <p:cNvSpPr>
            <a:spLocks noChangeShapeType="1"/>
          </p:cNvSpPr>
          <p:nvPr/>
        </p:nvSpPr>
        <p:spPr bwMode="auto">
          <a:xfrm>
            <a:off x="971550" y="5229225"/>
            <a:ext cx="7200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82" name="Line 50"/>
          <p:cNvSpPr>
            <a:spLocks noChangeShapeType="1"/>
          </p:cNvSpPr>
          <p:nvPr/>
        </p:nvSpPr>
        <p:spPr bwMode="auto">
          <a:xfrm>
            <a:off x="971550" y="522922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83" name="Line 51"/>
          <p:cNvSpPr>
            <a:spLocks noChangeShapeType="1"/>
          </p:cNvSpPr>
          <p:nvPr/>
        </p:nvSpPr>
        <p:spPr bwMode="auto">
          <a:xfrm>
            <a:off x="3348038" y="4941888"/>
            <a:ext cx="0" cy="503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84" name="Line 52"/>
          <p:cNvSpPr>
            <a:spLocks noChangeShapeType="1"/>
          </p:cNvSpPr>
          <p:nvPr/>
        </p:nvSpPr>
        <p:spPr bwMode="auto">
          <a:xfrm>
            <a:off x="6443663" y="522922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85" name="Line 53"/>
          <p:cNvSpPr>
            <a:spLocks noChangeShapeType="1"/>
          </p:cNvSpPr>
          <p:nvPr/>
        </p:nvSpPr>
        <p:spPr bwMode="auto">
          <a:xfrm>
            <a:off x="8172450" y="522922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4086" name="Rectangle 54"/>
          <p:cNvSpPr>
            <a:spLocks noChangeArrowheads="1"/>
          </p:cNvSpPr>
          <p:nvPr/>
        </p:nvSpPr>
        <p:spPr bwMode="auto">
          <a:xfrm>
            <a:off x="2327275" y="4211638"/>
            <a:ext cx="2014538" cy="792162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lv-LV" b="1" dirty="0">
                <a:latin typeface="Times New Roman" pitchFamily="18" charset="0"/>
                <a:cs typeface="Times New Roman" pitchFamily="18" charset="0"/>
              </a:rPr>
              <a:t>NOZARES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  <a:p>
            <a:pPr algn="ctr">
              <a:lnSpc>
                <a:spcPct val="70000"/>
              </a:lnSpc>
            </a:pP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(žurnāli)</a:t>
            </a:r>
            <a:endParaRPr lang="lv-LV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87" name="Rectangle 55"/>
          <p:cNvSpPr>
            <a:spLocks noChangeArrowheads="1"/>
          </p:cNvSpPr>
          <p:nvPr/>
        </p:nvSpPr>
        <p:spPr bwMode="auto">
          <a:xfrm>
            <a:off x="2149475" y="5445125"/>
            <a:ext cx="1657350" cy="5762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Ražošana</a:t>
            </a:r>
          </a:p>
        </p:txBody>
      </p:sp>
      <p:sp>
        <p:nvSpPr>
          <p:cNvPr id="44088" name="Rectangle 56"/>
          <p:cNvSpPr>
            <a:spLocks noChangeArrowheads="1"/>
          </p:cNvSpPr>
          <p:nvPr/>
        </p:nvSpPr>
        <p:spPr bwMode="auto">
          <a:xfrm>
            <a:off x="3876675" y="5445125"/>
            <a:ext cx="1657350" cy="5762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Realizācija</a:t>
            </a:r>
          </a:p>
        </p:txBody>
      </p:sp>
      <p:sp>
        <p:nvSpPr>
          <p:cNvPr id="44089" name="Rectangle 57"/>
          <p:cNvSpPr>
            <a:spLocks noChangeArrowheads="1"/>
          </p:cNvSpPr>
          <p:nvPr/>
        </p:nvSpPr>
        <p:spPr bwMode="auto">
          <a:xfrm>
            <a:off x="5605463" y="5445125"/>
            <a:ext cx="1657350" cy="5762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Grāmatvedība</a:t>
            </a:r>
          </a:p>
        </p:txBody>
      </p:sp>
      <p:sp>
        <p:nvSpPr>
          <p:cNvPr id="44090" name="Rectangle 58"/>
          <p:cNvSpPr>
            <a:spLocks noChangeArrowheads="1"/>
          </p:cNvSpPr>
          <p:nvPr/>
        </p:nvSpPr>
        <p:spPr bwMode="auto">
          <a:xfrm>
            <a:off x="7366000" y="5445125"/>
            <a:ext cx="1657350" cy="5762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7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Nozares </a:t>
            </a:r>
          </a:p>
          <a:p>
            <a:pPr algn="ctr">
              <a:lnSpc>
                <a:spcPct val="7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personāla</a:t>
            </a:r>
          </a:p>
          <a:p>
            <a:pPr algn="ctr">
              <a:lnSpc>
                <a:spcPct val="7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</p:txBody>
      </p:sp>
      <p:sp>
        <p:nvSpPr>
          <p:cNvPr id="44091" name="Line 59"/>
          <p:cNvSpPr>
            <a:spLocks noChangeShapeType="1"/>
          </p:cNvSpPr>
          <p:nvPr/>
        </p:nvSpPr>
        <p:spPr bwMode="auto">
          <a:xfrm>
            <a:off x="4716463" y="522922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36" name="Picture 35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407988"/>
            <a:ext cx="7158037" cy="981075"/>
          </a:xfrm>
        </p:spPr>
        <p:txBody>
          <a:bodyPr>
            <a:no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Ģeogrāfiski nosacītā struktūra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269875" y="2998788"/>
            <a:ext cx="1497013" cy="792162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ZEMGALES 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REĢIONA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2078038" y="2997200"/>
            <a:ext cx="1444625" cy="7921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KURZEMES 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REĢIONA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3825875" y="2997200"/>
            <a:ext cx="1444625" cy="7921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VIDZEMES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REĢIONA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123825" y="5445125"/>
            <a:ext cx="1944688" cy="5762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Pārdošanas un </a:t>
            </a:r>
          </a:p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tirgus vadītājs</a:t>
            </a:r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>
            <a:off x="955675" y="2781300"/>
            <a:ext cx="7200900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>
            <a:off x="960438" y="278130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40" name="Line 12"/>
          <p:cNvSpPr>
            <a:spLocks noChangeShapeType="1"/>
          </p:cNvSpPr>
          <p:nvPr/>
        </p:nvSpPr>
        <p:spPr bwMode="auto">
          <a:xfrm>
            <a:off x="2752725" y="278130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42" name="Line 14"/>
          <p:cNvSpPr>
            <a:spLocks noChangeShapeType="1"/>
          </p:cNvSpPr>
          <p:nvPr/>
        </p:nvSpPr>
        <p:spPr bwMode="auto">
          <a:xfrm>
            <a:off x="4572000" y="2492375"/>
            <a:ext cx="0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43" name="Line 15"/>
          <p:cNvSpPr>
            <a:spLocks noChangeShapeType="1"/>
          </p:cNvSpPr>
          <p:nvPr/>
        </p:nvSpPr>
        <p:spPr bwMode="auto">
          <a:xfrm>
            <a:off x="8170863" y="278130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48" name="Line 20"/>
          <p:cNvSpPr>
            <a:spLocks noChangeShapeType="1"/>
          </p:cNvSpPr>
          <p:nvPr/>
        </p:nvSpPr>
        <p:spPr bwMode="auto">
          <a:xfrm>
            <a:off x="2540000" y="4005263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49" name="Line 21"/>
          <p:cNvSpPr>
            <a:spLocks noChangeShapeType="1"/>
          </p:cNvSpPr>
          <p:nvPr/>
        </p:nvSpPr>
        <p:spPr bwMode="auto">
          <a:xfrm>
            <a:off x="4981575" y="3989388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51" name="Line 23"/>
          <p:cNvSpPr>
            <a:spLocks noChangeShapeType="1"/>
          </p:cNvSpPr>
          <p:nvPr/>
        </p:nvSpPr>
        <p:spPr bwMode="auto">
          <a:xfrm>
            <a:off x="7185025" y="3997325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52" name="Line 24"/>
          <p:cNvSpPr>
            <a:spLocks noChangeShapeType="1"/>
          </p:cNvSpPr>
          <p:nvPr/>
        </p:nvSpPr>
        <p:spPr bwMode="auto">
          <a:xfrm>
            <a:off x="971550" y="5229225"/>
            <a:ext cx="7200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53" name="Line 25"/>
          <p:cNvSpPr>
            <a:spLocks noChangeShapeType="1"/>
          </p:cNvSpPr>
          <p:nvPr/>
        </p:nvSpPr>
        <p:spPr bwMode="auto">
          <a:xfrm>
            <a:off x="971550" y="3789363"/>
            <a:ext cx="0" cy="1655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54" name="Line 26"/>
          <p:cNvSpPr>
            <a:spLocks noChangeShapeType="1"/>
          </p:cNvSpPr>
          <p:nvPr/>
        </p:nvSpPr>
        <p:spPr bwMode="auto">
          <a:xfrm>
            <a:off x="2843213" y="522922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55" name="Line 27"/>
          <p:cNvSpPr>
            <a:spLocks noChangeShapeType="1"/>
          </p:cNvSpPr>
          <p:nvPr/>
        </p:nvSpPr>
        <p:spPr bwMode="auto">
          <a:xfrm>
            <a:off x="6443663" y="522922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56" name="Line 28"/>
          <p:cNvSpPr>
            <a:spLocks noChangeShapeType="1"/>
          </p:cNvSpPr>
          <p:nvPr/>
        </p:nvSpPr>
        <p:spPr bwMode="auto">
          <a:xfrm>
            <a:off x="8172450" y="522922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57" name="Rectangle 29"/>
          <p:cNvSpPr>
            <a:spLocks noChangeArrowheads="1"/>
          </p:cNvSpPr>
          <p:nvPr/>
        </p:nvSpPr>
        <p:spPr bwMode="auto">
          <a:xfrm>
            <a:off x="3998913" y="4189413"/>
            <a:ext cx="2014537" cy="792162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lv-LV" b="1" dirty="0">
                <a:latin typeface="Times New Roman" pitchFamily="18" charset="0"/>
                <a:cs typeface="Times New Roman" pitchFamily="18" charset="0"/>
              </a:rPr>
              <a:t>PERSONĀLA</a:t>
            </a:r>
          </a:p>
          <a:p>
            <a:pPr algn="ctr"/>
            <a:r>
              <a:rPr lang="lv-LV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</p:txBody>
      </p:sp>
      <p:sp>
        <p:nvSpPr>
          <p:cNvPr id="48158" name="Rectangle 30"/>
          <p:cNvSpPr>
            <a:spLocks noChangeArrowheads="1"/>
          </p:cNvSpPr>
          <p:nvPr/>
        </p:nvSpPr>
        <p:spPr bwMode="auto">
          <a:xfrm>
            <a:off x="2149475" y="5445125"/>
            <a:ext cx="1657350" cy="5762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Operāciju</a:t>
            </a:r>
          </a:p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</p:txBody>
      </p:sp>
      <p:sp>
        <p:nvSpPr>
          <p:cNvPr id="48159" name="Rectangle 31"/>
          <p:cNvSpPr>
            <a:spLocks noChangeArrowheads="1"/>
          </p:cNvSpPr>
          <p:nvPr/>
        </p:nvSpPr>
        <p:spPr bwMode="auto">
          <a:xfrm>
            <a:off x="3876675" y="5445125"/>
            <a:ext cx="1657350" cy="5762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Tehniskās</a:t>
            </a:r>
          </a:p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daļas vadītājs</a:t>
            </a:r>
          </a:p>
        </p:txBody>
      </p:sp>
      <p:sp>
        <p:nvSpPr>
          <p:cNvPr id="48160" name="Rectangle 32"/>
          <p:cNvSpPr>
            <a:spLocks noChangeArrowheads="1"/>
          </p:cNvSpPr>
          <p:nvPr/>
        </p:nvSpPr>
        <p:spPr bwMode="auto">
          <a:xfrm>
            <a:off x="5605463" y="5445125"/>
            <a:ext cx="1657350" cy="5762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Grāmatvedis</a:t>
            </a:r>
          </a:p>
        </p:txBody>
      </p:sp>
      <p:sp>
        <p:nvSpPr>
          <p:cNvPr id="48161" name="Rectangle 33"/>
          <p:cNvSpPr>
            <a:spLocks noChangeArrowheads="1"/>
          </p:cNvSpPr>
          <p:nvPr/>
        </p:nvSpPr>
        <p:spPr bwMode="auto">
          <a:xfrm>
            <a:off x="7366000" y="5445125"/>
            <a:ext cx="1657350" cy="5762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70000"/>
              </a:lnSpc>
            </a:pPr>
            <a:r>
              <a:rPr lang="lv-LV" sz="1600" b="1" dirty="0" smtClean="0">
                <a:latin typeface="Times New Roman" pitchFamily="18" charset="0"/>
                <a:cs typeface="Times New Roman" pitchFamily="18" charset="0"/>
              </a:rPr>
              <a:t>Juridiskās </a:t>
            </a:r>
            <a:endParaRPr lang="lv-LV" sz="16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7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daļas</a:t>
            </a:r>
          </a:p>
          <a:p>
            <a:pPr algn="ctr">
              <a:lnSpc>
                <a:spcPct val="7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</p:txBody>
      </p:sp>
      <p:sp>
        <p:nvSpPr>
          <p:cNvPr id="48162" name="Line 34"/>
          <p:cNvSpPr>
            <a:spLocks noChangeShapeType="1"/>
          </p:cNvSpPr>
          <p:nvPr/>
        </p:nvSpPr>
        <p:spPr bwMode="auto">
          <a:xfrm>
            <a:off x="4716463" y="522922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63" name="Rectangle 35"/>
          <p:cNvSpPr>
            <a:spLocks noChangeArrowheads="1"/>
          </p:cNvSpPr>
          <p:nvPr/>
        </p:nvSpPr>
        <p:spPr bwMode="auto">
          <a:xfrm>
            <a:off x="5516563" y="2997200"/>
            <a:ext cx="1444625" cy="7921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LATGALES 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REĢIONA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</p:txBody>
      </p:sp>
      <p:sp>
        <p:nvSpPr>
          <p:cNvPr id="48164" name="Rectangle 36"/>
          <p:cNvSpPr>
            <a:spLocks noChangeArrowheads="1"/>
          </p:cNvSpPr>
          <p:nvPr/>
        </p:nvSpPr>
        <p:spPr bwMode="auto">
          <a:xfrm>
            <a:off x="7235825" y="2995613"/>
            <a:ext cx="1733550" cy="79375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STARPTAUTISKO</a:t>
            </a:r>
          </a:p>
          <a:p>
            <a:pPr algn="ctr">
              <a:lnSpc>
                <a:spcPct val="9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OPERĀCIJU</a:t>
            </a:r>
          </a:p>
          <a:p>
            <a:pPr algn="ctr">
              <a:lnSpc>
                <a:spcPct val="90000"/>
              </a:lnSpc>
            </a:pPr>
            <a:r>
              <a:rPr lang="lv-LV" sz="1600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</p:txBody>
      </p:sp>
      <p:sp>
        <p:nvSpPr>
          <p:cNvPr id="48165" name="Line 37"/>
          <p:cNvSpPr>
            <a:spLocks noChangeShapeType="1"/>
          </p:cNvSpPr>
          <p:nvPr/>
        </p:nvSpPr>
        <p:spPr bwMode="auto">
          <a:xfrm>
            <a:off x="6227763" y="2781300"/>
            <a:ext cx="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66" name="Line 38"/>
          <p:cNvSpPr>
            <a:spLocks noChangeShapeType="1"/>
          </p:cNvSpPr>
          <p:nvPr/>
        </p:nvSpPr>
        <p:spPr bwMode="auto">
          <a:xfrm>
            <a:off x="3708400" y="2781300"/>
            <a:ext cx="0" cy="1223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67" name="Rectangle 39"/>
          <p:cNvSpPr>
            <a:spLocks noChangeArrowheads="1"/>
          </p:cNvSpPr>
          <p:nvPr/>
        </p:nvSpPr>
        <p:spPr bwMode="auto">
          <a:xfrm>
            <a:off x="1562100" y="4181475"/>
            <a:ext cx="2087563" cy="792163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lv-LV" b="1" dirty="0">
                <a:latin typeface="Times New Roman" pitchFamily="18" charset="0"/>
                <a:cs typeface="Times New Roman" pitchFamily="18" charset="0"/>
              </a:rPr>
              <a:t>ORGANIZĀCIJAS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GRĀMATVEDĪBA</a:t>
            </a:r>
          </a:p>
        </p:txBody>
      </p:sp>
      <p:sp>
        <p:nvSpPr>
          <p:cNvPr id="48168" name="Line 40"/>
          <p:cNvSpPr>
            <a:spLocks noChangeShapeType="1"/>
          </p:cNvSpPr>
          <p:nvPr/>
        </p:nvSpPr>
        <p:spPr bwMode="auto">
          <a:xfrm>
            <a:off x="2540000" y="4005263"/>
            <a:ext cx="4640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48170" name="Rectangle 42"/>
          <p:cNvSpPr>
            <a:spLocks noChangeArrowheads="1"/>
          </p:cNvSpPr>
          <p:nvPr/>
        </p:nvSpPr>
        <p:spPr bwMode="auto">
          <a:xfrm>
            <a:off x="6230938" y="4173538"/>
            <a:ext cx="2014537" cy="792162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MĀRKETINGA</a:t>
            </a:r>
          </a:p>
          <a:p>
            <a:pPr algn="ctr">
              <a:lnSpc>
                <a:spcPct val="90000"/>
              </a:lnSpc>
            </a:pPr>
            <a:r>
              <a:rPr lang="lv-LV" b="1" dirty="0">
                <a:latin typeface="Times New Roman" pitchFamily="18" charset="0"/>
                <a:cs typeface="Times New Roman" pitchFamily="18" charset="0"/>
              </a:rPr>
              <a:t>VADĪTĀJS</a:t>
            </a:r>
          </a:p>
        </p:txBody>
      </p:sp>
      <p:sp>
        <p:nvSpPr>
          <p:cNvPr id="48171" name="Rectangle 43"/>
          <p:cNvSpPr>
            <a:spLocks noChangeArrowheads="1"/>
          </p:cNvSpPr>
          <p:nvPr/>
        </p:nvSpPr>
        <p:spPr bwMode="auto">
          <a:xfrm>
            <a:off x="2555875" y="2046288"/>
            <a:ext cx="40322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lv-LV" b="1" dirty="0">
                <a:latin typeface="Times New Roman" pitchFamily="18" charset="0"/>
                <a:cs typeface="Times New Roman" pitchFamily="18" charset="0"/>
              </a:rPr>
              <a:t>ĢENERĀLDIREKTORS</a:t>
            </a:r>
          </a:p>
        </p:txBody>
      </p:sp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36" name="Picture 35" descr="txt_20_5910_es_fondu_sauklis_we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Vadības funkcijas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8867"/>
            <a:ext cx="8229600" cy="3000397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Funkcijas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ir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specializēti vadības veidi, kuriem raksturīgs veicamo darbu viendabīgums un mērķu virziens.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7813"/>
            <a:ext cx="8077200" cy="1143000"/>
          </a:xfrm>
        </p:spPr>
        <p:txBody>
          <a:bodyPr>
            <a:normAutofit/>
          </a:bodyPr>
          <a:lstStyle/>
          <a:p>
            <a:r>
              <a:rPr lang="lv-LV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MOTIVĀCIJA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7251" name="Rectangle 3"/>
          <p:cNvSpPr>
            <a:spLocks noGrp="1" noChangeArrowheads="1"/>
          </p:cNvSpPr>
          <p:nvPr>
            <p:ph idx="1"/>
          </p:nvPr>
        </p:nvSpPr>
        <p:spPr>
          <a:xfrm>
            <a:off x="647700" y="1628775"/>
            <a:ext cx="8027988" cy="4086241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Motivācija</a:t>
            </a: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ir organisma stāvoklis, kas stimulē un virza indivīdu aktīvai </a:t>
            </a: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darbībai.</a:t>
            </a:r>
            <a:endParaRPr lang="lv-LV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Motivāciju </a:t>
            </a:r>
            <a:r>
              <a:rPr lang="lv-LV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veido:</a:t>
            </a:r>
          </a:p>
          <a:p>
            <a:pPr lvl="2"/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intereses;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vajadzības;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atkarības;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instinkti.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9A1CD-FA4B-4D4C-BC12-B39D30541968}" type="slidenum">
              <a:rPr lang="lv-LV" altLang="en-US"/>
              <a:pPr/>
              <a:t>20</a:t>
            </a:fld>
            <a:endParaRPr lang="lv-LV" alt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333375"/>
            <a:ext cx="7700962" cy="809609"/>
          </a:xfrm>
        </p:spPr>
        <p:txBody>
          <a:bodyPr>
            <a:normAutofit/>
          </a:bodyPr>
          <a:lstStyle/>
          <a:p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Motivācijas faktori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6771" name="Rectangle 3"/>
          <p:cNvSpPr>
            <a:spLocks noGrp="1" noChangeArrowheads="1"/>
          </p:cNvSpPr>
          <p:nvPr>
            <p:ph idx="1"/>
          </p:nvPr>
        </p:nvSpPr>
        <p:spPr>
          <a:xfrm>
            <a:off x="574675" y="1285860"/>
            <a:ext cx="7958138" cy="457203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Darba novērtējums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Sajūta, ka esi labi informēts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Tūlītējs atbalsts personiskām problēmām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Drošība par darbu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Laba alga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Interesants darbs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Karjeras iespējas un personīgā attīstība uzņēmumā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Lojalitāte pret darbiniekiem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Labas darba attiecības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Saprātīga disciplīna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lv-LV" sz="21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333375"/>
            <a:ext cx="7700962" cy="935038"/>
          </a:xfrm>
        </p:spPr>
        <p:txBody>
          <a:bodyPr>
            <a:normAutofit/>
          </a:bodyPr>
          <a:lstStyle/>
          <a:p>
            <a:r>
              <a:rPr lang="lv-LV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Hercberga</a:t>
            </a:r>
            <a:r>
              <a:rPr lang="lv-LV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divu faktoru teorija  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2915" name="Rectangle 3"/>
          <p:cNvSpPr>
            <a:spLocks noGrp="1" noChangeArrowheads="1"/>
          </p:cNvSpPr>
          <p:nvPr>
            <p:ph idx="1"/>
          </p:nvPr>
        </p:nvSpPr>
        <p:spPr>
          <a:xfrm>
            <a:off x="395289" y="1412875"/>
            <a:ext cx="8177240" cy="4445017"/>
          </a:xfrm>
        </p:spPr>
        <p:txBody>
          <a:bodyPr>
            <a:normAutofit fontScale="85000" lnSpcReduction="10000"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lv-LV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lv-LV" sz="21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3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Ir divu veidu faktori.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lv-LV" sz="35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20000"/>
              </a:lnSpc>
              <a:spcBef>
                <a:spcPts val="0"/>
              </a:spcBef>
              <a:buNone/>
            </a:pP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28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Motivatori</a:t>
            </a:r>
            <a:r>
              <a:rPr lang="lv-LV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ir faktori, kas labvēlīgi ietekmē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darbinieka apmierinātību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darbu (skaidri mērķi, labi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rezultāti,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apmierina pats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darba process, atbildības un autonomijas pakāpe, izaugsmes iespējas, karjera, apmācības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iespējas).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120000"/>
              </a:lnSpc>
              <a:spcBef>
                <a:spcPts val="0"/>
              </a:spcBef>
              <a:buNone/>
            </a:pP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Higiēnas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faktori novērš darbinieka neapmierinātību ar darbu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(darba vietas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stabilitāte, alga,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darba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apstākļi, attiecības ar kolēģiem un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vadītājiem).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66DB0-21D0-4DFA-AD35-7C942DDD15AC}" type="slidenum">
              <a:rPr lang="lv-LV" altLang="en-US"/>
              <a:pPr/>
              <a:t>22</a:t>
            </a:fld>
            <a:endParaRPr lang="lv-LV" alt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820150" cy="731838"/>
          </a:xfrm>
        </p:spPr>
        <p:txBody>
          <a:bodyPr>
            <a:no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Monetārā motivēšana</a:t>
            </a:r>
            <a:endParaRPr lang="en-US" b="1" dirty="0">
              <a:solidFill>
                <a:srgbClr val="03042B"/>
              </a:solidFill>
              <a:latin typeface="Arial" charset="0"/>
            </a:endParaRPr>
          </a:p>
        </p:txBody>
      </p:sp>
      <p:sp>
        <p:nvSpPr>
          <p:cNvPr id="495619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484313"/>
            <a:ext cx="7380288" cy="41052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lv-LV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Izveidojot </a:t>
            </a:r>
            <a:r>
              <a:rPr lang="lv-LV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 īstenojot atalgojuma sistēmu, </a:t>
            </a: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jānodrošina:</a:t>
            </a:r>
            <a:endParaRPr lang="lv-LV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ās izskaidrojums;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orāde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kāda darbība tiks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atalgota;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ritēriji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ar kuru palīdzību noteikt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sasniegto;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esaskaņu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 neizpratnes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izslēgšana;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talgojuma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piešķiršana un tā saņemšanas atklātums (tas, kas ir papildus darba algai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 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60350"/>
            <a:ext cx="7643866" cy="731838"/>
          </a:xfrm>
        </p:spPr>
        <p:txBody>
          <a:bodyPr>
            <a:noAutofit/>
          </a:bodyPr>
          <a:lstStyle/>
          <a:p>
            <a:r>
              <a:rPr lang="lv-LV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Atalgošanas principi</a:t>
            </a:r>
            <a:endParaRPr lang="en-US" dirty="0">
              <a:solidFill>
                <a:srgbClr val="03042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4595" name="Rectangle 3"/>
          <p:cNvSpPr>
            <a:spLocks noGrp="1" noChangeArrowheads="1"/>
          </p:cNvSpPr>
          <p:nvPr>
            <p:ph idx="1"/>
          </p:nvPr>
        </p:nvSpPr>
        <p:spPr>
          <a:xfrm>
            <a:off x="785786" y="1357298"/>
            <a:ext cx="7380288" cy="428628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Atalgojot jāievēro, lai atalgojums:</a:t>
            </a:r>
            <a:endParaRPr lang="lv-LV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dotu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patiesu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gandarījumu;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veicinātu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labu darbinieku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piesaistīšanu;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izceltu labākos;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neatalgotu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visus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vienādi;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stimulētu radošumu;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iegūtu efektivitāti;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atalgojot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grupu, neaizmirstu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indivīdus;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paaugstinātu </a:t>
            </a: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atbildības </a:t>
            </a:r>
            <a:r>
              <a:rPr lang="lv-LV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izjūta;</a:t>
            </a: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249C4-802F-4B29-94FA-88CC1257C2F3}" type="slidenum">
              <a:rPr lang="lv-LV" altLang="en-US"/>
              <a:pPr/>
              <a:t>24</a:t>
            </a:fld>
            <a:endParaRPr lang="lv-LV" alt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60350"/>
            <a:ext cx="7358114" cy="731838"/>
          </a:xfrm>
        </p:spPr>
        <p:txBody>
          <a:bodyPr>
            <a:noAutofit/>
          </a:bodyPr>
          <a:lstStyle/>
          <a:p>
            <a:r>
              <a:rPr lang="lv-LV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Individuālie atalgojumi</a:t>
            </a:r>
            <a:endParaRPr lang="en-US" dirty="0">
              <a:solidFill>
                <a:srgbClr val="03042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6643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484313"/>
            <a:ext cx="7380288" cy="373063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Papildu atvaļinājumi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Iespējas karjeras izaugsmei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Mācības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Dāvanas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Nauda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Ceļojumi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Darba vides uzlabošana</a:t>
            </a:r>
          </a:p>
          <a:p>
            <a:pPr>
              <a:lnSpc>
                <a:spcPct val="80000"/>
              </a:lnSpc>
            </a:pPr>
            <a:r>
              <a:rPr lang="lv-LV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Pasākumi kopā ar ģimeni</a:t>
            </a:r>
          </a:p>
          <a:p>
            <a:pPr>
              <a:lnSpc>
                <a:spcPct val="80000"/>
              </a:lnSpc>
            </a:pP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lv-LV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9398A-C66D-47D1-A493-A38F10A0B6AE}" type="slidenum">
              <a:rPr lang="lv-LV" altLang="en-US"/>
              <a:pPr/>
              <a:t>25</a:t>
            </a:fld>
            <a:endParaRPr lang="lv-LV" alt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Kolektīvie atalgojumi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14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Personāla balle</a:t>
            </a:r>
          </a:p>
          <a:p>
            <a:pPr>
              <a:lnSpc>
                <a:spcPct val="80000"/>
              </a:lnSpc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Mācības</a:t>
            </a:r>
          </a:p>
          <a:p>
            <a:pPr>
              <a:lnSpc>
                <a:spcPct val="80000"/>
              </a:lnSpc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Dāvanas</a:t>
            </a:r>
          </a:p>
          <a:p>
            <a:pPr>
              <a:lnSpc>
                <a:spcPct val="80000"/>
              </a:lnSpc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Prēmijas</a:t>
            </a:r>
          </a:p>
          <a:p>
            <a:pPr>
              <a:lnSpc>
                <a:spcPct val="80000"/>
              </a:lnSpc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Iespēja ceļojumam, kopīgai atpūtai</a:t>
            </a:r>
          </a:p>
          <a:p>
            <a:pPr>
              <a:lnSpc>
                <a:spcPct val="80000"/>
              </a:lnSpc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Darba vides un apstākļu uzlabošana</a:t>
            </a:r>
          </a:p>
          <a:p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Maslova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motivācijas teorija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lv-LV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		Izmantojot </a:t>
            </a:r>
            <a:r>
              <a:rPr lang="lv-LV" dirty="0" err="1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Maslova</a:t>
            </a:r>
            <a:r>
              <a:rPr lang="lv-LV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 vajadzību piramīdu, uzņēmumam būtu jāveido vide, lai nodrošinātu visu vajadzību apmierināšanu.</a:t>
            </a:r>
          </a:p>
          <a:p>
            <a:pPr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lv-LV" b="1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Fizioloģiskās </a:t>
            </a:r>
            <a:r>
              <a:rPr lang="lv-LV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vajadzības:</a:t>
            </a:r>
            <a:endParaRPr lang="lv-LV" dirty="0" smtClean="0">
              <a:solidFill>
                <a:srgbClr val="03042B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komforts telpās;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pareizs darba un atpūtas režīms;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 iespēja paēst;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atpūtas telpas utt.</a:t>
            </a:r>
          </a:p>
          <a:p>
            <a:pPr lvl="2">
              <a:lnSpc>
                <a:spcPct val="110000"/>
              </a:lnSpc>
              <a:spcBef>
                <a:spcPts val="0"/>
              </a:spcBef>
              <a:buNone/>
            </a:pPr>
            <a:endParaRPr lang="lv-LV" sz="2800" dirty="0" smtClean="0">
              <a:solidFill>
                <a:srgbClr val="03042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dirty="0" smtClean="0">
              <a:solidFill>
                <a:srgbClr val="03042B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Maslova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motivācijas teorija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450059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lv-LV" b="1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Drošības vajadzības:</a:t>
            </a:r>
            <a:endParaRPr lang="lv-LV" dirty="0" smtClean="0">
              <a:solidFill>
                <a:srgbClr val="03042B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ugunsdrošība;</a:t>
            </a:r>
          </a:p>
          <a:p>
            <a:pPr lvl="2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evakuācijas iespējas;</a:t>
            </a:r>
          </a:p>
          <a:p>
            <a:pPr lvl="2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 ārējo draudu novēršana;</a:t>
            </a:r>
          </a:p>
          <a:p>
            <a:pPr lvl="2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 garantēts darbs, garantēts atalgojums;</a:t>
            </a:r>
          </a:p>
          <a:p>
            <a:pPr lvl="2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 aizstāvība pret ekonomiskām grūtībām;</a:t>
            </a:r>
          </a:p>
          <a:p>
            <a:pPr lvl="2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 sociālā apdrošināšana;</a:t>
            </a:r>
          </a:p>
          <a:p>
            <a:pPr lvl="2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 darba un vides drošība, personiskā īpašuma aizsardzība.</a:t>
            </a:r>
            <a:endParaRPr lang="lv-LV" sz="2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286520"/>
            <a:ext cx="3333334" cy="35719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Maslova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motivācijas teorija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1490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Sociālās vajadzības: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110000"/>
              </a:lnSpc>
            </a:pPr>
            <a:r>
              <a:rPr lang="lv-LV" sz="30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sadarbības iespējas;</a:t>
            </a:r>
          </a:p>
          <a:p>
            <a:pPr lvl="2">
              <a:lnSpc>
                <a:spcPct val="110000"/>
              </a:lnSpc>
            </a:pPr>
            <a:r>
              <a:rPr lang="lv-LV" sz="30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labvēlīga </a:t>
            </a:r>
            <a:r>
              <a:rPr lang="lv-LV" sz="30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saskarsme;</a:t>
            </a:r>
          </a:p>
          <a:p>
            <a:pPr lvl="2">
              <a:lnSpc>
                <a:spcPct val="110000"/>
              </a:lnSpc>
            </a:pPr>
            <a:r>
              <a:rPr lang="lv-LV" sz="30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kopīgi </a:t>
            </a:r>
            <a:r>
              <a:rPr lang="lv-LV" sz="30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pasākumi;</a:t>
            </a:r>
          </a:p>
          <a:p>
            <a:pPr lvl="2">
              <a:lnSpc>
                <a:spcPct val="110000"/>
              </a:lnSpc>
            </a:pPr>
            <a:r>
              <a:rPr lang="lv-LV" sz="30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informācijas nodrošināšana;</a:t>
            </a:r>
          </a:p>
          <a:p>
            <a:pPr lvl="2">
              <a:lnSpc>
                <a:spcPct val="110000"/>
              </a:lnSpc>
            </a:pPr>
            <a:r>
              <a:rPr lang="lv-LV" sz="30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jubileju un pasākumu atzīmēšana;</a:t>
            </a:r>
          </a:p>
          <a:p>
            <a:pPr lvl="2">
              <a:lnSpc>
                <a:spcPct val="110000"/>
              </a:lnSpc>
            </a:pPr>
            <a:r>
              <a:rPr lang="lv-LV" sz="30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palīdzība </a:t>
            </a:r>
            <a:r>
              <a:rPr lang="lv-LV" sz="30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jaunajiem darbiniekiem;</a:t>
            </a:r>
          </a:p>
          <a:p>
            <a:pPr lvl="2">
              <a:lnSpc>
                <a:spcPct val="110000"/>
              </a:lnSpc>
            </a:pPr>
            <a:r>
              <a:rPr lang="lv-LV" sz="30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mērķu vienotība, pretestība šķeltniekiem;</a:t>
            </a:r>
          </a:p>
          <a:p>
            <a:pPr lvl="2">
              <a:lnSpc>
                <a:spcPct val="110000"/>
              </a:lnSpc>
            </a:pPr>
            <a:r>
              <a:rPr lang="lv-LV" sz="30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konfliktu </a:t>
            </a:r>
            <a:r>
              <a:rPr lang="lv-LV" sz="30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risināšana utt.</a:t>
            </a:r>
          </a:p>
          <a:p>
            <a:pPr>
              <a:lnSpc>
                <a:spcPct val="110000"/>
              </a:lnSpc>
              <a:buNone/>
            </a:pPr>
            <a:endParaRPr lang="lv-LV" dirty="0" smtClean="0"/>
          </a:p>
          <a:p>
            <a:pPr>
              <a:lnSpc>
                <a:spcPct val="110000"/>
              </a:lnSpc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Vadības funkcijas</a:t>
            </a:r>
            <a:endParaRPr lang="lv-LV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86808" cy="4114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10" name="Picture 9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Maslova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motivācijas teorija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0502"/>
          </a:xfrm>
        </p:spPr>
        <p:txBody>
          <a:bodyPr/>
          <a:lstStyle/>
          <a:p>
            <a:pPr marL="342900" lvl="2" indent="-342900">
              <a:buNone/>
            </a:pPr>
            <a:r>
              <a:rPr lang="lv-LV" b="1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32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Atzīšanas vajadzības:</a:t>
            </a:r>
            <a:endParaRPr lang="lv-LV" sz="3200" dirty="0" smtClean="0">
              <a:solidFill>
                <a:srgbClr val="03042B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0" lvl="5" indent="-342900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darbinieku darba rezultātu novērtēšana;</a:t>
            </a:r>
          </a:p>
          <a:p>
            <a:pPr marL="1714500" lvl="5" indent="-342900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karjeras </a:t>
            </a:r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iespējas;</a:t>
            </a:r>
          </a:p>
          <a:p>
            <a:pPr marL="1714500" lvl="5" indent="-342900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patiesa </a:t>
            </a:r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uzslava;</a:t>
            </a:r>
          </a:p>
          <a:p>
            <a:pPr marL="1714500" lvl="5" indent="-342900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atzinības izteikšana citu klātbūtnē;</a:t>
            </a:r>
          </a:p>
          <a:p>
            <a:pPr marL="1714500" lvl="5" indent="-342900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apbalvošana.</a:t>
            </a:r>
          </a:p>
          <a:p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286520"/>
            <a:ext cx="3333334" cy="35719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Maslova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motivācijas teorija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71940"/>
          </a:xfrm>
        </p:spPr>
        <p:txBody>
          <a:bodyPr/>
          <a:lstStyle/>
          <a:p>
            <a:pPr marL="342900" lvl="2" indent="-342900">
              <a:buNone/>
            </a:pPr>
            <a:r>
              <a:rPr lang="lv-LV" b="1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sz="32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Pašapliecināšanās vajadz</a:t>
            </a:r>
            <a:r>
              <a:rPr lang="lv-LV" sz="32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ības</a:t>
            </a:r>
            <a:r>
              <a:rPr lang="lv-LV" sz="32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lv-LV" sz="3200" dirty="0" smtClean="0">
              <a:solidFill>
                <a:srgbClr val="03042B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0" lvl="5" indent="-342900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iespēju radīšana darbiniekam parādīt savas radošās potences;</a:t>
            </a:r>
          </a:p>
          <a:p>
            <a:pPr marL="1714500" lvl="5" indent="-342900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palīdzība nākošo “horizontu” sasniegšanā;</a:t>
            </a:r>
          </a:p>
          <a:p>
            <a:pPr marL="1714500" lvl="5" indent="-342900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iespēja riskēt un eksperimentēt;</a:t>
            </a:r>
          </a:p>
          <a:p>
            <a:pPr marL="1714500" lvl="5" indent="-342900"/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līdzdalība </a:t>
            </a:r>
            <a:r>
              <a:rPr lang="lv-LV" sz="28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projektu izstrādē un uzņēmuma pārvaldē.</a:t>
            </a:r>
            <a:endParaRPr lang="en-US" sz="2800" dirty="0" smtClean="0">
              <a:solidFill>
                <a:srgbClr val="03042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lv-LV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286520"/>
            <a:ext cx="3333334" cy="35719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104216" cy="731838"/>
          </a:xfrm>
        </p:spPr>
        <p:txBody>
          <a:bodyPr>
            <a:noAutofit/>
          </a:bodyPr>
          <a:lstStyle/>
          <a:p>
            <a:r>
              <a:rPr lang="lv-LV" sz="4000" dirty="0" smtClean="0">
                <a:solidFill>
                  <a:srgbClr val="03042B"/>
                </a:solidFill>
                <a:latin typeface="Times New Roman" pitchFamily="18" charset="0"/>
                <a:cs typeface="Times New Roman" pitchFamily="18" charset="0"/>
              </a:rPr>
              <a:t>Japāņu “piecu vareno” sistēma</a:t>
            </a:r>
            <a:endParaRPr lang="en-US" dirty="0">
              <a:solidFill>
                <a:srgbClr val="03042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3811" name="Oval 3"/>
          <p:cNvSpPr>
            <a:spLocks noChangeArrowheads="1"/>
          </p:cNvSpPr>
          <p:nvPr/>
        </p:nvSpPr>
        <p:spPr bwMode="auto">
          <a:xfrm>
            <a:off x="3929058" y="1071546"/>
            <a:ext cx="1655762" cy="1655763"/>
          </a:xfrm>
          <a:prstGeom prst="ellips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lv-LV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Mūža darba līgumi</a:t>
            </a:r>
          </a:p>
        </p:txBody>
      </p:sp>
      <p:sp>
        <p:nvSpPr>
          <p:cNvPr id="503812" name="Oval 4"/>
          <p:cNvSpPr>
            <a:spLocks noChangeArrowheads="1"/>
          </p:cNvSpPr>
          <p:nvPr/>
        </p:nvSpPr>
        <p:spPr bwMode="auto">
          <a:xfrm>
            <a:off x="1857356" y="2357430"/>
            <a:ext cx="1655763" cy="1655762"/>
          </a:xfrm>
          <a:prstGeom prst="ellips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lv-LV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Apmācība darba vietā </a:t>
            </a:r>
          </a:p>
        </p:txBody>
      </p:sp>
      <p:sp>
        <p:nvSpPr>
          <p:cNvPr id="503813" name="Oval 5"/>
          <p:cNvSpPr>
            <a:spLocks noChangeArrowheads="1"/>
          </p:cNvSpPr>
          <p:nvPr/>
        </p:nvSpPr>
        <p:spPr bwMode="auto">
          <a:xfrm>
            <a:off x="6072198" y="2428868"/>
            <a:ext cx="1571636" cy="1643074"/>
          </a:xfrm>
          <a:prstGeom prst="ellips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lv-LV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Darba </a:t>
            </a:r>
            <a:r>
              <a:rPr kumimoji="1" lang="lv-LV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samaksa</a:t>
            </a:r>
            <a:endParaRPr kumimoji="1" lang="lv-LV" sz="1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3814" name="Oval 6"/>
          <p:cNvSpPr>
            <a:spLocks noChangeArrowheads="1"/>
          </p:cNvSpPr>
          <p:nvPr/>
        </p:nvSpPr>
        <p:spPr bwMode="auto">
          <a:xfrm>
            <a:off x="2714612" y="4572008"/>
            <a:ext cx="1655762" cy="1655762"/>
          </a:xfrm>
          <a:prstGeom prst="ellips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lv-LV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Vērtēšana (prestižs)</a:t>
            </a:r>
          </a:p>
        </p:txBody>
      </p:sp>
      <p:sp>
        <p:nvSpPr>
          <p:cNvPr id="503815" name="Oval 7"/>
          <p:cNvSpPr>
            <a:spLocks noChangeArrowheads="1"/>
          </p:cNvSpPr>
          <p:nvPr/>
        </p:nvSpPr>
        <p:spPr bwMode="auto">
          <a:xfrm>
            <a:off x="5357818" y="4500570"/>
            <a:ext cx="1655762" cy="1655763"/>
          </a:xfrm>
          <a:prstGeom prst="ellips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1" lang="lv-LV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Virzība (rotācija) </a:t>
            </a:r>
          </a:p>
        </p:txBody>
      </p:sp>
      <p:sp>
        <p:nvSpPr>
          <p:cNvPr id="503816" name="Line 8"/>
          <p:cNvSpPr>
            <a:spLocks noChangeShapeType="1"/>
          </p:cNvSpPr>
          <p:nvPr/>
        </p:nvSpPr>
        <p:spPr bwMode="auto">
          <a:xfrm flipH="1">
            <a:off x="3428992" y="2357430"/>
            <a:ext cx="596900" cy="449262"/>
          </a:xfrm>
          <a:prstGeom prst="line">
            <a:avLst/>
          </a:prstGeom>
          <a:noFill/>
          <a:ln w="12700" cap="sq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503817" name="Line 9"/>
          <p:cNvSpPr>
            <a:spLocks noChangeShapeType="1"/>
          </p:cNvSpPr>
          <p:nvPr/>
        </p:nvSpPr>
        <p:spPr bwMode="auto">
          <a:xfrm flipH="1">
            <a:off x="4357686" y="5429264"/>
            <a:ext cx="990600" cy="9525"/>
          </a:xfrm>
          <a:prstGeom prst="line">
            <a:avLst/>
          </a:prstGeom>
          <a:noFill/>
          <a:ln w="12700" cap="sq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503818" name="Line 10"/>
          <p:cNvSpPr>
            <a:spLocks noChangeShapeType="1"/>
          </p:cNvSpPr>
          <p:nvPr/>
        </p:nvSpPr>
        <p:spPr bwMode="auto">
          <a:xfrm>
            <a:off x="2928927" y="4000504"/>
            <a:ext cx="428628" cy="571504"/>
          </a:xfrm>
          <a:prstGeom prst="line">
            <a:avLst/>
          </a:prstGeom>
          <a:noFill/>
          <a:ln w="12700" cap="sq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503819" name="Line 11"/>
          <p:cNvSpPr>
            <a:spLocks noChangeShapeType="1"/>
          </p:cNvSpPr>
          <p:nvPr/>
        </p:nvSpPr>
        <p:spPr bwMode="auto">
          <a:xfrm>
            <a:off x="5500694" y="2143116"/>
            <a:ext cx="822325" cy="503238"/>
          </a:xfrm>
          <a:prstGeom prst="line">
            <a:avLst/>
          </a:prstGeom>
          <a:noFill/>
          <a:ln w="12700" cap="sq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503820" name="Line 12"/>
          <p:cNvSpPr>
            <a:spLocks noChangeShapeType="1"/>
          </p:cNvSpPr>
          <p:nvPr/>
        </p:nvSpPr>
        <p:spPr bwMode="auto">
          <a:xfrm flipH="1">
            <a:off x="6000760" y="3857628"/>
            <a:ext cx="358775" cy="647700"/>
          </a:xfrm>
          <a:prstGeom prst="line">
            <a:avLst/>
          </a:prstGeom>
          <a:noFill/>
          <a:ln w="12700" cap="sq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503821" name="Line 13"/>
          <p:cNvSpPr>
            <a:spLocks noChangeShapeType="1"/>
          </p:cNvSpPr>
          <p:nvPr/>
        </p:nvSpPr>
        <p:spPr bwMode="auto">
          <a:xfrm flipH="1">
            <a:off x="3643306" y="2714620"/>
            <a:ext cx="947738" cy="1846262"/>
          </a:xfrm>
          <a:prstGeom prst="line">
            <a:avLst/>
          </a:prstGeom>
          <a:noFill/>
          <a:ln w="12700" cap="sq">
            <a:solidFill>
              <a:srgbClr val="03042B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503822" name="Line 14"/>
          <p:cNvSpPr>
            <a:spLocks noChangeShapeType="1"/>
          </p:cNvSpPr>
          <p:nvPr/>
        </p:nvSpPr>
        <p:spPr bwMode="auto">
          <a:xfrm>
            <a:off x="4929190" y="2714620"/>
            <a:ext cx="971550" cy="1808163"/>
          </a:xfrm>
          <a:prstGeom prst="line">
            <a:avLst/>
          </a:prstGeom>
          <a:noFill/>
          <a:ln w="12700" cap="sq">
            <a:solidFill>
              <a:srgbClr val="03042B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503823" name="Line 15"/>
          <p:cNvSpPr>
            <a:spLocks noChangeShapeType="1"/>
          </p:cNvSpPr>
          <p:nvPr/>
        </p:nvSpPr>
        <p:spPr bwMode="auto">
          <a:xfrm flipH="1">
            <a:off x="4214810" y="3786190"/>
            <a:ext cx="2054225" cy="1190625"/>
          </a:xfrm>
          <a:prstGeom prst="line">
            <a:avLst/>
          </a:prstGeom>
          <a:noFill/>
          <a:ln w="12700" cap="sq">
            <a:solidFill>
              <a:srgbClr val="03042B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503824" name="Line 16"/>
          <p:cNvSpPr>
            <a:spLocks noChangeShapeType="1"/>
          </p:cNvSpPr>
          <p:nvPr/>
        </p:nvSpPr>
        <p:spPr bwMode="auto">
          <a:xfrm>
            <a:off x="3143240" y="3857628"/>
            <a:ext cx="2349500" cy="1100137"/>
          </a:xfrm>
          <a:prstGeom prst="line">
            <a:avLst/>
          </a:prstGeom>
          <a:noFill/>
          <a:ln w="12700" cap="sq">
            <a:solidFill>
              <a:srgbClr val="03042B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503825" name="Line 17"/>
          <p:cNvSpPr>
            <a:spLocks noChangeShapeType="1"/>
          </p:cNvSpPr>
          <p:nvPr/>
        </p:nvSpPr>
        <p:spPr bwMode="auto">
          <a:xfrm flipV="1">
            <a:off x="3500430" y="3286124"/>
            <a:ext cx="2571750" cy="4763"/>
          </a:xfrm>
          <a:prstGeom prst="line">
            <a:avLst/>
          </a:prstGeom>
          <a:noFill/>
          <a:ln w="12700" cap="sq">
            <a:solidFill>
              <a:srgbClr val="03042B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lv-LV"/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21" name="Picture 20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286520"/>
            <a:ext cx="3333334" cy="357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Kontrole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43311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Kontrole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ir darbība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, kura raksturo vadības objekta stāvokli noteiktos momentos, piemēram ražošanas programmas izpildīšanas, materiālo un finansiālo resursu patēriņa, lēmumu izpildes kontrole.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Kontroles principi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57299"/>
          <a:ext cx="8229600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Kontroles standar</a:t>
            </a:r>
            <a:r>
              <a:rPr lang="lv-LV" dirty="0" smtClean="0"/>
              <a:t>ti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186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Kontroles process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186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>
                <a:latin typeface="Times New Roman" pitchFamily="18" charset="0"/>
                <a:cs typeface="Times New Roman" pitchFamily="18" charset="0"/>
              </a:rPr>
              <a:t>Iespējamie informācijas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433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Ukolovs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Vadības teorija. Rīga: apgāds “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Jumava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”, 2006.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G. </a:t>
            </a:r>
            <a:r>
              <a:rPr lang="lv-LV" smtClean="0">
                <a:latin typeface="Times New Roman" pitchFamily="18" charset="0"/>
                <a:cs typeface="Times New Roman" pitchFamily="18" charset="0"/>
              </a:rPr>
              <a:t>Pelše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Mazā biznesa kurss. Rīga: apgāds “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Jumava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”, 2009.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Ruperte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Uzņēmuma vadīšana. Rīga: apgāds “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Jumava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”, 2007.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V. Reņģe. Mūsdienu organizācijas psiholoģija. Rīga: Zvaigzne ABC, 2007.</a:t>
            </a:r>
          </a:p>
          <a:p>
            <a:pPr marL="514350" indent="-514350">
              <a:buAutoNum type="arabicPeriod"/>
            </a:pP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Harward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Business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Review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Darbinieku motivācija. Rīga: SIA “Lietišķās informācijas dienests”, 2007.</a:t>
            </a:r>
          </a:p>
          <a:p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43312"/>
          </a:xfrm>
        </p:spPr>
        <p:txBody>
          <a:bodyPr/>
          <a:lstStyle/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 smtClean="0"/>
          </a:p>
          <a:p>
            <a:pPr>
              <a:buNone/>
            </a:pPr>
            <a:endParaRPr lang="lv-LV" dirty="0" smtClean="0"/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72206"/>
            <a:ext cx="1643074" cy="571504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Plānošana 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4"/>
          </a:xfrm>
        </p:spPr>
        <p:txBody>
          <a:bodyPr/>
          <a:lstStyle/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Plānošana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– darbība, kas nosaka organizācijas mērķus un piefiksē vadības objekta nākotnes stāvokli konkrētos laika sprīžos. </a:t>
            </a:r>
            <a:endParaRPr lang="lv-LV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Stratēģiskās plānošanas principi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00034" y="1285861"/>
          <a:ext cx="8229600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Organizēšana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364333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Organizēšana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 ir darbība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, pateicoties kurai vadības sistēma tiek pielāgota plānošanas uzdevumu veikšanai (līdzekļu sistēmas izstrāde, kas reglamentē vadības aparāta darbu).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Organizācijas svarīgākā problēma – vadības racionālas organizatoriskās struktūras izvēle.</a:t>
            </a: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Organizēšanas mērķu virzieni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86254"/>
          </a:xfrm>
        </p:spPr>
        <p:txBody>
          <a:bodyPr>
            <a:normAutofit fontScale="92500" lnSpcReduction="2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Rentabilitātes celšana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Darba ražīguma paaugstināšana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Kapitāla struktūras pilnveidošana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Tirgus nišas aizņemšana vai paplašināšana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Ražošanas spēku pieaugums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Konkurences priekšrocību sasniegšana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Produkcijas kvalitātes uzlabošana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Mārketings un pārdošanas apjoma pieaugums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Cilvēkresursu potenciāla pieaugums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57256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Organizatoriskās struktūras izvēle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285861"/>
            <a:ext cx="8229600" cy="4500594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Izstrādājot organizatorisko struktūru nepieciešams:</a:t>
            </a:r>
          </a:p>
          <a:p>
            <a:pPr lvl="2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noteikt organizācijas uzdevumus;</a:t>
            </a:r>
          </a:p>
          <a:p>
            <a:pPr lvl="2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saistīt šos uzdevumus ar funkciju, pilnvaru un atbildības sistēmu pa vadības hierarhijas vertikāli;</a:t>
            </a:r>
          </a:p>
          <a:p>
            <a:pPr lvl="2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organizatoriski noformēt saiknes vadības horizontālē;</a:t>
            </a:r>
          </a:p>
          <a:p>
            <a:pPr lvl="2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adaptēt informācijas plūsmu saturu un kanālus informācijas nodrošinājuma vajadzībām;</a:t>
            </a:r>
          </a:p>
          <a:p>
            <a:pPr lvl="2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pielāgot informācijas plūsmu saturu  un to kustības kanālus lēmumu pieņemšanas prasībām;	</a:t>
            </a:r>
            <a:r>
              <a:rPr lang="lv-LV" dirty="0" smtClean="0"/>
              <a:t>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4322763" y="1052513"/>
            <a:ext cx="1436687" cy="354012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Perspective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DDEBC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A</a:t>
            </a: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4322763" y="1673225"/>
            <a:ext cx="1436687" cy="354013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Perspective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DDEBC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C</a:t>
            </a: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4322763" y="2292350"/>
            <a:ext cx="1436687" cy="354013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DDEBC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G</a:t>
            </a: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4322763" y="3001963"/>
            <a:ext cx="1436687" cy="354012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Perspective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DDEBC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I</a:t>
            </a: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2447925" y="1671638"/>
            <a:ext cx="1435100" cy="354012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Perspective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DDEBC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B</a:t>
            </a: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2447925" y="2292350"/>
            <a:ext cx="1435100" cy="354013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Perspective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DDEBC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F</a:t>
            </a: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2557463" y="3001963"/>
            <a:ext cx="1435100" cy="354012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Perspective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DDEBC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H</a:t>
            </a: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684213" y="2292350"/>
            <a:ext cx="1435100" cy="354013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Perspective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DDEBC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E</a:t>
            </a: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6089650" y="1671638"/>
            <a:ext cx="1435100" cy="354012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Perspective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DDEBC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D</a:t>
            </a: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6089650" y="3001963"/>
            <a:ext cx="1435100" cy="354012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2700000" scaled="1"/>
          </a:gradFill>
          <a:ln w="9525">
            <a:miter lim="800000"/>
            <a:headEnd/>
            <a:tailEnd/>
          </a:ln>
          <a:effectLst/>
          <a:scene3d>
            <a:camera prst="legacyPerspective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DDEBCF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lv-LV" sz="1600"/>
              <a:t>J</a:t>
            </a: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 flipV="1">
            <a:off x="3221038" y="1228725"/>
            <a:ext cx="1101725" cy="44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H="1">
            <a:off x="1565275" y="1849438"/>
            <a:ext cx="882650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2117725" y="2292350"/>
            <a:ext cx="33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2117725" y="2468563"/>
            <a:ext cx="331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>
            <a:off x="4987925" y="1406525"/>
            <a:ext cx="0" cy="265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3883025" y="1671638"/>
            <a:ext cx="439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3883025" y="1849438"/>
            <a:ext cx="439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3883025" y="1849438"/>
            <a:ext cx="992188" cy="442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5759450" y="1228725"/>
            <a:ext cx="992188" cy="44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V="1">
            <a:off x="3330575" y="2468563"/>
            <a:ext cx="992188" cy="531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>
            <a:off x="3883025" y="2292350"/>
            <a:ext cx="439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3883025" y="2468563"/>
            <a:ext cx="439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 flipV="1">
            <a:off x="5097463" y="2646363"/>
            <a:ext cx="0" cy="354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>
            <a:off x="5759450" y="3000375"/>
            <a:ext cx="33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5759450" y="3178175"/>
            <a:ext cx="33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89" name="Line 41"/>
          <p:cNvSpPr>
            <a:spLocks noChangeShapeType="1"/>
          </p:cNvSpPr>
          <p:nvPr/>
        </p:nvSpPr>
        <p:spPr bwMode="auto">
          <a:xfrm>
            <a:off x="3992563" y="3000375"/>
            <a:ext cx="33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>
            <a:off x="3992563" y="3178175"/>
            <a:ext cx="33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>
            <a:off x="5759450" y="2468563"/>
            <a:ext cx="1103313" cy="531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92" name="Line 44"/>
          <p:cNvSpPr>
            <a:spLocks noChangeShapeType="1"/>
          </p:cNvSpPr>
          <p:nvPr/>
        </p:nvSpPr>
        <p:spPr bwMode="auto">
          <a:xfrm>
            <a:off x="5759450" y="1671638"/>
            <a:ext cx="33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93" name="Line 45"/>
          <p:cNvSpPr>
            <a:spLocks noChangeShapeType="1"/>
          </p:cNvSpPr>
          <p:nvPr/>
        </p:nvSpPr>
        <p:spPr bwMode="auto">
          <a:xfrm>
            <a:off x="5759450" y="1849438"/>
            <a:ext cx="33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/>
          </a:p>
        </p:txBody>
      </p:sp>
      <p:sp>
        <p:nvSpPr>
          <p:cNvPr id="2096" name="Text Box 48"/>
          <p:cNvSpPr txBox="1">
            <a:spLocks noChangeArrowheads="1"/>
          </p:cNvSpPr>
          <p:nvPr/>
        </p:nvSpPr>
        <p:spPr bwMode="auto">
          <a:xfrm>
            <a:off x="827088" y="3716338"/>
            <a:ext cx="755967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lv-LV" sz="2000" b="1" dirty="0">
                <a:latin typeface="Times New Roman" pitchFamily="18" charset="0"/>
                <a:cs typeface="Times New Roman" pitchFamily="18" charset="0"/>
              </a:rPr>
              <a:t>Lineārās struktūras trīsstūra modeļa shēma</a:t>
            </a:r>
          </a:p>
          <a:p>
            <a:pPr>
              <a:spcBef>
                <a:spcPct val="50000"/>
              </a:spcBef>
            </a:pPr>
            <a:r>
              <a:rPr lang="lv-LV" sz="2000" dirty="0">
                <a:latin typeface="Times New Roman" pitchFamily="18" charset="0"/>
                <a:cs typeface="Times New Roman" pitchFamily="18" charset="0"/>
              </a:rPr>
              <a:t>(A — ģenerāldirektors, B, C, D, — augstākā līmeņa menedžeri, E, F, G — vidējā līmeņa menedžeri,</a:t>
            </a:r>
          </a:p>
          <a:p>
            <a:pPr>
              <a:spcBef>
                <a:spcPct val="50000"/>
              </a:spcBef>
            </a:pPr>
            <a:r>
              <a:rPr lang="lv-LV" sz="2000" dirty="0">
                <a:latin typeface="Times New Roman" pitchFamily="18" charset="0"/>
                <a:cs typeface="Times New Roman" pitchFamily="18" charset="0"/>
              </a:rPr>
              <a:t>H,I, J — zemākā līmeņa menedžeri)</a:t>
            </a:r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34" name="Picture 33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2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2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2" grpId="0" animBg="1"/>
      <p:bldP spid="2063" grpId="0" animBg="1"/>
      <p:bldP spid="2064" grpId="0" animBg="1"/>
      <p:bldP spid="2065" grpId="0" animBg="1"/>
      <p:bldP spid="2066" grpId="0" animBg="1"/>
      <p:bldP spid="2067" grpId="0" animBg="1"/>
      <p:bldP spid="2068" grpId="0" animBg="1"/>
      <p:bldP spid="2069" grpId="0" animBg="1"/>
      <p:bldP spid="2070" grpId="0" animBg="1"/>
      <p:bldP spid="2071" grpId="0" animBg="1"/>
      <p:bldP spid="2072" grpId="0" animBg="1"/>
      <p:bldP spid="2073" grpId="0" animBg="1"/>
      <p:bldP spid="2074" grpId="0" animBg="1"/>
      <p:bldP spid="2075" grpId="0" animBg="1"/>
      <p:bldP spid="2076" grpId="0" animBg="1"/>
      <p:bldP spid="2077" grpId="0" animBg="1"/>
      <p:bldP spid="2078" grpId="0" animBg="1"/>
      <p:bldP spid="2079" grpId="0" animBg="1"/>
      <p:bldP spid="2080" grpId="0" animBg="1"/>
      <p:bldP spid="2081" grpId="0" animBg="1"/>
      <p:bldP spid="2082" grpId="0" animBg="1"/>
      <p:bldP spid="2083" grpId="0" animBg="1"/>
      <p:bldP spid="2086" grpId="0" animBg="1"/>
      <p:bldP spid="2087" grpId="0" animBg="1"/>
      <p:bldP spid="2088" grpId="0" animBg="1"/>
      <p:bldP spid="2089" grpId="0" animBg="1"/>
      <p:bldP spid="2090" grpId="0" animBg="1"/>
      <p:bldP spid="2091" grpId="0" animBg="1"/>
      <p:bldP spid="2092" grpId="0" animBg="1"/>
      <p:bldP spid="2093" grpId="0" animBg="1"/>
      <p:bldP spid="2096" grpId="0"/>
    </p:bld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764</TotalTime>
  <Words>553</Words>
  <Application>Microsoft Office PowerPoint</Application>
  <PresentationFormat>On-screen Show (4:3)</PresentationFormat>
  <Paragraphs>328</Paragraphs>
  <Slides>38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VADĪBAS FUNKCIJAS</vt:lpstr>
      <vt:lpstr>Vadības funkcijas</vt:lpstr>
      <vt:lpstr>Vadības funkcijas</vt:lpstr>
      <vt:lpstr>Plānošana </vt:lpstr>
      <vt:lpstr>Stratēģiskās plānošanas principi</vt:lpstr>
      <vt:lpstr>Organizēšana </vt:lpstr>
      <vt:lpstr>Organizēšanas mērķu virzieni</vt:lpstr>
      <vt:lpstr>Organizatoriskās struktūras izvēle</vt:lpstr>
      <vt:lpstr>Slide 9</vt:lpstr>
      <vt:lpstr>Lineārā struktūra</vt:lpstr>
      <vt:lpstr>Lineārā struktūra</vt:lpstr>
      <vt:lpstr>Slide 12</vt:lpstr>
      <vt:lpstr>Funkcionālā struktūra</vt:lpstr>
      <vt:lpstr>Funkcionālā struktūra</vt:lpstr>
      <vt:lpstr>Slide 15</vt:lpstr>
      <vt:lpstr>Matricas struktūra</vt:lpstr>
      <vt:lpstr>Matricas struktūra</vt:lpstr>
      <vt:lpstr>Divizionālā struktūra</vt:lpstr>
      <vt:lpstr>Ģeogrāfiski nosacītā struktūra</vt:lpstr>
      <vt:lpstr>MOTIVĀCIJA</vt:lpstr>
      <vt:lpstr>Motivācijas faktori</vt:lpstr>
      <vt:lpstr>Hercberga divu faktoru teorija  </vt:lpstr>
      <vt:lpstr>Monetārā motivēšana</vt:lpstr>
      <vt:lpstr>Atalgošanas principi</vt:lpstr>
      <vt:lpstr>Individuālie atalgojumi</vt:lpstr>
      <vt:lpstr>Kolektīvie atalgojumi</vt:lpstr>
      <vt:lpstr>Maslova motivācijas teorija</vt:lpstr>
      <vt:lpstr>Maslova motivācijas teorija</vt:lpstr>
      <vt:lpstr>Maslova motivācijas teorija</vt:lpstr>
      <vt:lpstr>Maslova motivācijas teorija</vt:lpstr>
      <vt:lpstr>Maslova motivācijas teorija</vt:lpstr>
      <vt:lpstr>Japāņu “piecu vareno” sistēma</vt:lpstr>
      <vt:lpstr>Kontrole</vt:lpstr>
      <vt:lpstr>Kontroles principi</vt:lpstr>
      <vt:lpstr>Kontroles standarti</vt:lpstr>
      <vt:lpstr>Kontroles process</vt:lpstr>
      <vt:lpstr>Iespējamie informācijas resursi</vt:lpstr>
      <vt:lpstr>Slide 38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VADĪŠANAS FUNKCIJAS</dc:title>
  <dc:creator> </dc:creator>
  <cp:lastModifiedBy> </cp:lastModifiedBy>
  <cp:revision>133</cp:revision>
  <dcterms:created xsi:type="dcterms:W3CDTF">2012-01-23T08:47:29Z</dcterms:created>
  <dcterms:modified xsi:type="dcterms:W3CDTF">2012-06-25T14:12:13Z</dcterms:modified>
</cp:coreProperties>
</file>