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  <p:sldId id="27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A9797D-E589-4153-ACD0-F03500DE992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F80D0D94-144D-4AE9-99BD-66C0B5AA8ED5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Personāla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2C51D96-5F30-4AC6-92F2-48014B1E32F7}" type="parTrans" cxnId="{F8B5F6C4-38DC-4790-AA32-BFD7284AE147}">
      <dgm:prSet/>
      <dgm:spPr/>
      <dgm:t>
        <a:bodyPr/>
        <a:lstStyle/>
        <a:p>
          <a:endParaRPr lang="lv-LV"/>
        </a:p>
      </dgm:t>
    </dgm:pt>
    <dgm:pt modelId="{53E52A09-60C4-4EFA-B0F3-64B47BC7F578}" type="sibTrans" cxnId="{F8B5F6C4-38DC-4790-AA32-BFD7284AE147}">
      <dgm:prSet/>
      <dgm:spPr/>
      <dgm:t>
        <a:bodyPr/>
        <a:lstStyle/>
        <a:p>
          <a:endParaRPr lang="lv-LV"/>
        </a:p>
      </dgm:t>
    </dgm:pt>
    <dgm:pt modelId="{C8E1B1EF-21A7-4F8C-A2A1-AA404D92C2A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Organizatoriskie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B7760A9-237C-4391-A8EB-83C025EC21B3}" type="parTrans" cxnId="{B572E1B6-6098-4942-937A-D84D830ACB4B}">
      <dgm:prSet/>
      <dgm:spPr/>
      <dgm:t>
        <a:bodyPr/>
        <a:lstStyle/>
        <a:p>
          <a:endParaRPr lang="lv-LV"/>
        </a:p>
      </dgm:t>
    </dgm:pt>
    <dgm:pt modelId="{12D1C7C0-4F32-433E-A9C7-1381D3E9B76D}" type="sibTrans" cxnId="{B572E1B6-6098-4942-937A-D84D830ACB4B}">
      <dgm:prSet/>
      <dgm:spPr/>
      <dgm:t>
        <a:bodyPr/>
        <a:lstStyle/>
        <a:p>
          <a:endParaRPr lang="lv-LV"/>
        </a:p>
      </dgm:t>
    </dgm:pt>
    <dgm:pt modelId="{593E67F9-D835-481B-9C5C-0EA732BD214F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Sarakstes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46057A1A-754D-414A-9638-67B751765541}" type="parTrans" cxnId="{1603F533-98BA-4C10-BF1C-393D48F63F80}">
      <dgm:prSet/>
      <dgm:spPr/>
      <dgm:t>
        <a:bodyPr/>
        <a:lstStyle/>
        <a:p>
          <a:endParaRPr lang="lv-LV"/>
        </a:p>
      </dgm:t>
    </dgm:pt>
    <dgm:pt modelId="{323BBC4C-E476-4690-93C2-3BD7EAC4ABF2}" type="sibTrans" cxnId="{1603F533-98BA-4C10-BF1C-393D48F63F80}">
      <dgm:prSet/>
      <dgm:spPr/>
      <dgm:t>
        <a:bodyPr/>
        <a:lstStyle/>
        <a:p>
          <a:endParaRPr lang="lv-LV"/>
        </a:p>
      </dgm:t>
    </dgm:pt>
    <dgm:pt modelId="{0F33A605-ADFB-4B81-A3A4-F522AA4122C6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Izziņu un pārskata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A864A25-8E9F-4321-B04B-6E71D97D3D7B}" type="parTrans" cxnId="{C74F14A8-EE62-4753-B3BA-2F90A3BE0498}">
      <dgm:prSet/>
      <dgm:spPr/>
      <dgm:t>
        <a:bodyPr/>
        <a:lstStyle/>
        <a:p>
          <a:endParaRPr lang="lv-LV"/>
        </a:p>
      </dgm:t>
    </dgm:pt>
    <dgm:pt modelId="{7809C4A3-8B22-4A61-A027-CA2F331B9692}" type="sibTrans" cxnId="{C74F14A8-EE62-4753-B3BA-2F90A3BE0498}">
      <dgm:prSet/>
      <dgm:spPr/>
      <dgm:t>
        <a:bodyPr/>
        <a:lstStyle/>
        <a:p>
          <a:endParaRPr lang="lv-LV"/>
        </a:p>
      </dgm:t>
    </dgm:pt>
    <dgm:pt modelId="{2754CBA2-A03F-4BB3-BF0E-4DDF9549E42F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Rīkojuma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FBE6914-51F5-4CAC-B8AF-CA61900C6ED0}" type="parTrans" cxnId="{BA08E315-165D-4665-A6E2-14AE786843CD}">
      <dgm:prSet/>
      <dgm:spPr/>
      <dgm:t>
        <a:bodyPr/>
        <a:lstStyle/>
        <a:p>
          <a:endParaRPr lang="lv-LV"/>
        </a:p>
      </dgm:t>
    </dgm:pt>
    <dgm:pt modelId="{517BBC05-C025-48DB-88A6-F812A418835B}" type="sibTrans" cxnId="{BA08E315-165D-4665-A6E2-14AE786843CD}">
      <dgm:prSet/>
      <dgm:spPr/>
      <dgm:t>
        <a:bodyPr/>
        <a:lstStyle/>
        <a:p>
          <a:endParaRPr lang="lv-LV"/>
        </a:p>
      </dgm:t>
    </dgm:pt>
    <dgm:pt modelId="{914EB25C-9A3D-47F8-9430-C2C578515D73}" type="pres">
      <dgm:prSet presAssocID="{D3A9797D-E589-4153-ACD0-F03500DE99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3785AAF-2B94-46F1-BEED-49E1A7814584}" type="pres">
      <dgm:prSet presAssocID="{F80D0D94-144D-4AE9-99BD-66C0B5AA8ED5}" presName="parentLin" presStyleCnt="0"/>
      <dgm:spPr/>
    </dgm:pt>
    <dgm:pt modelId="{2817F998-CCF4-439F-9785-45D557F622DA}" type="pres">
      <dgm:prSet presAssocID="{F80D0D94-144D-4AE9-99BD-66C0B5AA8ED5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51F09993-48A8-431F-A58F-497F815C8AB9}" type="pres">
      <dgm:prSet presAssocID="{F80D0D94-144D-4AE9-99BD-66C0B5AA8ED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93449B9-BF69-4654-AFAD-8B4ECE33D95F}" type="pres">
      <dgm:prSet presAssocID="{F80D0D94-144D-4AE9-99BD-66C0B5AA8ED5}" presName="negativeSpace" presStyleCnt="0"/>
      <dgm:spPr/>
    </dgm:pt>
    <dgm:pt modelId="{D04A9543-1DBD-44D6-8788-7B8ACC58F480}" type="pres">
      <dgm:prSet presAssocID="{F80D0D94-144D-4AE9-99BD-66C0B5AA8ED5}" presName="childText" presStyleLbl="conFgAcc1" presStyleIdx="0" presStyleCnt="5">
        <dgm:presLayoutVars>
          <dgm:bulletEnabled val="1"/>
        </dgm:presLayoutVars>
      </dgm:prSet>
      <dgm:spPr/>
    </dgm:pt>
    <dgm:pt modelId="{66C965A5-A9A8-4168-A3F8-EA69409F7577}" type="pres">
      <dgm:prSet presAssocID="{53E52A09-60C4-4EFA-B0F3-64B47BC7F578}" presName="spaceBetweenRectangles" presStyleCnt="0"/>
      <dgm:spPr/>
    </dgm:pt>
    <dgm:pt modelId="{B5045CC9-FBA1-41E4-9CD6-B73581EB057C}" type="pres">
      <dgm:prSet presAssocID="{C8E1B1EF-21A7-4F8C-A2A1-AA404D92C2A9}" presName="parentLin" presStyleCnt="0"/>
      <dgm:spPr/>
    </dgm:pt>
    <dgm:pt modelId="{B8449DFC-E12E-4BD5-B845-CD3F953453F3}" type="pres">
      <dgm:prSet presAssocID="{C8E1B1EF-21A7-4F8C-A2A1-AA404D92C2A9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D00AFD3B-5795-4F5B-A696-93D7B0BBCF25}" type="pres">
      <dgm:prSet presAssocID="{C8E1B1EF-21A7-4F8C-A2A1-AA404D92C2A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D67D72D-24EE-46CC-BDBB-3A6BFCE6291B}" type="pres">
      <dgm:prSet presAssocID="{C8E1B1EF-21A7-4F8C-A2A1-AA404D92C2A9}" presName="negativeSpace" presStyleCnt="0"/>
      <dgm:spPr/>
    </dgm:pt>
    <dgm:pt modelId="{EA3B29D2-7ADF-4A02-A70B-A4D25190E09E}" type="pres">
      <dgm:prSet presAssocID="{C8E1B1EF-21A7-4F8C-A2A1-AA404D92C2A9}" presName="childText" presStyleLbl="conFgAcc1" presStyleIdx="1" presStyleCnt="5">
        <dgm:presLayoutVars>
          <dgm:bulletEnabled val="1"/>
        </dgm:presLayoutVars>
      </dgm:prSet>
      <dgm:spPr/>
    </dgm:pt>
    <dgm:pt modelId="{392B9954-44C5-40E5-A583-A0D9BBAC8E50}" type="pres">
      <dgm:prSet presAssocID="{12D1C7C0-4F32-433E-A9C7-1381D3E9B76D}" presName="spaceBetweenRectangles" presStyleCnt="0"/>
      <dgm:spPr/>
    </dgm:pt>
    <dgm:pt modelId="{1E988F87-55EE-496E-983A-9DBC6FA32839}" type="pres">
      <dgm:prSet presAssocID="{2754CBA2-A03F-4BB3-BF0E-4DDF9549E42F}" presName="parentLin" presStyleCnt="0"/>
      <dgm:spPr/>
    </dgm:pt>
    <dgm:pt modelId="{BD8446EB-C9B3-4472-B0F2-13AAAB8AB69D}" type="pres">
      <dgm:prSet presAssocID="{2754CBA2-A03F-4BB3-BF0E-4DDF9549E42F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1B7991D1-39D7-4B6F-BCC5-80FAE20F0E29}" type="pres">
      <dgm:prSet presAssocID="{2754CBA2-A03F-4BB3-BF0E-4DDF9549E42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4CEF58C-D817-40BE-A53C-FDBA871E4C6F}" type="pres">
      <dgm:prSet presAssocID="{2754CBA2-A03F-4BB3-BF0E-4DDF9549E42F}" presName="negativeSpace" presStyleCnt="0"/>
      <dgm:spPr/>
    </dgm:pt>
    <dgm:pt modelId="{923C9C5B-7324-46A3-8F84-01D44700B122}" type="pres">
      <dgm:prSet presAssocID="{2754CBA2-A03F-4BB3-BF0E-4DDF9549E42F}" presName="childText" presStyleLbl="conFgAcc1" presStyleIdx="2" presStyleCnt="5">
        <dgm:presLayoutVars>
          <dgm:bulletEnabled val="1"/>
        </dgm:presLayoutVars>
      </dgm:prSet>
      <dgm:spPr/>
    </dgm:pt>
    <dgm:pt modelId="{F5BF8594-EB54-47E6-A9A0-0872C471CF58}" type="pres">
      <dgm:prSet presAssocID="{517BBC05-C025-48DB-88A6-F812A418835B}" presName="spaceBetweenRectangles" presStyleCnt="0"/>
      <dgm:spPr/>
    </dgm:pt>
    <dgm:pt modelId="{CC40C3B4-1BF6-49CE-BFB9-0F68F5142489}" type="pres">
      <dgm:prSet presAssocID="{0F33A605-ADFB-4B81-A3A4-F522AA4122C6}" presName="parentLin" presStyleCnt="0"/>
      <dgm:spPr/>
    </dgm:pt>
    <dgm:pt modelId="{5581E872-5847-4B3B-842F-EF55405D7B13}" type="pres">
      <dgm:prSet presAssocID="{0F33A605-ADFB-4B81-A3A4-F522AA4122C6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6E59C829-B6A6-44A8-B4D5-A2E966570896}" type="pres">
      <dgm:prSet presAssocID="{0F33A605-ADFB-4B81-A3A4-F522AA4122C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B76BAC2-08EF-47AA-8865-244C6EE69EAF}" type="pres">
      <dgm:prSet presAssocID="{0F33A605-ADFB-4B81-A3A4-F522AA4122C6}" presName="negativeSpace" presStyleCnt="0"/>
      <dgm:spPr/>
    </dgm:pt>
    <dgm:pt modelId="{0BDFE194-AC81-43DA-ABB5-087B3FE88BC1}" type="pres">
      <dgm:prSet presAssocID="{0F33A605-ADFB-4B81-A3A4-F522AA4122C6}" presName="childText" presStyleLbl="conFgAcc1" presStyleIdx="3" presStyleCnt="5">
        <dgm:presLayoutVars>
          <dgm:bulletEnabled val="1"/>
        </dgm:presLayoutVars>
      </dgm:prSet>
      <dgm:spPr/>
    </dgm:pt>
    <dgm:pt modelId="{547C6F70-1031-4675-AB47-93AB358BBAFC}" type="pres">
      <dgm:prSet presAssocID="{7809C4A3-8B22-4A61-A027-CA2F331B9692}" presName="spaceBetweenRectangles" presStyleCnt="0"/>
      <dgm:spPr/>
    </dgm:pt>
    <dgm:pt modelId="{E4DAEE9C-0029-4443-BD4A-0B634F21AFC3}" type="pres">
      <dgm:prSet presAssocID="{593E67F9-D835-481B-9C5C-0EA732BD214F}" presName="parentLin" presStyleCnt="0"/>
      <dgm:spPr/>
    </dgm:pt>
    <dgm:pt modelId="{6EDDEB59-FC34-4777-9D0D-5D376F203BDC}" type="pres">
      <dgm:prSet presAssocID="{593E67F9-D835-481B-9C5C-0EA732BD214F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1B6FF56E-AF15-4954-9140-C8B23C458745}" type="pres">
      <dgm:prSet presAssocID="{593E67F9-D835-481B-9C5C-0EA732BD214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6D750B0-2133-4721-8FBB-56DA85E5ADE5}" type="pres">
      <dgm:prSet presAssocID="{593E67F9-D835-481B-9C5C-0EA732BD214F}" presName="negativeSpace" presStyleCnt="0"/>
      <dgm:spPr/>
    </dgm:pt>
    <dgm:pt modelId="{85B0E83F-6F43-48C1-BA5B-A2D1B1BEE3E4}" type="pres">
      <dgm:prSet presAssocID="{593E67F9-D835-481B-9C5C-0EA732BD214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0FFEACF-5AE6-4CB7-BE42-DA023F23D4C9}" type="presOf" srcId="{F80D0D94-144D-4AE9-99BD-66C0B5AA8ED5}" destId="{2817F998-CCF4-439F-9785-45D557F622DA}" srcOrd="0" destOrd="0" presId="urn:microsoft.com/office/officeart/2005/8/layout/list1"/>
    <dgm:cxn modelId="{CF8EDAA1-AE5E-446E-8333-5BCA6986E87E}" type="presOf" srcId="{D3A9797D-E589-4153-ACD0-F03500DE992C}" destId="{914EB25C-9A3D-47F8-9430-C2C578515D73}" srcOrd="0" destOrd="0" presId="urn:microsoft.com/office/officeart/2005/8/layout/list1"/>
    <dgm:cxn modelId="{1EA7D4C7-62C0-4BF3-9DC4-5A3588FC44D3}" type="presOf" srcId="{0F33A605-ADFB-4B81-A3A4-F522AA4122C6}" destId="{5581E872-5847-4B3B-842F-EF55405D7B13}" srcOrd="0" destOrd="0" presId="urn:microsoft.com/office/officeart/2005/8/layout/list1"/>
    <dgm:cxn modelId="{C74F14A8-EE62-4753-B3BA-2F90A3BE0498}" srcId="{D3A9797D-E589-4153-ACD0-F03500DE992C}" destId="{0F33A605-ADFB-4B81-A3A4-F522AA4122C6}" srcOrd="3" destOrd="0" parTransId="{7A864A25-8E9F-4321-B04B-6E71D97D3D7B}" sibTransId="{7809C4A3-8B22-4A61-A027-CA2F331B9692}"/>
    <dgm:cxn modelId="{A0FFC1BA-0A81-41AF-B1EC-884E8A114EFA}" type="presOf" srcId="{2754CBA2-A03F-4BB3-BF0E-4DDF9549E42F}" destId="{1B7991D1-39D7-4B6F-BCC5-80FAE20F0E29}" srcOrd="1" destOrd="0" presId="urn:microsoft.com/office/officeart/2005/8/layout/list1"/>
    <dgm:cxn modelId="{1603F533-98BA-4C10-BF1C-393D48F63F80}" srcId="{D3A9797D-E589-4153-ACD0-F03500DE992C}" destId="{593E67F9-D835-481B-9C5C-0EA732BD214F}" srcOrd="4" destOrd="0" parTransId="{46057A1A-754D-414A-9638-67B751765541}" sibTransId="{323BBC4C-E476-4690-93C2-3BD7EAC4ABF2}"/>
    <dgm:cxn modelId="{95F0E0E5-4763-4066-9B4C-22A719407E99}" type="presOf" srcId="{F80D0D94-144D-4AE9-99BD-66C0B5AA8ED5}" destId="{51F09993-48A8-431F-A58F-497F815C8AB9}" srcOrd="1" destOrd="0" presId="urn:microsoft.com/office/officeart/2005/8/layout/list1"/>
    <dgm:cxn modelId="{EEE605F4-5A8C-47A4-8D15-EF65739FDB69}" type="presOf" srcId="{2754CBA2-A03F-4BB3-BF0E-4DDF9549E42F}" destId="{BD8446EB-C9B3-4472-B0F2-13AAAB8AB69D}" srcOrd="0" destOrd="0" presId="urn:microsoft.com/office/officeart/2005/8/layout/list1"/>
    <dgm:cxn modelId="{2C989250-23FF-4648-B7D9-8B2BAE36AF8E}" type="presOf" srcId="{C8E1B1EF-21A7-4F8C-A2A1-AA404D92C2A9}" destId="{B8449DFC-E12E-4BD5-B845-CD3F953453F3}" srcOrd="0" destOrd="0" presId="urn:microsoft.com/office/officeart/2005/8/layout/list1"/>
    <dgm:cxn modelId="{B572E1B6-6098-4942-937A-D84D830ACB4B}" srcId="{D3A9797D-E589-4153-ACD0-F03500DE992C}" destId="{C8E1B1EF-21A7-4F8C-A2A1-AA404D92C2A9}" srcOrd="1" destOrd="0" parTransId="{5B7760A9-237C-4391-A8EB-83C025EC21B3}" sibTransId="{12D1C7C0-4F32-433E-A9C7-1381D3E9B76D}"/>
    <dgm:cxn modelId="{BBBC8664-3FE7-4D24-8E65-A9CDFEC5E607}" type="presOf" srcId="{C8E1B1EF-21A7-4F8C-A2A1-AA404D92C2A9}" destId="{D00AFD3B-5795-4F5B-A696-93D7B0BBCF25}" srcOrd="1" destOrd="0" presId="urn:microsoft.com/office/officeart/2005/8/layout/list1"/>
    <dgm:cxn modelId="{B0A1BFB2-1437-41CD-BF9F-7BB6E8A9BD65}" type="presOf" srcId="{593E67F9-D835-481B-9C5C-0EA732BD214F}" destId="{6EDDEB59-FC34-4777-9D0D-5D376F203BDC}" srcOrd="0" destOrd="0" presId="urn:microsoft.com/office/officeart/2005/8/layout/list1"/>
    <dgm:cxn modelId="{D7F133B8-DF20-4975-B5D9-849507B15391}" type="presOf" srcId="{593E67F9-D835-481B-9C5C-0EA732BD214F}" destId="{1B6FF56E-AF15-4954-9140-C8B23C458745}" srcOrd="1" destOrd="0" presId="urn:microsoft.com/office/officeart/2005/8/layout/list1"/>
    <dgm:cxn modelId="{BA08E315-165D-4665-A6E2-14AE786843CD}" srcId="{D3A9797D-E589-4153-ACD0-F03500DE992C}" destId="{2754CBA2-A03F-4BB3-BF0E-4DDF9549E42F}" srcOrd="2" destOrd="0" parTransId="{9FBE6914-51F5-4CAC-B8AF-CA61900C6ED0}" sibTransId="{517BBC05-C025-48DB-88A6-F812A418835B}"/>
    <dgm:cxn modelId="{F8B5F6C4-38DC-4790-AA32-BFD7284AE147}" srcId="{D3A9797D-E589-4153-ACD0-F03500DE992C}" destId="{F80D0D94-144D-4AE9-99BD-66C0B5AA8ED5}" srcOrd="0" destOrd="0" parTransId="{A2C51D96-5F30-4AC6-92F2-48014B1E32F7}" sibTransId="{53E52A09-60C4-4EFA-B0F3-64B47BC7F578}"/>
    <dgm:cxn modelId="{1EDB2A0B-5824-424F-B030-0F7DFAD57B7A}" type="presOf" srcId="{0F33A605-ADFB-4B81-A3A4-F522AA4122C6}" destId="{6E59C829-B6A6-44A8-B4D5-A2E966570896}" srcOrd="1" destOrd="0" presId="urn:microsoft.com/office/officeart/2005/8/layout/list1"/>
    <dgm:cxn modelId="{EBC93FE9-B93A-4FB8-ABC5-1F3E2305F7DD}" type="presParOf" srcId="{914EB25C-9A3D-47F8-9430-C2C578515D73}" destId="{73785AAF-2B94-46F1-BEED-49E1A7814584}" srcOrd="0" destOrd="0" presId="urn:microsoft.com/office/officeart/2005/8/layout/list1"/>
    <dgm:cxn modelId="{D35342CF-EE4E-43FF-9396-C5559EB5BDFB}" type="presParOf" srcId="{73785AAF-2B94-46F1-BEED-49E1A7814584}" destId="{2817F998-CCF4-439F-9785-45D557F622DA}" srcOrd="0" destOrd="0" presId="urn:microsoft.com/office/officeart/2005/8/layout/list1"/>
    <dgm:cxn modelId="{6425BA4E-6260-4CA4-BC58-BDEA62CCD80F}" type="presParOf" srcId="{73785AAF-2B94-46F1-BEED-49E1A7814584}" destId="{51F09993-48A8-431F-A58F-497F815C8AB9}" srcOrd="1" destOrd="0" presId="urn:microsoft.com/office/officeart/2005/8/layout/list1"/>
    <dgm:cxn modelId="{C7E4934E-9D63-48FA-A61A-6CF23814B9DC}" type="presParOf" srcId="{914EB25C-9A3D-47F8-9430-C2C578515D73}" destId="{F93449B9-BF69-4654-AFAD-8B4ECE33D95F}" srcOrd="1" destOrd="0" presId="urn:microsoft.com/office/officeart/2005/8/layout/list1"/>
    <dgm:cxn modelId="{2798AE26-EE56-42D2-9E1A-0E4BF379060B}" type="presParOf" srcId="{914EB25C-9A3D-47F8-9430-C2C578515D73}" destId="{D04A9543-1DBD-44D6-8788-7B8ACC58F480}" srcOrd="2" destOrd="0" presId="urn:microsoft.com/office/officeart/2005/8/layout/list1"/>
    <dgm:cxn modelId="{47D8199B-74B8-4F4C-BD71-2829DFCEFEE1}" type="presParOf" srcId="{914EB25C-9A3D-47F8-9430-C2C578515D73}" destId="{66C965A5-A9A8-4168-A3F8-EA69409F7577}" srcOrd="3" destOrd="0" presId="urn:microsoft.com/office/officeart/2005/8/layout/list1"/>
    <dgm:cxn modelId="{C7A05AF1-E8E8-4910-A47D-F735894A2F01}" type="presParOf" srcId="{914EB25C-9A3D-47F8-9430-C2C578515D73}" destId="{B5045CC9-FBA1-41E4-9CD6-B73581EB057C}" srcOrd="4" destOrd="0" presId="urn:microsoft.com/office/officeart/2005/8/layout/list1"/>
    <dgm:cxn modelId="{477F9549-F93F-48A5-92E6-04466DE444AD}" type="presParOf" srcId="{B5045CC9-FBA1-41E4-9CD6-B73581EB057C}" destId="{B8449DFC-E12E-4BD5-B845-CD3F953453F3}" srcOrd="0" destOrd="0" presId="urn:microsoft.com/office/officeart/2005/8/layout/list1"/>
    <dgm:cxn modelId="{67BC0347-5F10-4F92-8819-C49CEED764AE}" type="presParOf" srcId="{B5045CC9-FBA1-41E4-9CD6-B73581EB057C}" destId="{D00AFD3B-5795-4F5B-A696-93D7B0BBCF25}" srcOrd="1" destOrd="0" presId="urn:microsoft.com/office/officeart/2005/8/layout/list1"/>
    <dgm:cxn modelId="{00034753-07E0-41E0-A904-BAC565AE6771}" type="presParOf" srcId="{914EB25C-9A3D-47F8-9430-C2C578515D73}" destId="{8D67D72D-24EE-46CC-BDBB-3A6BFCE6291B}" srcOrd="5" destOrd="0" presId="urn:microsoft.com/office/officeart/2005/8/layout/list1"/>
    <dgm:cxn modelId="{9257C851-436A-41E5-8ACE-2A4FAE2AFDD3}" type="presParOf" srcId="{914EB25C-9A3D-47F8-9430-C2C578515D73}" destId="{EA3B29D2-7ADF-4A02-A70B-A4D25190E09E}" srcOrd="6" destOrd="0" presId="urn:microsoft.com/office/officeart/2005/8/layout/list1"/>
    <dgm:cxn modelId="{E7170DE7-14CB-46F4-9FAC-2EE27D1F3A79}" type="presParOf" srcId="{914EB25C-9A3D-47F8-9430-C2C578515D73}" destId="{392B9954-44C5-40E5-A583-A0D9BBAC8E50}" srcOrd="7" destOrd="0" presId="urn:microsoft.com/office/officeart/2005/8/layout/list1"/>
    <dgm:cxn modelId="{85A9BE5C-F875-47E7-B687-EBF7E61F501B}" type="presParOf" srcId="{914EB25C-9A3D-47F8-9430-C2C578515D73}" destId="{1E988F87-55EE-496E-983A-9DBC6FA32839}" srcOrd="8" destOrd="0" presId="urn:microsoft.com/office/officeart/2005/8/layout/list1"/>
    <dgm:cxn modelId="{F405D74A-DAE5-4B43-9C24-AD0F7ACD5EFF}" type="presParOf" srcId="{1E988F87-55EE-496E-983A-9DBC6FA32839}" destId="{BD8446EB-C9B3-4472-B0F2-13AAAB8AB69D}" srcOrd="0" destOrd="0" presId="urn:microsoft.com/office/officeart/2005/8/layout/list1"/>
    <dgm:cxn modelId="{8C33C050-7B55-437A-A461-B42598CEE112}" type="presParOf" srcId="{1E988F87-55EE-496E-983A-9DBC6FA32839}" destId="{1B7991D1-39D7-4B6F-BCC5-80FAE20F0E29}" srcOrd="1" destOrd="0" presId="urn:microsoft.com/office/officeart/2005/8/layout/list1"/>
    <dgm:cxn modelId="{0AA55470-775F-4E4B-8803-3D2EC2967196}" type="presParOf" srcId="{914EB25C-9A3D-47F8-9430-C2C578515D73}" destId="{B4CEF58C-D817-40BE-A53C-FDBA871E4C6F}" srcOrd="9" destOrd="0" presId="urn:microsoft.com/office/officeart/2005/8/layout/list1"/>
    <dgm:cxn modelId="{654E2F00-D39A-4568-9713-A8134111A689}" type="presParOf" srcId="{914EB25C-9A3D-47F8-9430-C2C578515D73}" destId="{923C9C5B-7324-46A3-8F84-01D44700B122}" srcOrd="10" destOrd="0" presId="urn:microsoft.com/office/officeart/2005/8/layout/list1"/>
    <dgm:cxn modelId="{091A9F08-DADE-49BF-AB50-DDF3B19708B5}" type="presParOf" srcId="{914EB25C-9A3D-47F8-9430-C2C578515D73}" destId="{F5BF8594-EB54-47E6-A9A0-0872C471CF58}" srcOrd="11" destOrd="0" presId="urn:microsoft.com/office/officeart/2005/8/layout/list1"/>
    <dgm:cxn modelId="{BAA5EFB8-1ED8-499B-89DC-55ADBC6A7B87}" type="presParOf" srcId="{914EB25C-9A3D-47F8-9430-C2C578515D73}" destId="{CC40C3B4-1BF6-49CE-BFB9-0F68F5142489}" srcOrd="12" destOrd="0" presId="urn:microsoft.com/office/officeart/2005/8/layout/list1"/>
    <dgm:cxn modelId="{49CE650F-BDC3-4E44-B155-1BA489F7DCDC}" type="presParOf" srcId="{CC40C3B4-1BF6-49CE-BFB9-0F68F5142489}" destId="{5581E872-5847-4B3B-842F-EF55405D7B13}" srcOrd="0" destOrd="0" presId="urn:microsoft.com/office/officeart/2005/8/layout/list1"/>
    <dgm:cxn modelId="{7F56A0AD-D76A-40A3-A4AD-619F65D35F98}" type="presParOf" srcId="{CC40C3B4-1BF6-49CE-BFB9-0F68F5142489}" destId="{6E59C829-B6A6-44A8-B4D5-A2E966570896}" srcOrd="1" destOrd="0" presId="urn:microsoft.com/office/officeart/2005/8/layout/list1"/>
    <dgm:cxn modelId="{AA388808-9929-47F5-8701-5491CE07D7FC}" type="presParOf" srcId="{914EB25C-9A3D-47F8-9430-C2C578515D73}" destId="{3B76BAC2-08EF-47AA-8865-244C6EE69EAF}" srcOrd="13" destOrd="0" presId="urn:microsoft.com/office/officeart/2005/8/layout/list1"/>
    <dgm:cxn modelId="{A7E26162-5A07-4C83-98E0-8844598CD3D6}" type="presParOf" srcId="{914EB25C-9A3D-47F8-9430-C2C578515D73}" destId="{0BDFE194-AC81-43DA-ABB5-087B3FE88BC1}" srcOrd="14" destOrd="0" presId="urn:microsoft.com/office/officeart/2005/8/layout/list1"/>
    <dgm:cxn modelId="{29573F05-A6D2-4B9B-87A0-C766944B04E7}" type="presParOf" srcId="{914EB25C-9A3D-47F8-9430-C2C578515D73}" destId="{547C6F70-1031-4675-AB47-93AB358BBAFC}" srcOrd="15" destOrd="0" presId="urn:microsoft.com/office/officeart/2005/8/layout/list1"/>
    <dgm:cxn modelId="{6DAC13E0-1785-427B-BA1F-078A309E0E31}" type="presParOf" srcId="{914EB25C-9A3D-47F8-9430-C2C578515D73}" destId="{E4DAEE9C-0029-4443-BD4A-0B634F21AFC3}" srcOrd="16" destOrd="0" presId="urn:microsoft.com/office/officeart/2005/8/layout/list1"/>
    <dgm:cxn modelId="{57ED6B2E-0FAD-403A-AE73-46942525D595}" type="presParOf" srcId="{E4DAEE9C-0029-4443-BD4A-0B634F21AFC3}" destId="{6EDDEB59-FC34-4777-9D0D-5D376F203BDC}" srcOrd="0" destOrd="0" presId="urn:microsoft.com/office/officeart/2005/8/layout/list1"/>
    <dgm:cxn modelId="{C18553A8-1B55-4D64-84D3-6B1EB10128D9}" type="presParOf" srcId="{E4DAEE9C-0029-4443-BD4A-0B634F21AFC3}" destId="{1B6FF56E-AF15-4954-9140-C8B23C458745}" srcOrd="1" destOrd="0" presId="urn:microsoft.com/office/officeart/2005/8/layout/list1"/>
    <dgm:cxn modelId="{8984A823-9E3B-4256-BF97-A179BA8DD05E}" type="presParOf" srcId="{914EB25C-9A3D-47F8-9430-C2C578515D73}" destId="{36D750B0-2133-4721-8FBB-56DA85E5ADE5}" srcOrd="17" destOrd="0" presId="urn:microsoft.com/office/officeart/2005/8/layout/list1"/>
    <dgm:cxn modelId="{61A45714-62DC-49C1-9443-28004FABFB2D}" type="presParOf" srcId="{914EB25C-9A3D-47F8-9430-C2C578515D73}" destId="{85B0E83F-6F43-48C1-BA5B-A2D1B1BEE3E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4A9543-1DBD-44D6-8788-7B8ACC58F480}">
      <dsp:nvSpPr>
        <dsp:cNvPr id="0" name=""/>
        <dsp:cNvSpPr/>
      </dsp:nvSpPr>
      <dsp:spPr>
        <a:xfrm>
          <a:off x="0" y="366206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09993-48A8-431F-A58F-497F815C8AB9}">
      <dsp:nvSpPr>
        <dsp:cNvPr id="0" name=""/>
        <dsp:cNvSpPr/>
      </dsp:nvSpPr>
      <dsp:spPr>
        <a:xfrm>
          <a:off x="411480" y="10052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Personāla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00526"/>
        <a:ext cx="5760720" cy="531360"/>
      </dsp:txXfrm>
    </dsp:sp>
    <dsp:sp modelId="{EA3B29D2-7ADF-4A02-A70B-A4D25190E09E}">
      <dsp:nvSpPr>
        <dsp:cNvPr id="0" name=""/>
        <dsp:cNvSpPr/>
      </dsp:nvSpPr>
      <dsp:spPr>
        <a:xfrm>
          <a:off x="0" y="1182686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0AFD3B-5795-4F5B-A696-93D7B0BBCF25}">
      <dsp:nvSpPr>
        <dsp:cNvPr id="0" name=""/>
        <dsp:cNvSpPr/>
      </dsp:nvSpPr>
      <dsp:spPr>
        <a:xfrm>
          <a:off x="411480" y="91700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Organizatoriskie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917006"/>
        <a:ext cx="5760720" cy="531360"/>
      </dsp:txXfrm>
    </dsp:sp>
    <dsp:sp modelId="{923C9C5B-7324-46A3-8F84-01D44700B122}">
      <dsp:nvSpPr>
        <dsp:cNvPr id="0" name=""/>
        <dsp:cNvSpPr/>
      </dsp:nvSpPr>
      <dsp:spPr>
        <a:xfrm>
          <a:off x="0" y="199916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991D1-39D7-4B6F-BCC5-80FAE20F0E29}">
      <dsp:nvSpPr>
        <dsp:cNvPr id="0" name=""/>
        <dsp:cNvSpPr/>
      </dsp:nvSpPr>
      <dsp:spPr>
        <a:xfrm>
          <a:off x="411480" y="1733487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Rīkojuma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733487"/>
        <a:ext cx="5760720" cy="531360"/>
      </dsp:txXfrm>
    </dsp:sp>
    <dsp:sp modelId="{0BDFE194-AC81-43DA-ABB5-087B3FE88BC1}">
      <dsp:nvSpPr>
        <dsp:cNvPr id="0" name=""/>
        <dsp:cNvSpPr/>
      </dsp:nvSpPr>
      <dsp:spPr>
        <a:xfrm>
          <a:off x="0" y="281564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59C829-B6A6-44A8-B4D5-A2E966570896}">
      <dsp:nvSpPr>
        <dsp:cNvPr id="0" name=""/>
        <dsp:cNvSpPr/>
      </dsp:nvSpPr>
      <dsp:spPr>
        <a:xfrm>
          <a:off x="411480" y="254996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Izziņu un pārskata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549966"/>
        <a:ext cx="5760720" cy="531360"/>
      </dsp:txXfrm>
    </dsp:sp>
    <dsp:sp modelId="{85B0E83F-6F43-48C1-BA5B-A2D1B1BEE3E4}">
      <dsp:nvSpPr>
        <dsp:cNvPr id="0" name=""/>
        <dsp:cNvSpPr/>
      </dsp:nvSpPr>
      <dsp:spPr>
        <a:xfrm>
          <a:off x="0" y="363212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6FF56E-AF15-4954-9140-C8B23C458745}">
      <dsp:nvSpPr>
        <dsp:cNvPr id="0" name=""/>
        <dsp:cNvSpPr/>
      </dsp:nvSpPr>
      <dsp:spPr>
        <a:xfrm>
          <a:off x="411480" y="3366447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Sarakstes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366447"/>
        <a:ext cx="5760720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5CAC4-F6E9-4C26-AABA-188ECFC1EA4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83808-3FDA-4277-A135-D3BD10E5A1A7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vgk.l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DOKUMENTU NOFORMĒŠANA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428750" y="3357563"/>
            <a:ext cx="64008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Pirmsteksta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zona (II)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Norāde par dokumenta lietošanas ierobežojumu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apstiprinājuma uzraksts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veida nosaukums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izstrādāšanas, izdošanas, pieņemšanas vai parakstīšanas vietas nosaukums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datums</a:t>
            </a:r>
          </a:p>
          <a:p>
            <a:pPr marL="514350" indent="-514350">
              <a:buAutoNum type="arabicParenR"/>
            </a:pPr>
            <a:endParaRPr lang="lv-LV" i="1" dirty="0" smtClean="0"/>
          </a:p>
          <a:p>
            <a:pPr marL="514350" indent="-514350">
              <a:buAutoNum type="arabicParenR"/>
            </a:pPr>
            <a:endParaRPr lang="lv-LV" i="1" dirty="0" smtClean="0"/>
          </a:p>
          <a:p>
            <a:pPr marL="514350" indent="-514350">
              <a:buAutoNum type="arabicParenR"/>
            </a:pPr>
            <a:endParaRPr lang="lv-LV" i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eksta zona (III)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1"/>
            <a:ext cx="8229600" cy="228601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teksts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Norāde par pievienotajiem dokumentiem</a:t>
            </a:r>
            <a:endParaRPr lang="lv-LV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Paraksta zona (IV)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Paraksts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Zīmoga nospiedums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saskaņojuma uzraksts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izstrādātāja uzvārds un dienesta tālruņa numurs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noraksta, izraksta vai kopijas pareizības apliecinājuma uzraksts</a:t>
            </a:r>
          </a:p>
          <a:p>
            <a:pPr marL="514350" indent="-514350">
              <a:buAutoNum type="arabicParenR"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dokumentu valoda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21484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dokumentos lieto īsu, precīzu koncentrētu, nepārprotami uztveramu, izteiksmi ko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LIETIŠĶO STILU.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Lietišķam stilam raksturīgi: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tipizēti izteicieni;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nelieto vietniekvārdus;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tiek personificētas iestādes vai uzņēmumi – “SIA AVOTS lūdz”;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formulējumiem jābūt precīziem;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nedrīkst pieļaut atkārtojumus;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valodai jābūt gramatiski pareizai;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lv-LV" sz="3100" dirty="0" smtClean="0">
                <a:latin typeface="Times New Roman" pitchFamily="18" charset="0"/>
                <a:cs typeface="Times New Roman" pitchFamily="18" charset="0"/>
              </a:rPr>
              <a:t>terminiem jābūt precīziem un oficiāli aps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tiprinātiem.</a:t>
            </a:r>
          </a:p>
          <a:p>
            <a:pPr marL="514350" indent="-514350"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Uzrunas forma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sarakstes dokumentos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Jāni Kalniņ!			Ilze Bērziņa!	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 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J.Kalniņa kungs!			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Bērziņas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kundze !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Jāni Kalniņa kungs!		Ilze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Bērziņas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kundze!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   	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Saīsinājumus – kdze, kgs, kdzei, kgm – nav</a:t>
            </a:r>
          </a:p>
          <a:p>
            <a:pPr>
              <a:buNone/>
            </a:pP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ieteicams lietot</a:t>
            </a:r>
          </a:p>
          <a:p>
            <a:pPr>
              <a:buNone/>
            </a:pPr>
            <a:r>
              <a:rPr lang="lv-LV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Uzrunas formas: jaunkundze, jaunskungs  lietvedībā nelieto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God. Jāni Kalniņ!		     Cien. Ilze Bērziņa!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A. god. Jāni Kalniņ!	      Ļ. cien. Ilze Bērziņa!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god. direktora kungs!	      Ļ. cie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prezidentes kundze!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Dokumentos biežāk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lietotie saīsinājumi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42915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u.c. – un citi				a.k. – abonenta kastīte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utt. – un tā tālāk				a/s – akciju sabiedrība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u.tml. – un tamlīdzīgi			dzīv. – dzīvojošs, dzīvojoša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sk. – skatīt				gab. – gabals (kopā ar skaitli)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š.g. – šā gada, šī gada			galv. – galvenais 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plkst. – pulksten				gr. – grupa 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Nr. – numurs				gs. – gadsimts 		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vietn. – vietnieks, vietniece		kdze – kundze 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Ls – lats 				kgs – kungs 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P.S. – piebilde aiz paraksta			lpp. - lappuse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a.god. – augsti godātais			milj. – miljons </a:t>
            </a:r>
          </a:p>
          <a:p>
            <a:pPr>
              <a:buNone/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cien. – cienītā				mljrd. – miljards utt.</a:t>
            </a:r>
          </a:p>
          <a:p>
            <a:pPr>
              <a:buNone/>
            </a:pP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Ābele. Lietvedība. Rīga: SIA “Latvijas Uzņēmējdarbības un menedžmenta akadēmija”, 2003.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I. Kalve. Jaunās paaudzes lietvedība. Rīga: Biznesa augstskola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Turība,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2002.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lat.biztimes.lv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www.vgk.lv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smtClean="0">
                <a:latin typeface="Times New Roman" pitchFamily="18" charset="0"/>
                <a:cs typeface="Times New Roman" pitchFamily="18" charset="0"/>
              </a:rPr>
              <a:t>www.dokumentuparaugi.lv</a:t>
            </a:r>
          </a:p>
          <a:p>
            <a:endParaRPr lang="lv-LV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1"/>
            <a:ext cx="8229600" cy="3214710"/>
          </a:xfrm>
        </p:spPr>
        <p:txBody>
          <a:bodyPr/>
          <a:lstStyle/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Pārvaldes dokumenti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	</a:t>
            </a:r>
          </a:p>
          <a:p>
            <a:pPr algn="just"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pārvaldes dokumentu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palīdzību tiek īstenota juridiskas personas pārvalde un vadība.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Pārvaldes dokumenti</a:t>
            </a:r>
            <a:endParaRPr lang="lv-LV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0" name="Picture 9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Tehniskās prasības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3714776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Papīra formāts un dokumenta malas: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A3 (420x297 mm) – tikai horizontālā novietojumā;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A4 (210x297 mm) – horizontālā un vertikālā novietojumā;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A5 (210x148 mm) – horizontālā un vertikālā novietojumā . 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2"/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Tehniskās prasības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314327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Teksta aizsargāšanai dokumentā atstāj šādas brīvas malas: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reiso – ne mazāk par 30 mm;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abo – ne mazāk par 10 mm;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ugšējo – ne mazāk par 20 mm;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pakšējo – ne mazā par 20 mm.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Rekvizītu grupas un izvietojums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endParaRPr lang="lv-LV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Rekvizīt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 – dokumenta noformējuma būtiska sastāvdaļa ar noteiktu funkcionālo nozīmi.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Rekvizītu grupēšanas sistēma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Dokuments sākas ar nemainīgām ziņām par tā autoru – veidlapas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rekvizītu zona (I).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Tālāk izvieto rekvizītus ar mainīgo informāciju – </a:t>
            </a:r>
            <a:r>
              <a:rPr lang="lv-LV" b="1" dirty="0" err="1" smtClean="0">
                <a:latin typeface="Times New Roman" pitchFamily="18" charset="0"/>
                <a:cs typeface="Times New Roman" pitchFamily="18" charset="0"/>
              </a:rPr>
              <a:t>pirmsteksta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 zona (II).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Seko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teksta zona (III).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Dokumentu noslēdz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paraksta zona (IV).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Rekvizītu zona (I)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ģerboņa, organizācijas emblēmas, firmas zīmes vai preču zīmes attēls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autora nosaukums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Organizācijas reģistrācijas numurs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autora pasta adrese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Norāde par dokumenta autora sakaru līdzekļiem.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Pirmsteksta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zona (II)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numurs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Saņemtā dokumenta datums atbildes dokumentā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Saņemtā dokumenta numurs atbildes dokumentā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Adresāts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Teksta satura būtība vai dokumenta nosaukums.</a:t>
            </a:r>
          </a:p>
          <a:p>
            <a:endParaRPr lang="lv-LV" dirty="0" smtClean="0"/>
          </a:p>
          <a:p>
            <a:endParaRPr lang="lv-LV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232</Words>
  <Application>Microsoft Office PowerPoint</Application>
  <PresentationFormat>On-screen Show (4:3)</PresentationFormat>
  <Paragraphs>108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DOKUMENTU NOFORMĒŠANA</vt:lpstr>
      <vt:lpstr>Pārvaldes dokumenti</vt:lpstr>
      <vt:lpstr>Pārvaldes dokumenti</vt:lpstr>
      <vt:lpstr>Tehniskās prasības</vt:lpstr>
      <vt:lpstr>Tehniskās prasības</vt:lpstr>
      <vt:lpstr>Rekvizītu grupas un izvietojums</vt:lpstr>
      <vt:lpstr>Rekvizītu grupēšanas sistēma</vt:lpstr>
      <vt:lpstr>Rekvizītu zona (I)</vt:lpstr>
      <vt:lpstr>Pirmsteksta zona (II)</vt:lpstr>
      <vt:lpstr>Pirmsteksta zona (II)</vt:lpstr>
      <vt:lpstr>Teksta zona (III)</vt:lpstr>
      <vt:lpstr> Paraksta zona (IV) </vt:lpstr>
      <vt:lpstr>Lietvedības dokumentu valoda</vt:lpstr>
      <vt:lpstr>Uzrunas forma  sarakstes dokumentos</vt:lpstr>
      <vt:lpstr>Dokumentos biežāk  lietotie saīsinājumi</vt:lpstr>
      <vt:lpstr>Iespējamie informācijas resursi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DOKUMENTU NOFORMĒŠANA</dc:title>
  <dc:creator> </dc:creator>
  <cp:lastModifiedBy> </cp:lastModifiedBy>
  <cp:revision>41</cp:revision>
  <dcterms:created xsi:type="dcterms:W3CDTF">2012-01-19T14:06:51Z</dcterms:created>
  <dcterms:modified xsi:type="dcterms:W3CDTF">2012-06-25T12:13:24Z</dcterms:modified>
</cp:coreProperties>
</file>