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5" r:id="rId24"/>
    <p:sldId id="279" r:id="rId25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2815E-BC3C-4825-B4C8-C80724EBFAC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F4DE90C-908B-4401-8C7D-9A9A33E92950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Skaidrā nauda 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9271FB7-289A-413F-90D7-E60DB91EFF8F}" type="parTrans" cxnId="{F11FEB3E-69FF-4FB6-9EED-C31CD8DF53D2}">
      <dgm:prSet/>
      <dgm:spPr/>
      <dgm:t>
        <a:bodyPr/>
        <a:lstStyle/>
        <a:p>
          <a:endParaRPr lang="lv-LV"/>
        </a:p>
      </dgm:t>
    </dgm:pt>
    <dgm:pt modelId="{9F0A8A48-D6C7-435D-ABB1-9FF698A13E2E}" type="sibTrans" cxnId="{F11FEB3E-69FF-4FB6-9EED-C31CD8DF53D2}">
      <dgm:prSet/>
      <dgm:spPr/>
      <dgm:t>
        <a:bodyPr/>
        <a:lstStyle/>
        <a:p>
          <a:endParaRPr lang="lv-LV"/>
        </a:p>
      </dgm:t>
    </dgm:pt>
    <dgm:pt modelId="{53B96206-E64B-4804-B15D-3BC99A3B29A3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Vērtspapīri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E3215A1-DD3A-4D56-BA68-3740C508A44D}" type="parTrans" cxnId="{3E274315-5161-4709-8BD9-C8CB52F3364E}">
      <dgm:prSet/>
      <dgm:spPr/>
      <dgm:t>
        <a:bodyPr/>
        <a:lstStyle/>
        <a:p>
          <a:endParaRPr lang="lv-LV"/>
        </a:p>
      </dgm:t>
    </dgm:pt>
    <dgm:pt modelId="{2280662A-6B39-44A2-B242-43A2E9DFD812}" type="sibTrans" cxnId="{3E274315-5161-4709-8BD9-C8CB52F3364E}">
      <dgm:prSet/>
      <dgm:spPr/>
      <dgm:t>
        <a:bodyPr/>
        <a:lstStyle/>
        <a:p>
          <a:endParaRPr lang="lv-LV"/>
        </a:p>
      </dgm:t>
    </dgm:pt>
    <dgm:pt modelId="{3A03A51C-4248-42B7-AF49-4AB2EF943AFF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Parādi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40E5CFB-2668-4B69-B948-36BCA26DFA76}" type="parTrans" cxnId="{1F5E52D9-604F-457C-A11B-E7C60DD7CE1E}">
      <dgm:prSet/>
      <dgm:spPr/>
      <dgm:t>
        <a:bodyPr/>
        <a:lstStyle/>
        <a:p>
          <a:endParaRPr lang="lv-LV"/>
        </a:p>
      </dgm:t>
    </dgm:pt>
    <dgm:pt modelId="{D8791F9A-6922-4EB4-ACEB-1292062F6497}" type="sibTrans" cxnId="{1F5E52D9-604F-457C-A11B-E7C60DD7CE1E}">
      <dgm:prSet/>
      <dgm:spPr/>
      <dgm:t>
        <a:bodyPr/>
        <a:lstStyle/>
        <a:p>
          <a:endParaRPr lang="lv-LV"/>
        </a:p>
      </dgm:t>
    </dgm:pt>
    <dgm:pt modelId="{49D5B77B-CE4C-4A89-9178-A338B15D3FF7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Aizdevumi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6206E4B-9901-47FA-B0D6-063084B15340}" type="parTrans" cxnId="{E1CE6CDC-F13E-41EB-B282-6F761F0C797F}">
      <dgm:prSet/>
      <dgm:spPr/>
      <dgm:t>
        <a:bodyPr/>
        <a:lstStyle/>
        <a:p>
          <a:endParaRPr lang="lv-LV"/>
        </a:p>
      </dgm:t>
    </dgm:pt>
    <dgm:pt modelId="{66339F66-A87C-45CB-93AE-CC1EACBF6A88}" type="sibTrans" cxnId="{E1CE6CDC-F13E-41EB-B282-6F761F0C797F}">
      <dgm:prSet/>
      <dgm:spPr/>
      <dgm:t>
        <a:bodyPr/>
        <a:lstStyle/>
        <a:p>
          <a:endParaRPr lang="lv-LV"/>
        </a:p>
      </dgm:t>
    </dgm:pt>
    <dgm:pt modelId="{6B779E25-E2F0-4146-A757-ADE5C80C2108}" type="pres">
      <dgm:prSet presAssocID="{B982815E-BC3C-4825-B4C8-C80724EBFAC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26626944-25C7-46ED-B1A4-EE6ACBF5B09E}" type="pres">
      <dgm:prSet presAssocID="{4F4DE90C-908B-4401-8C7D-9A9A33E92950}" presName="parentLin" presStyleCnt="0"/>
      <dgm:spPr/>
    </dgm:pt>
    <dgm:pt modelId="{F4AB80E3-0A7C-4A8E-A893-1C89D56F9F95}" type="pres">
      <dgm:prSet presAssocID="{4F4DE90C-908B-4401-8C7D-9A9A33E92950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3F91851E-D029-4026-8118-423B620CAB1A}" type="pres">
      <dgm:prSet presAssocID="{4F4DE90C-908B-4401-8C7D-9A9A33E9295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F251E8E-C18C-4770-84EA-758C3E7CAB46}" type="pres">
      <dgm:prSet presAssocID="{4F4DE90C-908B-4401-8C7D-9A9A33E92950}" presName="negativeSpace" presStyleCnt="0"/>
      <dgm:spPr/>
    </dgm:pt>
    <dgm:pt modelId="{90A848B6-F837-4DE3-B832-DDCA1C699B7E}" type="pres">
      <dgm:prSet presAssocID="{4F4DE90C-908B-4401-8C7D-9A9A33E92950}" presName="childText" presStyleLbl="conFgAcc1" presStyleIdx="0" presStyleCnt="4">
        <dgm:presLayoutVars>
          <dgm:bulletEnabled val="1"/>
        </dgm:presLayoutVars>
      </dgm:prSet>
      <dgm:spPr/>
    </dgm:pt>
    <dgm:pt modelId="{8BCFAF2F-8C2B-4A89-9A59-2780C8A72E69}" type="pres">
      <dgm:prSet presAssocID="{9F0A8A48-D6C7-435D-ABB1-9FF698A13E2E}" presName="spaceBetweenRectangles" presStyleCnt="0"/>
      <dgm:spPr/>
    </dgm:pt>
    <dgm:pt modelId="{2ECD94A2-9A3D-41CE-8083-409111097FE4}" type="pres">
      <dgm:prSet presAssocID="{53B96206-E64B-4804-B15D-3BC99A3B29A3}" presName="parentLin" presStyleCnt="0"/>
      <dgm:spPr/>
    </dgm:pt>
    <dgm:pt modelId="{D926D4C1-DC06-4AA5-A27E-4E1FFB8658AF}" type="pres">
      <dgm:prSet presAssocID="{53B96206-E64B-4804-B15D-3BC99A3B29A3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6C898A46-3C82-4C85-A889-4BDE8ED4C71E}" type="pres">
      <dgm:prSet presAssocID="{53B96206-E64B-4804-B15D-3BC99A3B29A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F1F3B71-7DA9-438D-AD68-78F04D7282BB}" type="pres">
      <dgm:prSet presAssocID="{53B96206-E64B-4804-B15D-3BC99A3B29A3}" presName="negativeSpace" presStyleCnt="0"/>
      <dgm:spPr/>
    </dgm:pt>
    <dgm:pt modelId="{83BE61E1-3DBE-4E86-8D9E-AF0EDC764B00}" type="pres">
      <dgm:prSet presAssocID="{53B96206-E64B-4804-B15D-3BC99A3B29A3}" presName="childText" presStyleLbl="conFgAcc1" presStyleIdx="1" presStyleCnt="4">
        <dgm:presLayoutVars>
          <dgm:bulletEnabled val="1"/>
        </dgm:presLayoutVars>
      </dgm:prSet>
      <dgm:spPr/>
    </dgm:pt>
    <dgm:pt modelId="{149F04D0-7C8F-4897-AC7D-B7A527A79ABD}" type="pres">
      <dgm:prSet presAssocID="{2280662A-6B39-44A2-B242-43A2E9DFD812}" presName="spaceBetweenRectangles" presStyleCnt="0"/>
      <dgm:spPr/>
    </dgm:pt>
    <dgm:pt modelId="{6B7FD087-37C4-4322-9319-8B31BE3C4101}" type="pres">
      <dgm:prSet presAssocID="{3A03A51C-4248-42B7-AF49-4AB2EF943AFF}" presName="parentLin" presStyleCnt="0"/>
      <dgm:spPr/>
    </dgm:pt>
    <dgm:pt modelId="{B61C317F-0A68-43FE-A271-4EFD6734EF0F}" type="pres">
      <dgm:prSet presAssocID="{3A03A51C-4248-42B7-AF49-4AB2EF943AFF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BAA1780A-81ED-461C-A598-E2995477243D}" type="pres">
      <dgm:prSet presAssocID="{3A03A51C-4248-42B7-AF49-4AB2EF943AF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4419957-7957-4DE8-8E5E-3DD4E7D185F7}" type="pres">
      <dgm:prSet presAssocID="{3A03A51C-4248-42B7-AF49-4AB2EF943AFF}" presName="negativeSpace" presStyleCnt="0"/>
      <dgm:spPr/>
    </dgm:pt>
    <dgm:pt modelId="{4904B00D-97DB-44D0-9A62-3F7BDE9BD92B}" type="pres">
      <dgm:prSet presAssocID="{3A03A51C-4248-42B7-AF49-4AB2EF943AFF}" presName="childText" presStyleLbl="conFgAcc1" presStyleIdx="2" presStyleCnt="4">
        <dgm:presLayoutVars>
          <dgm:bulletEnabled val="1"/>
        </dgm:presLayoutVars>
      </dgm:prSet>
      <dgm:spPr/>
    </dgm:pt>
    <dgm:pt modelId="{7E1DC4C7-6A84-4A51-8019-DC0146EF45A2}" type="pres">
      <dgm:prSet presAssocID="{D8791F9A-6922-4EB4-ACEB-1292062F6497}" presName="spaceBetweenRectangles" presStyleCnt="0"/>
      <dgm:spPr/>
    </dgm:pt>
    <dgm:pt modelId="{3ACF12ED-8319-4B0B-8365-7A0347334841}" type="pres">
      <dgm:prSet presAssocID="{49D5B77B-CE4C-4A89-9178-A338B15D3FF7}" presName="parentLin" presStyleCnt="0"/>
      <dgm:spPr/>
    </dgm:pt>
    <dgm:pt modelId="{A8E0F258-D4F7-46B7-819F-2004293B4BA4}" type="pres">
      <dgm:prSet presAssocID="{49D5B77B-CE4C-4A89-9178-A338B15D3FF7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386E0F7D-6CA7-4DC6-8DCC-D02325B2D0E2}" type="pres">
      <dgm:prSet presAssocID="{49D5B77B-CE4C-4A89-9178-A338B15D3FF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D5944BC-F73C-497C-97BB-98F75F6B19D9}" type="pres">
      <dgm:prSet presAssocID="{49D5B77B-CE4C-4A89-9178-A338B15D3FF7}" presName="negativeSpace" presStyleCnt="0"/>
      <dgm:spPr/>
    </dgm:pt>
    <dgm:pt modelId="{A5B5C249-9CD4-446E-A3F6-083C20FF0B9F}" type="pres">
      <dgm:prSet presAssocID="{49D5B77B-CE4C-4A89-9178-A338B15D3FF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E274315-5161-4709-8BD9-C8CB52F3364E}" srcId="{B982815E-BC3C-4825-B4C8-C80724EBFAC9}" destId="{53B96206-E64B-4804-B15D-3BC99A3B29A3}" srcOrd="1" destOrd="0" parTransId="{2E3215A1-DD3A-4D56-BA68-3740C508A44D}" sibTransId="{2280662A-6B39-44A2-B242-43A2E9DFD812}"/>
    <dgm:cxn modelId="{48321435-B4CB-462A-9114-83AD67AC8A7B}" type="presOf" srcId="{3A03A51C-4248-42B7-AF49-4AB2EF943AFF}" destId="{BAA1780A-81ED-461C-A598-E2995477243D}" srcOrd="1" destOrd="0" presId="urn:microsoft.com/office/officeart/2005/8/layout/list1"/>
    <dgm:cxn modelId="{EED061DD-5586-4F67-8722-660638B20103}" type="presOf" srcId="{53B96206-E64B-4804-B15D-3BC99A3B29A3}" destId="{D926D4C1-DC06-4AA5-A27E-4E1FFB8658AF}" srcOrd="0" destOrd="0" presId="urn:microsoft.com/office/officeart/2005/8/layout/list1"/>
    <dgm:cxn modelId="{15066C2F-2200-423A-840C-AFE0D52E58C2}" type="presOf" srcId="{4F4DE90C-908B-4401-8C7D-9A9A33E92950}" destId="{F4AB80E3-0A7C-4A8E-A893-1C89D56F9F95}" srcOrd="0" destOrd="0" presId="urn:microsoft.com/office/officeart/2005/8/layout/list1"/>
    <dgm:cxn modelId="{703F3A74-C390-43DF-8773-5E3FDE5F9E7D}" type="presOf" srcId="{49D5B77B-CE4C-4A89-9178-A338B15D3FF7}" destId="{A8E0F258-D4F7-46B7-819F-2004293B4BA4}" srcOrd="0" destOrd="0" presId="urn:microsoft.com/office/officeart/2005/8/layout/list1"/>
    <dgm:cxn modelId="{F11FEB3E-69FF-4FB6-9EED-C31CD8DF53D2}" srcId="{B982815E-BC3C-4825-B4C8-C80724EBFAC9}" destId="{4F4DE90C-908B-4401-8C7D-9A9A33E92950}" srcOrd="0" destOrd="0" parTransId="{29271FB7-289A-413F-90D7-E60DB91EFF8F}" sibTransId="{9F0A8A48-D6C7-435D-ABB1-9FF698A13E2E}"/>
    <dgm:cxn modelId="{E57EDDA3-42F7-421D-9878-01F3EEE8EA63}" type="presOf" srcId="{B982815E-BC3C-4825-B4C8-C80724EBFAC9}" destId="{6B779E25-E2F0-4146-A757-ADE5C80C2108}" srcOrd="0" destOrd="0" presId="urn:microsoft.com/office/officeart/2005/8/layout/list1"/>
    <dgm:cxn modelId="{1F5E52D9-604F-457C-A11B-E7C60DD7CE1E}" srcId="{B982815E-BC3C-4825-B4C8-C80724EBFAC9}" destId="{3A03A51C-4248-42B7-AF49-4AB2EF943AFF}" srcOrd="2" destOrd="0" parTransId="{240E5CFB-2668-4B69-B948-36BCA26DFA76}" sibTransId="{D8791F9A-6922-4EB4-ACEB-1292062F6497}"/>
    <dgm:cxn modelId="{55F1552A-A740-48A1-873A-19D145D9BE27}" type="presOf" srcId="{4F4DE90C-908B-4401-8C7D-9A9A33E92950}" destId="{3F91851E-D029-4026-8118-423B620CAB1A}" srcOrd="1" destOrd="0" presId="urn:microsoft.com/office/officeart/2005/8/layout/list1"/>
    <dgm:cxn modelId="{6CEF64AF-3F8C-4E29-85A7-35DDBAC8BEC1}" type="presOf" srcId="{49D5B77B-CE4C-4A89-9178-A338B15D3FF7}" destId="{386E0F7D-6CA7-4DC6-8DCC-D02325B2D0E2}" srcOrd="1" destOrd="0" presId="urn:microsoft.com/office/officeart/2005/8/layout/list1"/>
    <dgm:cxn modelId="{B44CFF79-25CA-46C9-87F7-780673DB231A}" type="presOf" srcId="{3A03A51C-4248-42B7-AF49-4AB2EF943AFF}" destId="{B61C317F-0A68-43FE-A271-4EFD6734EF0F}" srcOrd="0" destOrd="0" presId="urn:microsoft.com/office/officeart/2005/8/layout/list1"/>
    <dgm:cxn modelId="{96B83EB5-6294-40D5-94E0-2B1D5771977B}" type="presOf" srcId="{53B96206-E64B-4804-B15D-3BC99A3B29A3}" destId="{6C898A46-3C82-4C85-A889-4BDE8ED4C71E}" srcOrd="1" destOrd="0" presId="urn:microsoft.com/office/officeart/2005/8/layout/list1"/>
    <dgm:cxn modelId="{E1CE6CDC-F13E-41EB-B282-6F761F0C797F}" srcId="{B982815E-BC3C-4825-B4C8-C80724EBFAC9}" destId="{49D5B77B-CE4C-4A89-9178-A338B15D3FF7}" srcOrd="3" destOrd="0" parTransId="{26206E4B-9901-47FA-B0D6-063084B15340}" sibTransId="{66339F66-A87C-45CB-93AE-CC1EACBF6A88}"/>
    <dgm:cxn modelId="{D2049497-C478-475B-B677-63FEBC70B14F}" type="presParOf" srcId="{6B779E25-E2F0-4146-A757-ADE5C80C2108}" destId="{26626944-25C7-46ED-B1A4-EE6ACBF5B09E}" srcOrd="0" destOrd="0" presId="urn:microsoft.com/office/officeart/2005/8/layout/list1"/>
    <dgm:cxn modelId="{5CF75A4B-47AC-4791-91CB-A19857D9C9B1}" type="presParOf" srcId="{26626944-25C7-46ED-B1A4-EE6ACBF5B09E}" destId="{F4AB80E3-0A7C-4A8E-A893-1C89D56F9F95}" srcOrd="0" destOrd="0" presId="urn:microsoft.com/office/officeart/2005/8/layout/list1"/>
    <dgm:cxn modelId="{668939B6-FDCD-49C5-AFE7-CC125115F5AD}" type="presParOf" srcId="{26626944-25C7-46ED-B1A4-EE6ACBF5B09E}" destId="{3F91851E-D029-4026-8118-423B620CAB1A}" srcOrd="1" destOrd="0" presId="urn:microsoft.com/office/officeart/2005/8/layout/list1"/>
    <dgm:cxn modelId="{1CCEC370-7F93-4E21-8196-66C85C43E51B}" type="presParOf" srcId="{6B779E25-E2F0-4146-A757-ADE5C80C2108}" destId="{7F251E8E-C18C-4770-84EA-758C3E7CAB46}" srcOrd="1" destOrd="0" presId="urn:microsoft.com/office/officeart/2005/8/layout/list1"/>
    <dgm:cxn modelId="{0ABE4FF4-91A7-4117-8D52-63DEAEAD451A}" type="presParOf" srcId="{6B779E25-E2F0-4146-A757-ADE5C80C2108}" destId="{90A848B6-F837-4DE3-B832-DDCA1C699B7E}" srcOrd="2" destOrd="0" presId="urn:microsoft.com/office/officeart/2005/8/layout/list1"/>
    <dgm:cxn modelId="{9B93CBF8-CF15-47FA-A27C-DDB403D78D66}" type="presParOf" srcId="{6B779E25-E2F0-4146-A757-ADE5C80C2108}" destId="{8BCFAF2F-8C2B-4A89-9A59-2780C8A72E69}" srcOrd="3" destOrd="0" presId="urn:microsoft.com/office/officeart/2005/8/layout/list1"/>
    <dgm:cxn modelId="{3E2B10B6-B95D-45EE-B3E6-7DE6755F274B}" type="presParOf" srcId="{6B779E25-E2F0-4146-A757-ADE5C80C2108}" destId="{2ECD94A2-9A3D-41CE-8083-409111097FE4}" srcOrd="4" destOrd="0" presId="urn:microsoft.com/office/officeart/2005/8/layout/list1"/>
    <dgm:cxn modelId="{15C29145-7A37-40FE-BD7F-D0C95EEE936E}" type="presParOf" srcId="{2ECD94A2-9A3D-41CE-8083-409111097FE4}" destId="{D926D4C1-DC06-4AA5-A27E-4E1FFB8658AF}" srcOrd="0" destOrd="0" presId="urn:microsoft.com/office/officeart/2005/8/layout/list1"/>
    <dgm:cxn modelId="{85373BAA-17C6-4087-8D59-4A990AAE4471}" type="presParOf" srcId="{2ECD94A2-9A3D-41CE-8083-409111097FE4}" destId="{6C898A46-3C82-4C85-A889-4BDE8ED4C71E}" srcOrd="1" destOrd="0" presId="urn:microsoft.com/office/officeart/2005/8/layout/list1"/>
    <dgm:cxn modelId="{DCE6575E-F2F2-441C-8901-EC813F3DE401}" type="presParOf" srcId="{6B779E25-E2F0-4146-A757-ADE5C80C2108}" destId="{FF1F3B71-7DA9-438D-AD68-78F04D7282BB}" srcOrd="5" destOrd="0" presId="urn:microsoft.com/office/officeart/2005/8/layout/list1"/>
    <dgm:cxn modelId="{180F775B-CD87-4A08-AA31-530401C5B699}" type="presParOf" srcId="{6B779E25-E2F0-4146-A757-ADE5C80C2108}" destId="{83BE61E1-3DBE-4E86-8D9E-AF0EDC764B00}" srcOrd="6" destOrd="0" presId="urn:microsoft.com/office/officeart/2005/8/layout/list1"/>
    <dgm:cxn modelId="{3977C68B-BA43-448A-96F7-1A9922C878BC}" type="presParOf" srcId="{6B779E25-E2F0-4146-A757-ADE5C80C2108}" destId="{149F04D0-7C8F-4897-AC7D-B7A527A79ABD}" srcOrd="7" destOrd="0" presId="urn:microsoft.com/office/officeart/2005/8/layout/list1"/>
    <dgm:cxn modelId="{577F7645-AC3B-4E52-A66F-5C2566A6A32E}" type="presParOf" srcId="{6B779E25-E2F0-4146-A757-ADE5C80C2108}" destId="{6B7FD087-37C4-4322-9319-8B31BE3C4101}" srcOrd="8" destOrd="0" presId="urn:microsoft.com/office/officeart/2005/8/layout/list1"/>
    <dgm:cxn modelId="{14B30547-8BF8-4D58-AE3C-AC12B12791D5}" type="presParOf" srcId="{6B7FD087-37C4-4322-9319-8B31BE3C4101}" destId="{B61C317F-0A68-43FE-A271-4EFD6734EF0F}" srcOrd="0" destOrd="0" presId="urn:microsoft.com/office/officeart/2005/8/layout/list1"/>
    <dgm:cxn modelId="{1BB4C26C-60D4-4CE1-AB37-81761D6F7D98}" type="presParOf" srcId="{6B7FD087-37C4-4322-9319-8B31BE3C4101}" destId="{BAA1780A-81ED-461C-A598-E2995477243D}" srcOrd="1" destOrd="0" presId="urn:microsoft.com/office/officeart/2005/8/layout/list1"/>
    <dgm:cxn modelId="{827B28EC-28F5-4BC4-93F4-A893BF6D5EEC}" type="presParOf" srcId="{6B779E25-E2F0-4146-A757-ADE5C80C2108}" destId="{64419957-7957-4DE8-8E5E-3DD4E7D185F7}" srcOrd="9" destOrd="0" presId="urn:microsoft.com/office/officeart/2005/8/layout/list1"/>
    <dgm:cxn modelId="{BCC738B2-7D44-4CC4-A0F2-4DBA4A5A5EF0}" type="presParOf" srcId="{6B779E25-E2F0-4146-A757-ADE5C80C2108}" destId="{4904B00D-97DB-44D0-9A62-3F7BDE9BD92B}" srcOrd="10" destOrd="0" presId="urn:microsoft.com/office/officeart/2005/8/layout/list1"/>
    <dgm:cxn modelId="{C3BB7780-8687-42CF-8E19-C0F25F89D0BA}" type="presParOf" srcId="{6B779E25-E2F0-4146-A757-ADE5C80C2108}" destId="{7E1DC4C7-6A84-4A51-8019-DC0146EF45A2}" srcOrd="11" destOrd="0" presId="urn:microsoft.com/office/officeart/2005/8/layout/list1"/>
    <dgm:cxn modelId="{076D1FCE-2CD3-401B-AD89-AC32298EF86D}" type="presParOf" srcId="{6B779E25-E2F0-4146-A757-ADE5C80C2108}" destId="{3ACF12ED-8319-4B0B-8365-7A0347334841}" srcOrd="12" destOrd="0" presId="urn:microsoft.com/office/officeart/2005/8/layout/list1"/>
    <dgm:cxn modelId="{7E323C8E-2E6C-458A-A0CC-CDC7F9FA0308}" type="presParOf" srcId="{3ACF12ED-8319-4B0B-8365-7A0347334841}" destId="{A8E0F258-D4F7-46B7-819F-2004293B4BA4}" srcOrd="0" destOrd="0" presId="urn:microsoft.com/office/officeart/2005/8/layout/list1"/>
    <dgm:cxn modelId="{5D08CE30-D5DB-404C-AF96-DA3D2D5113A5}" type="presParOf" srcId="{3ACF12ED-8319-4B0B-8365-7A0347334841}" destId="{386E0F7D-6CA7-4DC6-8DCC-D02325B2D0E2}" srcOrd="1" destOrd="0" presId="urn:microsoft.com/office/officeart/2005/8/layout/list1"/>
    <dgm:cxn modelId="{2DF36C2F-1C70-4408-A1DA-1608D76D9242}" type="presParOf" srcId="{6B779E25-E2F0-4146-A757-ADE5C80C2108}" destId="{CD5944BC-F73C-497C-97BB-98F75F6B19D9}" srcOrd="13" destOrd="0" presId="urn:microsoft.com/office/officeart/2005/8/layout/list1"/>
    <dgm:cxn modelId="{56D88DDB-A89B-43E2-8BA9-1DD622414107}" type="presParOf" srcId="{6B779E25-E2F0-4146-A757-ADE5C80C2108}" destId="{A5B5C249-9CD4-446E-A3F6-083C20FF0B9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CEDC8F2-3C0F-4310-935E-6AB08563D7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2571E089-5472-405D-9C2D-7B126B816800}">
      <dgm:prSet phldrT="[Text]" custT="1"/>
      <dgm:spPr/>
      <dgm:t>
        <a:bodyPr/>
        <a:lstStyle/>
        <a:p>
          <a:r>
            <a:rPr lang="lv-LV" sz="4000" dirty="0" smtClean="0">
              <a:latin typeface="Times New Roman" pitchFamily="18" charset="0"/>
              <a:cs typeface="Times New Roman" pitchFamily="18" charset="0"/>
            </a:rPr>
            <a:t>Valsts iekšējā aizņēmuma parādzīmes</a:t>
          </a:r>
          <a:endParaRPr lang="lv-LV" sz="4000" dirty="0">
            <a:latin typeface="Times New Roman" pitchFamily="18" charset="0"/>
            <a:cs typeface="Times New Roman" pitchFamily="18" charset="0"/>
          </a:endParaRPr>
        </a:p>
      </dgm:t>
    </dgm:pt>
    <dgm:pt modelId="{D6B25670-13A7-40D2-AD6C-C3EDC37E004F}" type="parTrans" cxnId="{72895F0D-0E7C-41DC-89A6-66E1C29E6CE1}">
      <dgm:prSet/>
      <dgm:spPr/>
      <dgm:t>
        <a:bodyPr/>
        <a:lstStyle/>
        <a:p>
          <a:endParaRPr lang="lv-LV"/>
        </a:p>
      </dgm:t>
    </dgm:pt>
    <dgm:pt modelId="{44D5F72C-0BB6-433F-A319-39CDC5D468D0}" type="sibTrans" cxnId="{72895F0D-0E7C-41DC-89A6-66E1C29E6CE1}">
      <dgm:prSet/>
      <dgm:spPr/>
      <dgm:t>
        <a:bodyPr/>
        <a:lstStyle/>
        <a:p>
          <a:endParaRPr lang="lv-LV"/>
        </a:p>
      </dgm:t>
    </dgm:pt>
    <dgm:pt modelId="{E0FBB860-11FE-4668-AF7E-FFF917D451AB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Valsts emitēti vērtspapīri, kurus var iegādāties ar zināmu atlaidi, bet to dzēšanas datumā vērtspapīru īpašnieks saņem pilnu parādzīmju nominālvērtību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0EA4399-2AB9-41B2-AA1F-D9B87B0F8BE4}" type="parTrans" cxnId="{486828A5-4C72-4347-B0BF-8643FCE5D55F}">
      <dgm:prSet/>
      <dgm:spPr/>
      <dgm:t>
        <a:bodyPr/>
        <a:lstStyle/>
        <a:p>
          <a:endParaRPr lang="lv-LV"/>
        </a:p>
      </dgm:t>
    </dgm:pt>
    <dgm:pt modelId="{C41A1369-5A93-420E-ACA5-F11663FA8E83}" type="sibTrans" cxnId="{486828A5-4C72-4347-B0BF-8643FCE5D55F}">
      <dgm:prSet/>
      <dgm:spPr/>
      <dgm:t>
        <a:bodyPr/>
        <a:lstStyle/>
        <a:p>
          <a:endParaRPr lang="lv-LV"/>
        </a:p>
      </dgm:t>
    </dgm:pt>
    <dgm:pt modelId="{9F5763CD-B4ED-4723-A62F-87A0D6AC9614}">
      <dgm:prSet phldrT="[Text]" custT="1"/>
      <dgm:spPr/>
      <dgm:t>
        <a:bodyPr/>
        <a:lstStyle/>
        <a:p>
          <a:r>
            <a:rPr lang="lv-LV" sz="4000" dirty="0" smtClean="0">
              <a:latin typeface="Times New Roman" pitchFamily="18" charset="0"/>
              <a:cs typeface="Times New Roman" pitchFamily="18" charset="0"/>
            </a:rPr>
            <a:t>Hipotekārās ķīlu zīmes u. c. </a:t>
          </a:r>
          <a:endParaRPr lang="lv-LV" sz="4000" dirty="0">
            <a:latin typeface="Times New Roman" pitchFamily="18" charset="0"/>
            <a:cs typeface="Times New Roman" pitchFamily="18" charset="0"/>
          </a:endParaRPr>
        </a:p>
      </dgm:t>
    </dgm:pt>
    <dgm:pt modelId="{E62B6848-DA30-4D71-B69B-81A0800082A7}" type="parTrans" cxnId="{9D2AC2DF-785E-47E7-A807-6FEDADC7CD78}">
      <dgm:prSet/>
      <dgm:spPr/>
      <dgm:t>
        <a:bodyPr/>
        <a:lstStyle/>
        <a:p>
          <a:endParaRPr lang="lv-LV"/>
        </a:p>
      </dgm:t>
    </dgm:pt>
    <dgm:pt modelId="{930D9E86-841B-4B9F-9DEB-7B8116B31F43}" type="sibTrans" cxnId="{9D2AC2DF-785E-47E7-A807-6FEDADC7CD78}">
      <dgm:prSet/>
      <dgm:spPr/>
      <dgm:t>
        <a:bodyPr/>
        <a:lstStyle/>
        <a:p>
          <a:endParaRPr lang="lv-LV"/>
        </a:p>
      </dgm:t>
    </dgm:pt>
    <dgm:pt modelId="{79DA615F-10EB-4891-8866-41B5AEF078C9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Kredīta ņēmējs ieķīlā savu nekustamo īpašumu bankā un saņem aizdevumu naudā, bet lai iegūtu naudu šādiem aizdevumiem, banka emitē hipotekārās ķīlu zīmes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965449CC-A1FF-4FA3-A7BE-88EAF97F6B96}" type="parTrans" cxnId="{EA2C546C-356B-4FFF-86F7-C6076DA936F6}">
      <dgm:prSet/>
      <dgm:spPr/>
      <dgm:t>
        <a:bodyPr/>
        <a:lstStyle/>
        <a:p>
          <a:endParaRPr lang="lv-LV"/>
        </a:p>
      </dgm:t>
    </dgm:pt>
    <dgm:pt modelId="{3C98D02D-7F98-40C3-877E-897FA3155064}" type="sibTrans" cxnId="{EA2C546C-356B-4FFF-86F7-C6076DA936F6}">
      <dgm:prSet/>
      <dgm:spPr/>
      <dgm:t>
        <a:bodyPr/>
        <a:lstStyle/>
        <a:p>
          <a:endParaRPr lang="lv-LV"/>
        </a:p>
      </dgm:t>
    </dgm:pt>
    <dgm:pt modelId="{F7195068-DE74-451D-BC0F-62126A6F6BD2}" type="pres">
      <dgm:prSet presAssocID="{2CEDC8F2-3C0F-4310-935E-6AB08563D7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620C6313-8F2D-4CED-98DD-9DCE50132A85}" type="pres">
      <dgm:prSet presAssocID="{2571E089-5472-405D-9C2D-7B126B81680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42F202F-1559-40B1-B16A-2166AD126DDD}" type="pres">
      <dgm:prSet presAssocID="{2571E089-5472-405D-9C2D-7B126B81680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9ED6A27-C1B8-4417-BD9C-C0008DC74AE9}" type="pres">
      <dgm:prSet presAssocID="{9F5763CD-B4ED-4723-A62F-87A0D6AC961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C2D5FF1-C868-413F-AB01-D7426BA80513}" type="pres">
      <dgm:prSet presAssocID="{9F5763CD-B4ED-4723-A62F-87A0D6AC961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F2FBE66E-D01A-455B-8B47-0A79AF2B9B94}" type="presOf" srcId="{E0FBB860-11FE-4668-AF7E-FFF917D451AB}" destId="{042F202F-1559-40B1-B16A-2166AD126DDD}" srcOrd="0" destOrd="0" presId="urn:microsoft.com/office/officeart/2005/8/layout/vList2"/>
    <dgm:cxn modelId="{C4FE5A46-E58D-4FFC-94C8-0D9E321777B0}" type="presOf" srcId="{2571E089-5472-405D-9C2D-7B126B816800}" destId="{620C6313-8F2D-4CED-98DD-9DCE50132A85}" srcOrd="0" destOrd="0" presId="urn:microsoft.com/office/officeart/2005/8/layout/vList2"/>
    <dgm:cxn modelId="{72895F0D-0E7C-41DC-89A6-66E1C29E6CE1}" srcId="{2CEDC8F2-3C0F-4310-935E-6AB08563D7B4}" destId="{2571E089-5472-405D-9C2D-7B126B816800}" srcOrd="0" destOrd="0" parTransId="{D6B25670-13A7-40D2-AD6C-C3EDC37E004F}" sibTransId="{44D5F72C-0BB6-433F-A319-39CDC5D468D0}"/>
    <dgm:cxn modelId="{EA2C546C-356B-4FFF-86F7-C6076DA936F6}" srcId="{9F5763CD-B4ED-4723-A62F-87A0D6AC9614}" destId="{79DA615F-10EB-4891-8866-41B5AEF078C9}" srcOrd="0" destOrd="0" parTransId="{965449CC-A1FF-4FA3-A7BE-88EAF97F6B96}" sibTransId="{3C98D02D-7F98-40C3-877E-897FA3155064}"/>
    <dgm:cxn modelId="{486828A5-4C72-4347-B0BF-8643FCE5D55F}" srcId="{2571E089-5472-405D-9C2D-7B126B816800}" destId="{E0FBB860-11FE-4668-AF7E-FFF917D451AB}" srcOrd="0" destOrd="0" parTransId="{50EA4399-2AB9-41B2-AA1F-D9B87B0F8BE4}" sibTransId="{C41A1369-5A93-420E-ACA5-F11663FA8E83}"/>
    <dgm:cxn modelId="{9D2AC2DF-785E-47E7-A807-6FEDADC7CD78}" srcId="{2CEDC8F2-3C0F-4310-935E-6AB08563D7B4}" destId="{9F5763CD-B4ED-4723-A62F-87A0D6AC9614}" srcOrd="1" destOrd="0" parTransId="{E62B6848-DA30-4D71-B69B-81A0800082A7}" sibTransId="{930D9E86-841B-4B9F-9DEB-7B8116B31F43}"/>
    <dgm:cxn modelId="{CD6B489D-5BE8-4F22-A8F1-0A3BAADB0ED5}" type="presOf" srcId="{9F5763CD-B4ED-4723-A62F-87A0D6AC9614}" destId="{19ED6A27-C1B8-4417-BD9C-C0008DC74AE9}" srcOrd="0" destOrd="0" presId="urn:microsoft.com/office/officeart/2005/8/layout/vList2"/>
    <dgm:cxn modelId="{74E96EA3-9DFC-40C3-BF8F-EB023F79C899}" type="presOf" srcId="{2CEDC8F2-3C0F-4310-935E-6AB08563D7B4}" destId="{F7195068-DE74-451D-BC0F-62126A6F6BD2}" srcOrd="0" destOrd="0" presId="urn:microsoft.com/office/officeart/2005/8/layout/vList2"/>
    <dgm:cxn modelId="{7C947884-0151-4036-BB8D-D16C3DADE601}" type="presOf" srcId="{79DA615F-10EB-4891-8866-41B5AEF078C9}" destId="{EC2D5FF1-C868-413F-AB01-D7426BA80513}" srcOrd="0" destOrd="0" presId="urn:microsoft.com/office/officeart/2005/8/layout/vList2"/>
    <dgm:cxn modelId="{A80CDDF9-E137-4385-858C-73E4A401D50B}" type="presParOf" srcId="{F7195068-DE74-451D-BC0F-62126A6F6BD2}" destId="{620C6313-8F2D-4CED-98DD-9DCE50132A85}" srcOrd="0" destOrd="0" presId="urn:microsoft.com/office/officeart/2005/8/layout/vList2"/>
    <dgm:cxn modelId="{65D07319-1441-4942-AFDC-9E5F9D969BB7}" type="presParOf" srcId="{F7195068-DE74-451D-BC0F-62126A6F6BD2}" destId="{042F202F-1559-40B1-B16A-2166AD126DDD}" srcOrd="1" destOrd="0" presId="urn:microsoft.com/office/officeart/2005/8/layout/vList2"/>
    <dgm:cxn modelId="{59312C51-8CC9-4984-B0FC-E3EB768FB331}" type="presParOf" srcId="{F7195068-DE74-451D-BC0F-62126A6F6BD2}" destId="{19ED6A27-C1B8-4417-BD9C-C0008DC74AE9}" srcOrd="2" destOrd="0" presId="urn:microsoft.com/office/officeart/2005/8/layout/vList2"/>
    <dgm:cxn modelId="{F7131992-5ADA-4F77-8DA4-878A8ED3CF11}" type="presParOf" srcId="{F7195068-DE74-451D-BC0F-62126A6F6BD2}" destId="{EC2D5FF1-C868-413F-AB01-D7426BA8051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7A450D9-7CF3-4216-9A9C-5DC61A5D060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116CA48-6EA8-47C6-B890-9C33AA92A96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Rīgas Fondu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0D2A58C-ADB2-4054-832D-302B94E635B5}" type="parTrans" cxnId="{40F2F29B-7501-4D4E-8144-DD074E5B6F76}">
      <dgm:prSet/>
      <dgm:spPr/>
      <dgm:t>
        <a:bodyPr/>
        <a:lstStyle/>
        <a:p>
          <a:endParaRPr lang="lv-LV"/>
        </a:p>
      </dgm:t>
    </dgm:pt>
    <dgm:pt modelId="{D83E0CAE-DBC8-45BF-B9D5-D97F8A69AE1F}" type="sibTrans" cxnId="{40F2F29B-7501-4D4E-8144-DD074E5B6F76}">
      <dgm:prSet/>
      <dgm:spPr/>
      <dgm:t>
        <a:bodyPr/>
        <a:lstStyle/>
        <a:p>
          <a:endParaRPr lang="lv-LV"/>
        </a:p>
      </dgm:t>
    </dgm:pt>
    <dgm:pt modelId="{E77F5E0E-38EF-48ED-AF89-0179889AF37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Centralizēta vērstpapīru tirgus vieta. Tirdzniecība ir datorizēta. Biržas darījumus veic brokeris.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F327A4C7-8D4A-4DF3-8D18-B3A610922276}" type="parTrans" cxnId="{B11A695B-0375-436F-83B6-0513FC921964}">
      <dgm:prSet/>
      <dgm:spPr/>
      <dgm:t>
        <a:bodyPr/>
        <a:lstStyle/>
        <a:p>
          <a:endParaRPr lang="lv-LV"/>
        </a:p>
      </dgm:t>
    </dgm:pt>
    <dgm:pt modelId="{D4C982E6-9EF5-4EF8-ADAB-BA1041380269}" type="sibTrans" cxnId="{B11A695B-0375-436F-83B6-0513FC921964}">
      <dgm:prSet/>
      <dgm:spPr/>
      <dgm:t>
        <a:bodyPr/>
        <a:lstStyle/>
        <a:p>
          <a:endParaRPr lang="lv-LV"/>
        </a:p>
      </dgm:t>
    </dgm:pt>
    <dgm:pt modelId="{9AE3DCBE-171F-43BF-AF17-38BCA4D6004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Finanšu un kapitāla tirgus komisija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88F325D-56D0-4A4A-9837-6293FEB8C625}" type="parTrans" cxnId="{79704EDC-6015-47D5-90AE-E432BBF52AFA}">
      <dgm:prSet/>
      <dgm:spPr/>
      <dgm:t>
        <a:bodyPr/>
        <a:lstStyle/>
        <a:p>
          <a:endParaRPr lang="lv-LV"/>
        </a:p>
      </dgm:t>
    </dgm:pt>
    <dgm:pt modelId="{1D25BDF4-F068-4A25-8D1E-588C409E2628}" type="sibTrans" cxnId="{79704EDC-6015-47D5-90AE-E432BBF52AFA}">
      <dgm:prSet/>
      <dgm:spPr/>
      <dgm:t>
        <a:bodyPr/>
        <a:lstStyle/>
        <a:p>
          <a:endParaRPr lang="lv-LV"/>
        </a:p>
      </dgm:t>
    </dgm:pt>
    <dgm:pt modelId="{31DAA782-C361-44CB-A153-848EA1A131D3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   Institūcija, kas nodrošina tirgus uzraudzību, izmeklē       pārkāpumus, izstrādā darbības noteikumus,    veic dalībnieku licencēšanu.</a:t>
          </a:r>
        </a:p>
        <a:p>
          <a:pPr marL="57150" indent="0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lv-LV" sz="2000" dirty="0" smtClean="0"/>
            <a:t> 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3508E2EC-4E85-454C-9FF9-2A99D8F56738}" type="parTrans" cxnId="{61CC2188-AA8A-4105-A664-14CE131487A9}">
      <dgm:prSet/>
      <dgm:spPr/>
      <dgm:t>
        <a:bodyPr/>
        <a:lstStyle/>
        <a:p>
          <a:endParaRPr lang="lv-LV"/>
        </a:p>
      </dgm:t>
    </dgm:pt>
    <dgm:pt modelId="{E467DE17-CF70-4B5B-A9A0-09E38C42E122}" type="sibTrans" cxnId="{61CC2188-AA8A-4105-A664-14CE131487A9}">
      <dgm:prSet/>
      <dgm:spPr/>
      <dgm:t>
        <a:bodyPr/>
        <a:lstStyle/>
        <a:p>
          <a:endParaRPr lang="lv-LV"/>
        </a:p>
      </dgm:t>
    </dgm:pt>
    <dgm:pt modelId="{A90BA71F-DE69-405A-B845-3351D74F3BCD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Latvijas Centrālais depozitārijs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44E6038-B211-4F27-B45B-9DF4A6FDED97}" type="parTrans" cxnId="{96E5EB80-62CB-4C58-9589-FF8FCBF91EB2}">
      <dgm:prSet/>
      <dgm:spPr/>
      <dgm:t>
        <a:bodyPr/>
        <a:lstStyle/>
        <a:p>
          <a:endParaRPr lang="lv-LV"/>
        </a:p>
      </dgm:t>
    </dgm:pt>
    <dgm:pt modelId="{00C59BEC-9CA3-46DC-ACFC-909CC9F88D40}" type="sibTrans" cxnId="{96E5EB80-62CB-4C58-9589-FF8FCBF91EB2}">
      <dgm:prSet/>
      <dgm:spPr/>
      <dgm:t>
        <a:bodyPr/>
        <a:lstStyle/>
        <a:p>
          <a:endParaRPr lang="lv-LV"/>
        </a:p>
      </dgm:t>
    </dgm:pt>
    <dgm:pt modelId="{1B438024-DCA0-49B0-9688-725145503CD2}">
      <dgm:prSet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Institūcija, kas reģistrē emitētos vērtspapīrus.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5475CF99-ECD4-46BD-8BF5-63B0D27407B1}" type="parTrans" cxnId="{4BE3C494-10C1-443E-82C3-6D1C306D6742}">
      <dgm:prSet/>
      <dgm:spPr/>
      <dgm:t>
        <a:bodyPr/>
        <a:lstStyle/>
        <a:p>
          <a:endParaRPr lang="lv-LV"/>
        </a:p>
      </dgm:t>
    </dgm:pt>
    <dgm:pt modelId="{53665AAA-648E-4DEB-BA20-183AC9B2193D}" type="sibTrans" cxnId="{4BE3C494-10C1-443E-82C3-6D1C306D6742}">
      <dgm:prSet/>
      <dgm:spPr/>
      <dgm:t>
        <a:bodyPr/>
        <a:lstStyle/>
        <a:p>
          <a:endParaRPr lang="lv-LV"/>
        </a:p>
      </dgm:t>
    </dgm:pt>
    <dgm:pt modelId="{A3E65014-536B-497D-AAA5-19B477619C08}" type="pres">
      <dgm:prSet presAssocID="{87A450D9-7CF3-4216-9A9C-5DC61A5D060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0D0B6A1A-C0C8-4491-B74C-5C5452C1C7DA}" type="pres">
      <dgm:prSet presAssocID="{1116CA48-6EA8-47C6-B890-9C33AA92A96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5FA04E1-319F-407B-8FF5-974FCE4DDF5E}" type="pres">
      <dgm:prSet presAssocID="{1116CA48-6EA8-47C6-B890-9C33AA92A96D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2309D4E-9D16-467A-8ED2-0F19A2D465F0}" type="pres">
      <dgm:prSet presAssocID="{A90BA71F-DE69-405A-B845-3351D74F3BC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FB20C7E-A813-4F17-B2E9-02AF535FA6FE}" type="pres">
      <dgm:prSet presAssocID="{A90BA71F-DE69-405A-B845-3351D74F3BCD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2F9F8B6-CB9D-4AC4-AF69-2B63C39379BC}" type="pres">
      <dgm:prSet presAssocID="{9AE3DCBE-171F-43BF-AF17-38BCA4D6004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9C8D66E-B0AF-4287-B012-2DCF059D609D}" type="pres">
      <dgm:prSet presAssocID="{9AE3DCBE-171F-43BF-AF17-38BCA4D60049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A99B494F-B4F0-48DB-8CB4-B0DA8D8FF44D}" type="presOf" srcId="{87A450D9-7CF3-4216-9A9C-5DC61A5D0605}" destId="{A3E65014-536B-497D-AAA5-19B477619C08}" srcOrd="0" destOrd="0" presId="urn:microsoft.com/office/officeart/2005/8/layout/vList2"/>
    <dgm:cxn modelId="{40F2F29B-7501-4D4E-8144-DD074E5B6F76}" srcId="{87A450D9-7CF3-4216-9A9C-5DC61A5D0605}" destId="{1116CA48-6EA8-47C6-B890-9C33AA92A96D}" srcOrd="0" destOrd="0" parTransId="{30D2A58C-ADB2-4054-832D-302B94E635B5}" sibTransId="{D83E0CAE-DBC8-45BF-B9D5-D97F8A69AE1F}"/>
    <dgm:cxn modelId="{695012DC-DBBE-447F-B177-C334BA4485E4}" type="presOf" srcId="{1B438024-DCA0-49B0-9688-725145503CD2}" destId="{1FB20C7E-A813-4F17-B2E9-02AF535FA6FE}" srcOrd="0" destOrd="0" presId="urn:microsoft.com/office/officeart/2005/8/layout/vList2"/>
    <dgm:cxn modelId="{AC4BB70A-B0FF-4BF5-AAC6-12883255D8DE}" type="presOf" srcId="{A90BA71F-DE69-405A-B845-3351D74F3BCD}" destId="{72309D4E-9D16-467A-8ED2-0F19A2D465F0}" srcOrd="0" destOrd="0" presId="urn:microsoft.com/office/officeart/2005/8/layout/vList2"/>
    <dgm:cxn modelId="{41BBFDBB-44F2-43FD-B83E-923D9A500B11}" type="presOf" srcId="{1116CA48-6EA8-47C6-B890-9C33AA92A96D}" destId="{0D0B6A1A-C0C8-4491-B74C-5C5452C1C7DA}" srcOrd="0" destOrd="0" presId="urn:microsoft.com/office/officeart/2005/8/layout/vList2"/>
    <dgm:cxn modelId="{B11A695B-0375-436F-83B6-0513FC921964}" srcId="{1116CA48-6EA8-47C6-B890-9C33AA92A96D}" destId="{E77F5E0E-38EF-48ED-AF89-0179889AF374}" srcOrd="0" destOrd="0" parTransId="{F327A4C7-8D4A-4DF3-8D18-B3A610922276}" sibTransId="{D4C982E6-9EF5-4EF8-ADAB-BA1041380269}"/>
    <dgm:cxn modelId="{79704EDC-6015-47D5-90AE-E432BBF52AFA}" srcId="{87A450D9-7CF3-4216-9A9C-5DC61A5D0605}" destId="{9AE3DCBE-171F-43BF-AF17-38BCA4D60049}" srcOrd="2" destOrd="0" parTransId="{F88F325D-56D0-4A4A-9837-6293FEB8C625}" sibTransId="{1D25BDF4-F068-4A25-8D1E-588C409E2628}"/>
    <dgm:cxn modelId="{C5173C3C-05AF-4CAD-A32A-38F84FD8A457}" type="presOf" srcId="{31DAA782-C361-44CB-A153-848EA1A131D3}" destId="{19C8D66E-B0AF-4287-B012-2DCF059D609D}" srcOrd="0" destOrd="0" presId="urn:microsoft.com/office/officeart/2005/8/layout/vList2"/>
    <dgm:cxn modelId="{8D839876-587C-413F-B465-20361607186B}" type="presOf" srcId="{E77F5E0E-38EF-48ED-AF89-0179889AF374}" destId="{D5FA04E1-319F-407B-8FF5-974FCE4DDF5E}" srcOrd="0" destOrd="0" presId="urn:microsoft.com/office/officeart/2005/8/layout/vList2"/>
    <dgm:cxn modelId="{82C74159-ADF1-43B9-98D0-6A9CC106DB39}" type="presOf" srcId="{9AE3DCBE-171F-43BF-AF17-38BCA4D60049}" destId="{F2F9F8B6-CB9D-4AC4-AF69-2B63C39379BC}" srcOrd="0" destOrd="0" presId="urn:microsoft.com/office/officeart/2005/8/layout/vList2"/>
    <dgm:cxn modelId="{4BE3C494-10C1-443E-82C3-6D1C306D6742}" srcId="{A90BA71F-DE69-405A-B845-3351D74F3BCD}" destId="{1B438024-DCA0-49B0-9688-725145503CD2}" srcOrd="0" destOrd="0" parTransId="{5475CF99-ECD4-46BD-8BF5-63B0D27407B1}" sibTransId="{53665AAA-648E-4DEB-BA20-183AC9B2193D}"/>
    <dgm:cxn modelId="{96E5EB80-62CB-4C58-9589-FF8FCBF91EB2}" srcId="{87A450D9-7CF3-4216-9A9C-5DC61A5D0605}" destId="{A90BA71F-DE69-405A-B845-3351D74F3BCD}" srcOrd="1" destOrd="0" parTransId="{D44E6038-B211-4F27-B45B-9DF4A6FDED97}" sibTransId="{00C59BEC-9CA3-46DC-ACFC-909CC9F88D40}"/>
    <dgm:cxn modelId="{61CC2188-AA8A-4105-A664-14CE131487A9}" srcId="{9AE3DCBE-171F-43BF-AF17-38BCA4D60049}" destId="{31DAA782-C361-44CB-A153-848EA1A131D3}" srcOrd="0" destOrd="0" parTransId="{3508E2EC-4E85-454C-9FF9-2A99D8F56738}" sibTransId="{E467DE17-CF70-4B5B-A9A0-09E38C42E122}"/>
    <dgm:cxn modelId="{A01C4EDF-9E76-4391-A887-64EC5F874B6D}" type="presParOf" srcId="{A3E65014-536B-497D-AAA5-19B477619C08}" destId="{0D0B6A1A-C0C8-4491-B74C-5C5452C1C7DA}" srcOrd="0" destOrd="0" presId="urn:microsoft.com/office/officeart/2005/8/layout/vList2"/>
    <dgm:cxn modelId="{07101D87-4C41-4691-9DC2-6301535B9E39}" type="presParOf" srcId="{A3E65014-536B-497D-AAA5-19B477619C08}" destId="{D5FA04E1-319F-407B-8FF5-974FCE4DDF5E}" srcOrd="1" destOrd="0" presId="urn:microsoft.com/office/officeart/2005/8/layout/vList2"/>
    <dgm:cxn modelId="{73AEED3D-4E45-4A24-90C7-2933DD16D889}" type="presParOf" srcId="{A3E65014-536B-497D-AAA5-19B477619C08}" destId="{72309D4E-9D16-467A-8ED2-0F19A2D465F0}" srcOrd="2" destOrd="0" presId="urn:microsoft.com/office/officeart/2005/8/layout/vList2"/>
    <dgm:cxn modelId="{738B5040-C83D-4D0D-A230-223DD41DA9AC}" type="presParOf" srcId="{A3E65014-536B-497D-AAA5-19B477619C08}" destId="{1FB20C7E-A813-4F17-B2E9-02AF535FA6FE}" srcOrd="3" destOrd="0" presId="urn:microsoft.com/office/officeart/2005/8/layout/vList2"/>
    <dgm:cxn modelId="{D3F80AA1-4957-4EA2-AE0D-67C37FD08948}" type="presParOf" srcId="{A3E65014-536B-497D-AAA5-19B477619C08}" destId="{F2F9F8B6-CB9D-4AC4-AF69-2B63C39379BC}" srcOrd="4" destOrd="0" presId="urn:microsoft.com/office/officeart/2005/8/layout/vList2"/>
    <dgm:cxn modelId="{29102C90-802A-485D-8D22-679C8028D6D4}" type="presParOf" srcId="{A3E65014-536B-497D-AAA5-19B477619C08}" destId="{19C8D66E-B0AF-4287-B012-2DCF059D609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225A8D7-5289-4E0B-A19E-49A88B1A80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0CAD59F-101C-4EFF-8559-3BA1905D10B5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Fondu biržas biedri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BD69067-A565-4EAF-AF98-3E3A0612EFC5}" type="parTrans" cxnId="{6FB867A9-CBCC-4962-BCFC-7B1675E368E6}">
      <dgm:prSet/>
      <dgm:spPr/>
      <dgm:t>
        <a:bodyPr/>
        <a:lstStyle/>
        <a:p>
          <a:endParaRPr lang="lv-LV"/>
        </a:p>
      </dgm:t>
    </dgm:pt>
    <dgm:pt modelId="{9468CC3E-6EDE-4F83-8284-453D8155D777}" type="sibTrans" cxnId="{6FB867A9-CBCC-4962-BCFC-7B1675E368E6}">
      <dgm:prSet/>
      <dgm:spPr/>
      <dgm:t>
        <a:bodyPr/>
        <a:lstStyle/>
        <a:p>
          <a:endParaRPr lang="lv-LV"/>
        </a:p>
      </dgm:t>
    </dgm:pt>
    <dgm:pt modelId="{5A010638-4E7B-4725-A74C-394696374CF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Licencētas juridiskas personas, bankas vai brokeru sabiedrības, kas ir tiesiskas veikt darījumus savā vai klientu vārdā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907A5EA-5AA0-4011-B7D2-405755E77C3B}" type="parTrans" cxnId="{88DC98AE-D2DE-4CBC-89F6-A213DFF9F55C}">
      <dgm:prSet/>
      <dgm:spPr/>
      <dgm:t>
        <a:bodyPr/>
        <a:lstStyle/>
        <a:p>
          <a:endParaRPr lang="lv-LV"/>
        </a:p>
      </dgm:t>
    </dgm:pt>
    <dgm:pt modelId="{6A8FB490-326B-4550-9961-F569C69EAF6D}" type="sibTrans" cxnId="{88DC98AE-D2DE-4CBC-89F6-A213DFF9F55C}">
      <dgm:prSet/>
      <dgm:spPr/>
      <dgm:t>
        <a:bodyPr/>
        <a:lstStyle/>
        <a:p>
          <a:endParaRPr lang="lv-LV"/>
        </a:p>
      </dgm:t>
    </dgm:pt>
    <dgm:pt modelId="{521AE260-662F-4AC5-92D8-4B6E0968504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Latvijas banka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0D0EDBF-CB92-47EC-BD5F-F3CDE5F33547}" type="parTrans" cxnId="{E218D875-AA39-44F5-8DEB-FC4D6C24969F}">
      <dgm:prSet/>
      <dgm:spPr/>
      <dgm:t>
        <a:bodyPr/>
        <a:lstStyle/>
        <a:p>
          <a:endParaRPr lang="lv-LV"/>
        </a:p>
      </dgm:t>
    </dgm:pt>
    <dgm:pt modelId="{AA476B81-3D2F-4C71-8019-1CE90A967B19}" type="sibTrans" cxnId="{E218D875-AA39-44F5-8DEB-FC4D6C24969F}">
      <dgm:prSet/>
      <dgm:spPr/>
      <dgm:t>
        <a:bodyPr/>
        <a:lstStyle/>
        <a:p>
          <a:endParaRPr lang="lv-LV"/>
        </a:p>
      </dgm:t>
    </dgm:pt>
    <dgm:pt modelId="{57B68144-457A-471E-B7F4-DA5DFE579A1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Piedalās norēķinu procesā, veic darījumu apmaksu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FFDD0D7-9978-44D1-BB64-DBE3B37D4332}" type="parTrans" cxnId="{11035F02-C9A5-4A1D-B2C6-1D7BD88EEF7D}">
      <dgm:prSet/>
      <dgm:spPr/>
      <dgm:t>
        <a:bodyPr/>
        <a:lstStyle/>
        <a:p>
          <a:endParaRPr lang="lv-LV"/>
        </a:p>
      </dgm:t>
    </dgm:pt>
    <dgm:pt modelId="{7EB4DAC2-57D3-4902-8F50-E5425DED8BE4}" type="sibTrans" cxnId="{11035F02-C9A5-4A1D-B2C6-1D7BD88EEF7D}">
      <dgm:prSet/>
      <dgm:spPr/>
      <dgm:t>
        <a:bodyPr/>
        <a:lstStyle/>
        <a:p>
          <a:endParaRPr lang="lv-LV"/>
        </a:p>
      </dgm:t>
    </dgm:pt>
    <dgm:pt modelId="{66F5A726-B68B-4371-9CFD-A75D4E74B3A2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Investori 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49772065-8376-4F2C-843B-FD659D555053}" type="parTrans" cxnId="{F3500C44-CC11-421F-AED2-8E8F5471FF48}">
      <dgm:prSet/>
      <dgm:spPr/>
      <dgm:t>
        <a:bodyPr/>
        <a:lstStyle/>
        <a:p>
          <a:endParaRPr lang="lv-LV"/>
        </a:p>
      </dgm:t>
    </dgm:pt>
    <dgm:pt modelId="{DDF93A25-FF5D-4E30-A0AE-5561BBAFF5DE}" type="sibTrans" cxnId="{F3500C44-CC11-421F-AED2-8E8F5471FF48}">
      <dgm:prSet/>
      <dgm:spPr/>
      <dgm:t>
        <a:bodyPr/>
        <a:lstStyle/>
        <a:p>
          <a:endParaRPr lang="lv-LV"/>
        </a:p>
      </dgm:t>
    </dgm:pt>
    <dgm:pt modelId="{1D1C79A5-1870-433B-8C16-0CA931865A56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Fiziskas un juridiskas personas, kas savus līdzekļus iegulda vērtspapīros, lai iegūtu papildus līdzekļus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D859E58-929B-4993-9091-BEE8E2428D9B}" type="parTrans" cxnId="{0D8264F9-833A-41AF-A88F-C934223DD524}">
      <dgm:prSet/>
      <dgm:spPr/>
      <dgm:t>
        <a:bodyPr/>
        <a:lstStyle/>
        <a:p>
          <a:endParaRPr lang="lv-LV"/>
        </a:p>
      </dgm:t>
    </dgm:pt>
    <dgm:pt modelId="{478206A6-E710-4E02-9F60-91DFE1F2331B}" type="sibTrans" cxnId="{0D8264F9-833A-41AF-A88F-C934223DD524}">
      <dgm:prSet/>
      <dgm:spPr/>
      <dgm:t>
        <a:bodyPr/>
        <a:lstStyle/>
        <a:p>
          <a:endParaRPr lang="lv-LV"/>
        </a:p>
      </dgm:t>
    </dgm:pt>
    <dgm:pt modelId="{F7FB8F38-55D0-43A3-A405-9F112E6A3BC4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Emitenti 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2536106-7AD8-497C-A4ED-4859ACCD7FDF}" type="parTrans" cxnId="{43EAA7BD-667C-4B67-B35D-8E2B5AEED736}">
      <dgm:prSet/>
      <dgm:spPr/>
      <dgm:t>
        <a:bodyPr/>
        <a:lstStyle/>
        <a:p>
          <a:endParaRPr lang="lv-LV"/>
        </a:p>
      </dgm:t>
    </dgm:pt>
    <dgm:pt modelId="{B703196C-B911-40A8-8F7A-31A9D5BC0E80}" type="sibTrans" cxnId="{43EAA7BD-667C-4B67-B35D-8E2B5AEED736}">
      <dgm:prSet/>
      <dgm:spPr/>
      <dgm:t>
        <a:bodyPr/>
        <a:lstStyle/>
        <a:p>
          <a:endParaRPr lang="lv-LV"/>
        </a:p>
      </dgm:t>
    </dgm:pt>
    <dgm:pt modelId="{64F58092-3704-4091-AE67-5E078356829D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Vērtspapīru  izdevēji (publiskas akciju sabiedrības, valsts, pašvaldības, bankas,  investīciju  un pensiju fondi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6618053-6394-47FE-95B3-8CE97C8D8004}" type="parTrans" cxnId="{7A15408C-8ADF-48FA-9C0A-267FEF8431FD}">
      <dgm:prSet/>
      <dgm:spPr/>
      <dgm:t>
        <a:bodyPr/>
        <a:lstStyle/>
        <a:p>
          <a:endParaRPr lang="lv-LV"/>
        </a:p>
      </dgm:t>
    </dgm:pt>
    <dgm:pt modelId="{5D8BF7EE-9A7F-4C68-9177-243F7562BCF9}" type="sibTrans" cxnId="{7A15408C-8ADF-48FA-9C0A-267FEF8431FD}">
      <dgm:prSet/>
      <dgm:spPr/>
      <dgm:t>
        <a:bodyPr/>
        <a:lstStyle/>
        <a:p>
          <a:endParaRPr lang="lv-LV"/>
        </a:p>
      </dgm:t>
    </dgm:pt>
    <dgm:pt modelId="{E25E2FC2-9E9E-46DC-B376-CE62FB742FD0}" type="pres">
      <dgm:prSet presAssocID="{8225A8D7-5289-4E0B-A19E-49A88B1A80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FC74495-013E-4DB4-81AA-B53C3CA16675}" type="pres">
      <dgm:prSet presAssocID="{00CAD59F-101C-4EFF-8559-3BA1905D10B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AF9C2F3-81B4-4639-B2BF-C52E6C9D7496}" type="pres">
      <dgm:prSet presAssocID="{00CAD59F-101C-4EFF-8559-3BA1905D10B5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82A5B05-D18E-49FE-9D7F-B3C447E02529}" type="pres">
      <dgm:prSet presAssocID="{521AE260-662F-4AC5-92D8-4B6E096850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140C885-1327-42BC-9111-377FDA9F2554}" type="pres">
      <dgm:prSet presAssocID="{521AE260-662F-4AC5-92D8-4B6E0968504D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EA998CA-660A-4723-81F2-BC4788429883}" type="pres">
      <dgm:prSet presAssocID="{F7FB8F38-55D0-43A3-A405-9F112E6A3BC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D5474AA-9461-4C68-9B27-F7EB82465AC9}" type="pres">
      <dgm:prSet presAssocID="{F7FB8F38-55D0-43A3-A405-9F112E6A3BC4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59A099E-EADD-4770-AD7E-266C11CD58F0}" type="pres">
      <dgm:prSet presAssocID="{66F5A726-B68B-4371-9CFD-A75D4E74B3A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2E0B708-FE7F-4986-B05D-48FA6D97F9F0}" type="pres">
      <dgm:prSet presAssocID="{66F5A726-B68B-4371-9CFD-A75D4E74B3A2}" presName="childText" presStyleLbl="revTx" presStyleIdx="3" presStyleCnt="4" custLinFactNeighborX="-348" custLinFactNeighborY="368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6AD56142-C94C-47E8-8C9D-29D814CC582E}" type="presOf" srcId="{521AE260-662F-4AC5-92D8-4B6E0968504D}" destId="{E82A5B05-D18E-49FE-9D7F-B3C447E02529}" srcOrd="0" destOrd="0" presId="urn:microsoft.com/office/officeart/2005/8/layout/vList2"/>
    <dgm:cxn modelId="{11035F02-C9A5-4A1D-B2C6-1D7BD88EEF7D}" srcId="{521AE260-662F-4AC5-92D8-4B6E0968504D}" destId="{57B68144-457A-471E-B7F4-DA5DFE579A12}" srcOrd="0" destOrd="0" parTransId="{5FFDD0D7-9978-44D1-BB64-DBE3B37D4332}" sibTransId="{7EB4DAC2-57D3-4902-8F50-E5425DED8BE4}"/>
    <dgm:cxn modelId="{43EAA7BD-667C-4B67-B35D-8E2B5AEED736}" srcId="{8225A8D7-5289-4E0B-A19E-49A88B1A80F2}" destId="{F7FB8F38-55D0-43A3-A405-9F112E6A3BC4}" srcOrd="2" destOrd="0" parTransId="{32536106-7AD8-497C-A4ED-4859ACCD7FDF}" sibTransId="{B703196C-B911-40A8-8F7A-31A9D5BC0E80}"/>
    <dgm:cxn modelId="{3687282E-CC2F-4297-A998-E62E53A681FB}" type="presOf" srcId="{00CAD59F-101C-4EFF-8559-3BA1905D10B5}" destId="{8FC74495-013E-4DB4-81AA-B53C3CA16675}" srcOrd="0" destOrd="0" presId="urn:microsoft.com/office/officeart/2005/8/layout/vList2"/>
    <dgm:cxn modelId="{E218D875-AA39-44F5-8DEB-FC4D6C24969F}" srcId="{8225A8D7-5289-4E0B-A19E-49A88B1A80F2}" destId="{521AE260-662F-4AC5-92D8-4B6E0968504D}" srcOrd="1" destOrd="0" parTransId="{60D0EDBF-CB92-47EC-BD5F-F3CDE5F33547}" sibTransId="{AA476B81-3D2F-4C71-8019-1CE90A967B19}"/>
    <dgm:cxn modelId="{0ECA085A-B576-458B-9BA7-C03CC333D8B7}" type="presOf" srcId="{64F58092-3704-4091-AE67-5E078356829D}" destId="{DD5474AA-9461-4C68-9B27-F7EB82465AC9}" srcOrd="0" destOrd="0" presId="urn:microsoft.com/office/officeart/2005/8/layout/vList2"/>
    <dgm:cxn modelId="{6FB867A9-CBCC-4962-BCFC-7B1675E368E6}" srcId="{8225A8D7-5289-4E0B-A19E-49A88B1A80F2}" destId="{00CAD59F-101C-4EFF-8559-3BA1905D10B5}" srcOrd="0" destOrd="0" parTransId="{9BD69067-A565-4EAF-AF98-3E3A0612EFC5}" sibTransId="{9468CC3E-6EDE-4F83-8284-453D8155D777}"/>
    <dgm:cxn modelId="{5AD364AC-7667-43C0-A83D-B30799CAF04D}" type="presOf" srcId="{66F5A726-B68B-4371-9CFD-A75D4E74B3A2}" destId="{259A099E-EADD-4770-AD7E-266C11CD58F0}" srcOrd="0" destOrd="0" presId="urn:microsoft.com/office/officeart/2005/8/layout/vList2"/>
    <dgm:cxn modelId="{C852FA89-23BB-4309-8404-A111067FA30F}" type="presOf" srcId="{1D1C79A5-1870-433B-8C16-0CA931865A56}" destId="{E2E0B708-FE7F-4986-B05D-48FA6D97F9F0}" srcOrd="0" destOrd="0" presId="urn:microsoft.com/office/officeart/2005/8/layout/vList2"/>
    <dgm:cxn modelId="{CDD9A242-F54A-4FF2-B262-4512AC747EDB}" type="presOf" srcId="{57B68144-457A-471E-B7F4-DA5DFE579A12}" destId="{C140C885-1327-42BC-9111-377FDA9F2554}" srcOrd="0" destOrd="0" presId="urn:microsoft.com/office/officeart/2005/8/layout/vList2"/>
    <dgm:cxn modelId="{F3500C44-CC11-421F-AED2-8E8F5471FF48}" srcId="{8225A8D7-5289-4E0B-A19E-49A88B1A80F2}" destId="{66F5A726-B68B-4371-9CFD-A75D4E74B3A2}" srcOrd="3" destOrd="0" parTransId="{49772065-8376-4F2C-843B-FD659D555053}" sibTransId="{DDF93A25-FF5D-4E30-A0AE-5561BBAFF5DE}"/>
    <dgm:cxn modelId="{0D8264F9-833A-41AF-A88F-C934223DD524}" srcId="{66F5A726-B68B-4371-9CFD-A75D4E74B3A2}" destId="{1D1C79A5-1870-433B-8C16-0CA931865A56}" srcOrd="0" destOrd="0" parTransId="{AD859E58-929B-4993-9091-BEE8E2428D9B}" sibTransId="{478206A6-E710-4E02-9F60-91DFE1F2331B}"/>
    <dgm:cxn modelId="{DF4E5A62-3F4E-4087-877F-B5DF513C33EA}" type="presOf" srcId="{5A010638-4E7B-4725-A74C-394696374CFC}" destId="{0AF9C2F3-81B4-4639-B2BF-C52E6C9D7496}" srcOrd="0" destOrd="0" presId="urn:microsoft.com/office/officeart/2005/8/layout/vList2"/>
    <dgm:cxn modelId="{C3032016-AF79-49F2-885F-3E9AE5B77EF9}" type="presOf" srcId="{F7FB8F38-55D0-43A3-A405-9F112E6A3BC4}" destId="{FEA998CA-660A-4723-81F2-BC4788429883}" srcOrd="0" destOrd="0" presId="urn:microsoft.com/office/officeart/2005/8/layout/vList2"/>
    <dgm:cxn modelId="{A0E75FEE-F834-4BC5-9BD6-9EAD849547C3}" type="presOf" srcId="{8225A8D7-5289-4E0B-A19E-49A88B1A80F2}" destId="{E25E2FC2-9E9E-46DC-B376-CE62FB742FD0}" srcOrd="0" destOrd="0" presId="urn:microsoft.com/office/officeart/2005/8/layout/vList2"/>
    <dgm:cxn modelId="{7A15408C-8ADF-48FA-9C0A-267FEF8431FD}" srcId="{F7FB8F38-55D0-43A3-A405-9F112E6A3BC4}" destId="{64F58092-3704-4091-AE67-5E078356829D}" srcOrd="0" destOrd="0" parTransId="{26618053-6394-47FE-95B3-8CE97C8D8004}" sibTransId="{5D8BF7EE-9A7F-4C68-9177-243F7562BCF9}"/>
    <dgm:cxn modelId="{88DC98AE-D2DE-4CBC-89F6-A213DFF9F55C}" srcId="{00CAD59F-101C-4EFF-8559-3BA1905D10B5}" destId="{5A010638-4E7B-4725-A74C-394696374CFC}" srcOrd="0" destOrd="0" parTransId="{A907A5EA-5AA0-4011-B7D2-405755E77C3B}" sibTransId="{6A8FB490-326B-4550-9961-F569C69EAF6D}"/>
    <dgm:cxn modelId="{26CCAD13-D661-45B8-9AFB-8BB6181BF9BD}" type="presParOf" srcId="{E25E2FC2-9E9E-46DC-B376-CE62FB742FD0}" destId="{8FC74495-013E-4DB4-81AA-B53C3CA16675}" srcOrd="0" destOrd="0" presId="urn:microsoft.com/office/officeart/2005/8/layout/vList2"/>
    <dgm:cxn modelId="{7E04AF18-2781-445E-9C89-F07BC6485597}" type="presParOf" srcId="{E25E2FC2-9E9E-46DC-B376-CE62FB742FD0}" destId="{0AF9C2F3-81B4-4639-B2BF-C52E6C9D7496}" srcOrd="1" destOrd="0" presId="urn:microsoft.com/office/officeart/2005/8/layout/vList2"/>
    <dgm:cxn modelId="{F98926C8-2FC4-4228-A2E7-32B8781702C7}" type="presParOf" srcId="{E25E2FC2-9E9E-46DC-B376-CE62FB742FD0}" destId="{E82A5B05-D18E-49FE-9D7F-B3C447E02529}" srcOrd="2" destOrd="0" presId="urn:microsoft.com/office/officeart/2005/8/layout/vList2"/>
    <dgm:cxn modelId="{5CFFF3A3-D80D-461C-AE43-2E143FB04F8C}" type="presParOf" srcId="{E25E2FC2-9E9E-46DC-B376-CE62FB742FD0}" destId="{C140C885-1327-42BC-9111-377FDA9F2554}" srcOrd="3" destOrd="0" presId="urn:microsoft.com/office/officeart/2005/8/layout/vList2"/>
    <dgm:cxn modelId="{126ED906-6518-4D68-B4AF-C3598382D330}" type="presParOf" srcId="{E25E2FC2-9E9E-46DC-B376-CE62FB742FD0}" destId="{FEA998CA-660A-4723-81F2-BC4788429883}" srcOrd="4" destOrd="0" presId="urn:microsoft.com/office/officeart/2005/8/layout/vList2"/>
    <dgm:cxn modelId="{FC1FFFB9-4657-441D-82A8-4399B5C945D0}" type="presParOf" srcId="{E25E2FC2-9E9E-46DC-B376-CE62FB742FD0}" destId="{DD5474AA-9461-4C68-9B27-F7EB82465AC9}" srcOrd="5" destOrd="0" presId="urn:microsoft.com/office/officeart/2005/8/layout/vList2"/>
    <dgm:cxn modelId="{DE0FB3A7-E45B-49FC-9AFC-3F5CD9E6BAC1}" type="presParOf" srcId="{E25E2FC2-9E9E-46DC-B376-CE62FB742FD0}" destId="{259A099E-EADD-4770-AD7E-266C11CD58F0}" srcOrd="6" destOrd="0" presId="urn:microsoft.com/office/officeart/2005/8/layout/vList2"/>
    <dgm:cxn modelId="{1DE4B022-F118-4C8C-9DDE-CC4110740C9D}" type="presParOf" srcId="{E25E2FC2-9E9E-46DC-B376-CE62FB742FD0}" destId="{E2E0B708-FE7F-4986-B05D-48FA6D97F9F0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F9C89A-BDBE-4E50-9783-03CF00B9AA2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484B57A-E021-4C0D-AC07-E98708F848E9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Iekšējie finanšu līdzekļi</a:t>
          </a:r>
          <a:endParaRPr lang="lv-LV" sz="2800" dirty="0"/>
        </a:p>
      </dgm:t>
    </dgm:pt>
    <dgm:pt modelId="{8D6824FD-182C-4A58-AF0F-6BB2B0AB7D50}" type="parTrans" cxnId="{7E5B05BB-826C-4C88-AD44-B489A1502C9A}">
      <dgm:prSet/>
      <dgm:spPr/>
      <dgm:t>
        <a:bodyPr/>
        <a:lstStyle/>
        <a:p>
          <a:endParaRPr lang="lv-LV"/>
        </a:p>
      </dgm:t>
    </dgm:pt>
    <dgm:pt modelId="{3CCE97DB-D603-4FA5-9298-A7C5AB65C64F}" type="sibTrans" cxnId="{7E5B05BB-826C-4C88-AD44-B489A1502C9A}">
      <dgm:prSet/>
      <dgm:spPr/>
      <dgm:t>
        <a:bodyPr/>
        <a:lstStyle/>
        <a:p>
          <a:endParaRPr lang="lv-LV"/>
        </a:p>
      </dgm:t>
    </dgm:pt>
    <dgm:pt modelId="{32E3C735-1828-4D4D-9C51-2CC3CFCC6F02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Amortizācijas atskaitījumi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A418D80-0693-4A29-B8A4-CDD7C04D0297}" type="parTrans" cxnId="{25F7439A-964B-439D-9784-6EC0DA2691CC}">
      <dgm:prSet/>
      <dgm:spPr/>
      <dgm:t>
        <a:bodyPr/>
        <a:lstStyle/>
        <a:p>
          <a:endParaRPr lang="lv-LV"/>
        </a:p>
      </dgm:t>
    </dgm:pt>
    <dgm:pt modelId="{4D86AED6-C5B9-4003-A56E-D8D0871C4A7A}" type="sibTrans" cxnId="{25F7439A-964B-439D-9784-6EC0DA2691CC}">
      <dgm:prSet/>
      <dgm:spPr/>
      <dgm:t>
        <a:bodyPr/>
        <a:lstStyle/>
        <a:p>
          <a:endParaRPr lang="lv-LV"/>
        </a:p>
      </dgm:t>
    </dgm:pt>
    <dgm:pt modelId="{D444E090-AF58-4343-8613-CCDFF57B8F1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nesadalītā peļņa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F0F2EA9-37F0-47BC-A04E-D073ACCFD2F2}" type="parTrans" cxnId="{CAC0DAEA-3A32-44F0-89DA-DDBD50CE225A}">
      <dgm:prSet/>
      <dgm:spPr/>
      <dgm:t>
        <a:bodyPr/>
        <a:lstStyle/>
        <a:p>
          <a:endParaRPr lang="lv-LV"/>
        </a:p>
      </dgm:t>
    </dgm:pt>
    <dgm:pt modelId="{190C7A88-DD15-4EEA-BE07-B9AEE5318C56}" type="sibTrans" cxnId="{CAC0DAEA-3A32-44F0-89DA-DDBD50CE225A}">
      <dgm:prSet/>
      <dgm:spPr/>
      <dgm:t>
        <a:bodyPr/>
        <a:lstStyle/>
        <a:p>
          <a:endParaRPr lang="lv-LV"/>
        </a:p>
      </dgm:t>
    </dgm:pt>
    <dgm:pt modelId="{59188318-3CEC-4581-B44F-A0AE15BD4250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Rezerves 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DA1A2D5-10FB-4482-8904-02075667EF27}" type="parTrans" cxnId="{F09869EF-C450-4BA2-871E-8192AAEF69CF}">
      <dgm:prSet/>
      <dgm:spPr/>
      <dgm:t>
        <a:bodyPr/>
        <a:lstStyle/>
        <a:p>
          <a:endParaRPr lang="lv-LV"/>
        </a:p>
      </dgm:t>
    </dgm:pt>
    <dgm:pt modelId="{76929378-3A65-4AFF-9F80-3AC98904CE3C}" type="sibTrans" cxnId="{F09869EF-C450-4BA2-871E-8192AAEF69CF}">
      <dgm:prSet/>
      <dgm:spPr/>
      <dgm:t>
        <a:bodyPr/>
        <a:lstStyle/>
        <a:p>
          <a:endParaRPr lang="lv-LV"/>
        </a:p>
      </dgm:t>
    </dgm:pt>
    <dgm:pt modelId="{F1BCE9A0-8B3C-4747-8198-A29D88A47E4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dibināšanas fonds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302C083-1BCD-4547-BF5C-446648A45E3C}" type="parTrans" cxnId="{0D146E47-A97B-4AD8-A900-8A244B0C3DE8}">
      <dgm:prSet/>
      <dgm:spPr/>
      <dgm:t>
        <a:bodyPr/>
        <a:lstStyle/>
        <a:p>
          <a:endParaRPr lang="lv-LV"/>
        </a:p>
      </dgm:t>
    </dgm:pt>
    <dgm:pt modelId="{8A92D0A4-B179-45C3-BB90-7381179539DD}" type="sibTrans" cxnId="{0D146E47-A97B-4AD8-A900-8A244B0C3DE8}">
      <dgm:prSet/>
      <dgm:spPr/>
      <dgm:t>
        <a:bodyPr/>
        <a:lstStyle/>
        <a:p>
          <a:endParaRPr lang="lv-LV"/>
        </a:p>
      </dgm:t>
    </dgm:pt>
    <dgm:pt modelId="{6BEBE9CD-1568-4033-AB4A-76CCDF43155E}" type="pres">
      <dgm:prSet presAssocID="{73F9C89A-BDBE-4E50-9783-03CF00B9AA2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93A853B4-3138-4523-83B5-9178C08315AD}" type="pres">
      <dgm:prSet presAssocID="{9484B57A-E021-4C0D-AC07-E98708F848E9}" presName="hierRoot1" presStyleCnt="0">
        <dgm:presLayoutVars>
          <dgm:hierBranch val="init"/>
        </dgm:presLayoutVars>
      </dgm:prSet>
      <dgm:spPr/>
    </dgm:pt>
    <dgm:pt modelId="{84FD41E6-202E-437B-9520-10ABD8426D08}" type="pres">
      <dgm:prSet presAssocID="{9484B57A-E021-4C0D-AC07-E98708F848E9}" presName="rootComposite1" presStyleCnt="0"/>
      <dgm:spPr/>
    </dgm:pt>
    <dgm:pt modelId="{031A01A4-46D1-4924-8507-ECCA8288F1DB}" type="pres">
      <dgm:prSet presAssocID="{9484B57A-E021-4C0D-AC07-E98708F848E9}" presName="rootText1" presStyleLbl="node0" presStyleIdx="0" presStyleCnt="1" custScaleY="15078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09D6AA27-A36C-4F3A-81E0-6D28FE94AF30}" type="pres">
      <dgm:prSet presAssocID="{9484B57A-E021-4C0D-AC07-E98708F848E9}" presName="rootConnector1" presStyleLbl="node1" presStyleIdx="0" presStyleCnt="0"/>
      <dgm:spPr/>
      <dgm:t>
        <a:bodyPr/>
        <a:lstStyle/>
        <a:p>
          <a:endParaRPr lang="lv-LV"/>
        </a:p>
      </dgm:t>
    </dgm:pt>
    <dgm:pt modelId="{AED00C65-F904-4AE0-811A-EC72EA0188A9}" type="pres">
      <dgm:prSet presAssocID="{9484B57A-E021-4C0D-AC07-E98708F848E9}" presName="hierChild2" presStyleCnt="0"/>
      <dgm:spPr/>
    </dgm:pt>
    <dgm:pt modelId="{AB47F31B-3656-44AD-AA76-D59DD285E0E9}" type="pres">
      <dgm:prSet presAssocID="{1302C083-1BCD-4547-BF5C-446648A45E3C}" presName="Name37" presStyleLbl="parChTrans1D2" presStyleIdx="0" presStyleCnt="4"/>
      <dgm:spPr/>
      <dgm:t>
        <a:bodyPr/>
        <a:lstStyle/>
        <a:p>
          <a:endParaRPr lang="lv-LV"/>
        </a:p>
      </dgm:t>
    </dgm:pt>
    <dgm:pt modelId="{D06EED0A-FAEC-4441-8942-2185708E1D57}" type="pres">
      <dgm:prSet presAssocID="{F1BCE9A0-8B3C-4747-8198-A29D88A47E41}" presName="hierRoot2" presStyleCnt="0">
        <dgm:presLayoutVars>
          <dgm:hierBranch val="init"/>
        </dgm:presLayoutVars>
      </dgm:prSet>
      <dgm:spPr/>
    </dgm:pt>
    <dgm:pt modelId="{527224EB-80F6-401D-BDE9-FC82D1B076AC}" type="pres">
      <dgm:prSet presAssocID="{F1BCE9A0-8B3C-4747-8198-A29D88A47E41}" presName="rootComposite" presStyleCnt="0"/>
      <dgm:spPr/>
    </dgm:pt>
    <dgm:pt modelId="{8644CDE7-2B9C-419B-9C4D-4B92630F1A36}" type="pres">
      <dgm:prSet presAssocID="{F1BCE9A0-8B3C-4747-8198-A29D88A47E41}" presName="rootText" presStyleLbl="node2" presStyleIdx="0" presStyleCnt="4" custScaleY="13033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60C6BAE-973B-4B18-9AAA-31902F192A80}" type="pres">
      <dgm:prSet presAssocID="{F1BCE9A0-8B3C-4747-8198-A29D88A47E41}" presName="rootConnector" presStyleLbl="node2" presStyleIdx="0" presStyleCnt="4"/>
      <dgm:spPr/>
      <dgm:t>
        <a:bodyPr/>
        <a:lstStyle/>
        <a:p>
          <a:endParaRPr lang="lv-LV"/>
        </a:p>
      </dgm:t>
    </dgm:pt>
    <dgm:pt modelId="{F57EBBA7-02A7-4E02-BDCD-0297A152E70B}" type="pres">
      <dgm:prSet presAssocID="{F1BCE9A0-8B3C-4747-8198-A29D88A47E41}" presName="hierChild4" presStyleCnt="0"/>
      <dgm:spPr/>
    </dgm:pt>
    <dgm:pt modelId="{09A7422A-909E-46DA-ABFB-EB03372DB329}" type="pres">
      <dgm:prSet presAssocID="{F1BCE9A0-8B3C-4747-8198-A29D88A47E41}" presName="hierChild5" presStyleCnt="0"/>
      <dgm:spPr/>
    </dgm:pt>
    <dgm:pt modelId="{20667F38-9861-47ED-818F-564A4D0CDB5D}" type="pres">
      <dgm:prSet presAssocID="{6A418D80-0693-4A29-B8A4-CDD7C04D0297}" presName="Name37" presStyleLbl="parChTrans1D2" presStyleIdx="1" presStyleCnt="4"/>
      <dgm:spPr/>
      <dgm:t>
        <a:bodyPr/>
        <a:lstStyle/>
        <a:p>
          <a:endParaRPr lang="lv-LV"/>
        </a:p>
      </dgm:t>
    </dgm:pt>
    <dgm:pt modelId="{6AE4AF50-966C-437C-B70D-DA76AEA35864}" type="pres">
      <dgm:prSet presAssocID="{32E3C735-1828-4D4D-9C51-2CC3CFCC6F02}" presName="hierRoot2" presStyleCnt="0">
        <dgm:presLayoutVars>
          <dgm:hierBranch val="init"/>
        </dgm:presLayoutVars>
      </dgm:prSet>
      <dgm:spPr/>
    </dgm:pt>
    <dgm:pt modelId="{5F6FCD92-2E30-444D-B87E-A3E172F5BABC}" type="pres">
      <dgm:prSet presAssocID="{32E3C735-1828-4D4D-9C51-2CC3CFCC6F02}" presName="rootComposite" presStyleCnt="0"/>
      <dgm:spPr/>
    </dgm:pt>
    <dgm:pt modelId="{6304D097-9BFE-4E0A-A1D9-3AB86A1B2F5F}" type="pres">
      <dgm:prSet presAssocID="{32E3C735-1828-4D4D-9C51-2CC3CFCC6F02}" presName="rootText" presStyleLbl="node2" presStyleIdx="1" presStyleCnt="4" custScaleY="128479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11D990C-1E5C-41A6-920D-F8A38641269D}" type="pres">
      <dgm:prSet presAssocID="{32E3C735-1828-4D4D-9C51-2CC3CFCC6F02}" presName="rootConnector" presStyleLbl="node2" presStyleIdx="1" presStyleCnt="4"/>
      <dgm:spPr/>
      <dgm:t>
        <a:bodyPr/>
        <a:lstStyle/>
        <a:p>
          <a:endParaRPr lang="lv-LV"/>
        </a:p>
      </dgm:t>
    </dgm:pt>
    <dgm:pt modelId="{ED5EB601-7120-4952-B843-C5BC93D3FFE3}" type="pres">
      <dgm:prSet presAssocID="{32E3C735-1828-4D4D-9C51-2CC3CFCC6F02}" presName="hierChild4" presStyleCnt="0"/>
      <dgm:spPr/>
    </dgm:pt>
    <dgm:pt modelId="{F4C13F63-8D21-434E-9F06-10D7B303F040}" type="pres">
      <dgm:prSet presAssocID="{32E3C735-1828-4D4D-9C51-2CC3CFCC6F02}" presName="hierChild5" presStyleCnt="0"/>
      <dgm:spPr/>
    </dgm:pt>
    <dgm:pt modelId="{A4EE3164-A735-4754-A73A-600AE52B9815}" type="pres">
      <dgm:prSet presAssocID="{1F0F2EA9-37F0-47BC-A04E-D073ACCFD2F2}" presName="Name37" presStyleLbl="parChTrans1D2" presStyleIdx="2" presStyleCnt="4"/>
      <dgm:spPr/>
      <dgm:t>
        <a:bodyPr/>
        <a:lstStyle/>
        <a:p>
          <a:endParaRPr lang="lv-LV"/>
        </a:p>
      </dgm:t>
    </dgm:pt>
    <dgm:pt modelId="{B102970E-55D5-4A48-BA67-92E947FC2810}" type="pres">
      <dgm:prSet presAssocID="{D444E090-AF58-4343-8613-CCDFF57B8F1C}" presName="hierRoot2" presStyleCnt="0">
        <dgm:presLayoutVars>
          <dgm:hierBranch val="init"/>
        </dgm:presLayoutVars>
      </dgm:prSet>
      <dgm:spPr/>
    </dgm:pt>
    <dgm:pt modelId="{F9C87A6A-F0D9-4836-AFD2-D5F4A6C06682}" type="pres">
      <dgm:prSet presAssocID="{D444E090-AF58-4343-8613-CCDFF57B8F1C}" presName="rootComposite" presStyleCnt="0"/>
      <dgm:spPr/>
    </dgm:pt>
    <dgm:pt modelId="{B489DB8E-A01B-480C-8F63-6A40818AD431}" type="pres">
      <dgm:prSet presAssocID="{D444E090-AF58-4343-8613-CCDFF57B8F1C}" presName="rootText" presStyleLbl="node2" presStyleIdx="2" presStyleCnt="4" custScaleY="128479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2095316-C90A-4B65-ACC5-4C8130B4B670}" type="pres">
      <dgm:prSet presAssocID="{D444E090-AF58-4343-8613-CCDFF57B8F1C}" presName="rootConnector" presStyleLbl="node2" presStyleIdx="2" presStyleCnt="4"/>
      <dgm:spPr/>
      <dgm:t>
        <a:bodyPr/>
        <a:lstStyle/>
        <a:p>
          <a:endParaRPr lang="lv-LV"/>
        </a:p>
      </dgm:t>
    </dgm:pt>
    <dgm:pt modelId="{99FA5D5C-4A2A-4AFB-9694-AB5C59D47BDC}" type="pres">
      <dgm:prSet presAssocID="{D444E090-AF58-4343-8613-CCDFF57B8F1C}" presName="hierChild4" presStyleCnt="0"/>
      <dgm:spPr/>
    </dgm:pt>
    <dgm:pt modelId="{E22E7EBA-61A7-4115-9269-950F207D7412}" type="pres">
      <dgm:prSet presAssocID="{D444E090-AF58-4343-8613-CCDFF57B8F1C}" presName="hierChild5" presStyleCnt="0"/>
      <dgm:spPr/>
    </dgm:pt>
    <dgm:pt modelId="{B4B73874-A13A-4397-AB1B-E075948F5937}" type="pres">
      <dgm:prSet presAssocID="{EDA1A2D5-10FB-4482-8904-02075667EF27}" presName="Name37" presStyleLbl="parChTrans1D2" presStyleIdx="3" presStyleCnt="4"/>
      <dgm:spPr/>
      <dgm:t>
        <a:bodyPr/>
        <a:lstStyle/>
        <a:p>
          <a:endParaRPr lang="lv-LV"/>
        </a:p>
      </dgm:t>
    </dgm:pt>
    <dgm:pt modelId="{5410D690-FE93-411D-BC0C-F03E8623B901}" type="pres">
      <dgm:prSet presAssocID="{59188318-3CEC-4581-B44F-A0AE15BD4250}" presName="hierRoot2" presStyleCnt="0">
        <dgm:presLayoutVars>
          <dgm:hierBranch val="init"/>
        </dgm:presLayoutVars>
      </dgm:prSet>
      <dgm:spPr/>
    </dgm:pt>
    <dgm:pt modelId="{763E6EEA-EDC1-4D83-94F3-45913558376D}" type="pres">
      <dgm:prSet presAssocID="{59188318-3CEC-4581-B44F-A0AE15BD4250}" presName="rootComposite" presStyleCnt="0"/>
      <dgm:spPr/>
    </dgm:pt>
    <dgm:pt modelId="{CA531231-703C-4C9D-AFDC-C9103C7B3E00}" type="pres">
      <dgm:prSet presAssocID="{59188318-3CEC-4581-B44F-A0AE15BD4250}" presName="rootText" presStyleLbl="node2" presStyleIdx="3" presStyleCnt="4" custScaleY="128479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FCF9BA5-0CFA-4E74-A7CE-B6E5FA8E547C}" type="pres">
      <dgm:prSet presAssocID="{59188318-3CEC-4581-B44F-A0AE15BD4250}" presName="rootConnector" presStyleLbl="node2" presStyleIdx="3" presStyleCnt="4"/>
      <dgm:spPr/>
      <dgm:t>
        <a:bodyPr/>
        <a:lstStyle/>
        <a:p>
          <a:endParaRPr lang="lv-LV"/>
        </a:p>
      </dgm:t>
    </dgm:pt>
    <dgm:pt modelId="{A873738A-0731-416C-99BA-CAC8CD011FFC}" type="pres">
      <dgm:prSet presAssocID="{59188318-3CEC-4581-B44F-A0AE15BD4250}" presName="hierChild4" presStyleCnt="0"/>
      <dgm:spPr/>
    </dgm:pt>
    <dgm:pt modelId="{E316B9D5-7A8B-4FAA-A4E2-166F7BE3C77A}" type="pres">
      <dgm:prSet presAssocID="{59188318-3CEC-4581-B44F-A0AE15BD4250}" presName="hierChild5" presStyleCnt="0"/>
      <dgm:spPr/>
    </dgm:pt>
    <dgm:pt modelId="{EB7A993F-5859-4469-BD78-835DE5E2AB05}" type="pres">
      <dgm:prSet presAssocID="{9484B57A-E021-4C0D-AC07-E98708F848E9}" presName="hierChild3" presStyleCnt="0"/>
      <dgm:spPr/>
    </dgm:pt>
  </dgm:ptLst>
  <dgm:cxnLst>
    <dgm:cxn modelId="{4B0D875F-4147-4118-B9F1-C9CCF88BCEB8}" type="presOf" srcId="{6A418D80-0693-4A29-B8A4-CDD7C04D0297}" destId="{20667F38-9861-47ED-818F-564A4D0CDB5D}" srcOrd="0" destOrd="0" presId="urn:microsoft.com/office/officeart/2005/8/layout/orgChart1"/>
    <dgm:cxn modelId="{E64C1D24-8B9F-4608-9A39-9FCDA1B8D195}" type="presOf" srcId="{73F9C89A-BDBE-4E50-9783-03CF00B9AA22}" destId="{6BEBE9CD-1568-4033-AB4A-76CCDF43155E}" srcOrd="0" destOrd="0" presId="urn:microsoft.com/office/officeart/2005/8/layout/orgChart1"/>
    <dgm:cxn modelId="{DF97F32E-154F-4AD1-9178-D73DF37D196A}" type="presOf" srcId="{EDA1A2D5-10FB-4482-8904-02075667EF27}" destId="{B4B73874-A13A-4397-AB1B-E075948F5937}" srcOrd="0" destOrd="0" presId="urn:microsoft.com/office/officeart/2005/8/layout/orgChart1"/>
    <dgm:cxn modelId="{8E111436-689D-4CBF-AC85-8907455E4B1F}" type="presOf" srcId="{F1BCE9A0-8B3C-4747-8198-A29D88A47E41}" destId="{160C6BAE-973B-4B18-9AAA-31902F192A80}" srcOrd="1" destOrd="0" presId="urn:microsoft.com/office/officeart/2005/8/layout/orgChart1"/>
    <dgm:cxn modelId="{F3D42CAD-5934-4870-80F9-2A86C7691A7C}" type="presOf" srcId="{D444E090-AF58-4343-8613-CCDFF57B8F1C}" destId="{B489DB8E-A01B-480C-8F63-6A40818AD431}" srcOrd="0" destOrd="0" presId="urn:microsoft.com/office/officeart/2005/8/layout/orgChart1"/>
    <dgm:cxn modelId="{1DBBA58E-E2BE-4522-B48C-0430E61D5188}" type="presOf" srcId="{32E3C735-1828-4D4D-9C51-2CC3CFCC6F02}" destId="{E11D990C-1E5C-41A6-920D-F8A38641269D}" srcOrd="1" destOrd="0" presId="urn:microsoft.com/office/officeart/2005/8/layout/orgChart1"/>
    <dgm:cxn modelId="{CAC0DAEA-3A32-44F0-89DA-DDBD50CE225A}" srcId="{9484B57A-E021-4C0D-AC07-E98708F848E9}" destId="{D444E090-AF58-4343-8613-CCDFF57B8F1C}" srcOrd="2" destOrd="0" parTransId="{1F0F2EA9-37F0-47BC-A04E-D073ACCFD2F2}" sibTransId="{190C7A88-DD15-4EEA-BE07-B9AEE5318C56}"/>
    <dgm:cxn modelId="{F09869EF-C450-4BA2-871E-8192AAEF69CF}" srcId="{9484B57A-E021-4C0D-AC07-E98708F848E9}" destId="{59188318-3CEC-4581-B44F-A0AE15BD4250}" srcOrd="3" destOrd="0" parTransId="{EDA1A2D5-10FB-4482-8904-02075667EF27}" sibTransId="{76929378-3A65-4AFF-9F80-3AC98904CE3C}"/>
    <dgm:cxn modelId="{A37FF3CD-6DDF-4E73-A639-1EBE06317A94}" type="presOf" srcId="{1302C083-1BCD-4547-BF5C-446648A45E3C}" destId="{AB47F31B-3656-44AD-AA76-D59DD285E0E9}" srcOrd="0" destOrd="0" presId="urn:microsoft.com/office/officeart/2005/8/layout/orgChart1"/>
    <dgm:cxn modelId="{7E5B05BB-826C-4C88-AD44-B489A1502C9A}" srcId="{73F9C89A-BDBE-4E50-9783-03CF00B9AA22}" destId="{9484B57A-E021-4C0D-AC07-E98708F848E9}" srcOrd="0" destOrd="0" parTransId="{8D6824FD-182C-4A58-AF0F-6BB2B0AB7D50}" sibTransId="{3CCE97DB-D603-4FA5-9298-A7C5AB65C64F}"/>
    <dgm:cxn modelId="{484D57C5-DDF9-4814-B429-AE65590149A4}" type="presOf" srcId="{32E3C735-1828-4D4D-9C51-2CC3CFCC6F02}" destId="{6304D097-9BFE-4E0A-A1D9-3AB86A1B2F5F}" srcOrd="0" destOrd="0" presId="urn:microsoft.com/office/officeart/2005/8/layout/orgChart1"/>
    <dgm:cxn modelId="{B77EB607-D515-4492-807B-DA403EAC23D0}" type="presOf" srcId="{D444E090-AF58-4343-8613-CCDFF57B8F1C}" destId="{42095316-C90A-4B65-ACC5-4C8130B4B670}" srcOrd="1" destOrd="0" presId="urn:microsoft.com/office/officeart/2005/8/layout/orgChart1"/>
    <dgm:cxn modelId="{182F31BE-D089-4EE5-B5CC-7450C2421961}" type="presOf" srcId="{9484B57A-E021-4C0D-AC07-E98708F848E9}" destId="{031A01A4-46D1-4924-8507-ECCA8288F1DB}" srcOrd="0" destOrd="0" presId="urn:microsoft.com/office/officeart/2005/8/layout/orgChart1"/>
    <dgm:cxn modelId="{A1641B07-02E8-44AB-AAC0-2656379AD5BE}" type="presOf" srcId="{1F0F2EA9-37F0-47BC-A04E-D073ACCFD2F2}" destId="{A4EE3164-A735-4754-A73A-600AE52B9815}" srcOrd="0" destOrd="0" presId="urn:microsoft.com/office/officeart/2005/8/layout/orgChart1"/>
    <dgm:cxn modelId="{D0704E9A-B9BE-4E80-98DF-C0AB11D6551B}" type="presOf" srcId="{59188318-3CEC-4581-B44F-A0AE15BD4250}" destId="{CA531231-703C-4C9D-AFDC-C9103C7B3E00}" srcOrd="0" destOrd="0" presId="urn:microsoft.com/office/officeart/2005/8/layout/orgChart1"/>
    <dgm:cxn modelId="{0D146E47-A97B-4AD8-A900-8A244B0C3DE8}" srcId="{9484B57A-E021-4C0D-AC07-E98708F848E9}" destId="{F1BCE9A0-8B3C-4747-8198-A29D88A47E41}" srcOrd="0" destOrd="0" parTransId="{1302C083-1BCD-4547-BF5C-446648A45E3C}" sibTransId="{8A92D0A4-B179-45C3-BB90-7381179539DD}"/>
    <dgm:cxn modelId="{CFAC9E8C-B8A2-4FC2-81B5-E2837F024E17}" type="presOf" srcId="{9484B57A-E021-4C0D-AC07-E98708F848E9}" destId="{09D6AA27-A36C-4F3A-81E0-6D28FE94AF30}" srcOrd="1" destOrd="0" presId="urn:microsoft.com/office/officeart/2005/8/layout/orgChart1"/>
    <dgm:cxn modelId="{25F7439A-964B-439D-9784-6EC0DA2691CC}" srcId="{9484B57A-E021-4C0D-AC07-E98708F848E9}" destId="{32E3C735-1828-4D4D-9C51-2CC3CFCC6F02}" srcOrd="1" destOrd="0" parTransId="{6A418D80-0693-4A29-B8A4-CDD7C04D0297}" sibTransId="{4D86AED6-C5B9-4003-A56E-D8D0871C4A7A}"/>
    <dgm:cxn modelId="{6AB5BA32-44D2-49DC-9D83-0FD9D96490A2}" type="presOf" srcId="{F1BCE9A0-8B3C-4747-8198-A29D88A47E41}" destId="{8644CDE7-2B9C-419B-9C4D-4B92630F1A36}" srcOrd="0" destOrd="0" presId="urn:microsoft.com/office/officeart/2005/8/layout/orgChart1"/>
    <dgm:cxn modelId="{8DBEEFF4-0CF0-41A7-9114-A33AEAF86D7F}" type="presOf" srcId="{59188318-3CEC-4581-B44F-A0AE15BD4250}" destId="{1FCF9BA5-0CFA-4E74-A7CE-B6E5FA8E547C}" srcOrd="1" destOrd="0" presId="urn:microsoft.com/office/officeart/2005/8/layout/orgChart1"/>
    <dgm:cxn modelId="{30702807-4261-4504-ACEB-E057AB3600A9}" type="presParOf" srcId="{6BEBE9CD-1568-4033-AB4A-76CCDF43155E}" destId="{93A853B4-3138-4523-83B5-9178C08315AD}" srcOrd="0" destOrd="0" presId="urn:microsoft.com/office/officeart/2005/8/layout/orgChart1"/>
    <dgm:cxn modelId="{062940AE-4978-4E93-994B-A1ABB3348601}" type="presParOf" srcId="{93A853B4-3138-4523-83B5-9178C08315AD}" destId="{84FD41E6-202E-437B-9520-10ABD8426D08}" srcOrd="0" destOrd="0" presId="urn:microsoft.com/office/officeart/2005/8/layout/orgChart1"/>
    <dgm:cxn modelId="{E0C4B8FC-E715-44F5-B785-D5362D434561}" type="presParOf" srcId="{84FD41E6-202E-437B-9520-10ABD8426D08}" destId="{031A01A4-46D1-4924-8507-ECCA8288F1DB}" srcOrd="0" destOrd="0" presId="urn:microsoft.com/office/officeart/2005/8/layout/orgChart1"/>
    <dgm:cxn modelId="{E1199586-0006-4746-964A-311F7C48712F}" type="presParOf" srcId="{84FD41E6-202E-437B-9520-10ABD8426D08}" destId="{09D6AA27-A36C-4F3A-81E0-6D28FE94AF30}" srcOrd="1" destOrd="0" presId="urn:microsoft.com/office/officeart/2005/8/layout/orgChart1"/>
    <dgm:cxn modelId="{D5E4F104-B690-4C6A-BAFA-82092095C621}" type="presParOf" srcId="{93A853B4-3138-4523-83B5-9178C08315AD}" destId="{AED00C65-F904-4AE0-811A-EC72EA0188A9}" srcOrd="1" destOrd="0" presId="urn:microsoft.com/office/officeart/2005/8/layout/orgChart1"/>
    <dgm:cxn modelId="{CCB234AF-247C-4631-9BC7-B1E1442412DF}" type="presParOf" srcId="{AED00C65-F904-4AE0-811A-EC72EA0188A9}" destId="{AB47F31B-3656-44AD-AA76-D59DD285E0E9}" srcOrd="0" destOrd="0" presId="urn:microsoft.com/office/officeart/2005/8/layout/orgChart1"/>
    <dgm:cxn modelId="{6CE5B60B-BF5A-4467-804C-42E8B1C7F3E3}" type="presParOf" srcId="{AED00C65-F904-4AE0-811A-EC72EA0188A9}" destId="{D06EED0A-FAEC-4441-8942-2185708E1D57}" srcOrd="1" destOrd="0" presId="urn:microsoft.com/office/officeart/2005/8/layout/orgChart1"/>
    <dgm:cxn modelId="{DEDABD2F-1F5A-4EAA-8DA1-DC10CC96E54C}" type="presParOf" srcId="{D06EED0A-FAEC-4441-8942-2185708E1D57}" destId="{527224EB-80F6-401D-BDE9-FC82D1B076AC}" srcOrd="0" destOrd="0" presId="urn:microsoft.com/office/officeart/2005/8/layout/orgChart1"/>
    <dgm:cxn modelId="{14463BEB-E59A-4C3E-8C22-2DD08DEF2FE7}" type="presParOf" srcId="{527224EB-80F6-401D-BDE9-FC82D1B076AC}" destId="{8644CDE7-2B9C-419B-9C4D-4B92630F1A36}" srcOrd="0" destOrd="0" presId="urn:microsoft.com/office/officeart/2005/8/layout/orgChart1"/>
    <dgm:cxn modelId="{020BCE29-398F-4B8B-9473-4B8CEDD9E206}" type="presParOf" srcId="{527224EB-80F6-401D-BDE9-FC82D1B076AC}" destId="{160C6BAE-973B-4B18-9AAA-31902F192A80}" srcOrd="1" destOrd="0" presId="urn:microsoft.com/office/officeart/2005/8/layout/orgChart1"/>
    <dgm:cxn modelId="{46EE994C-B02A-44C8-A12A-1E108A84309D}" type="presParOf" srcId="{D06EED0A-FAEC-4441-8942-2185708E1D57}" destId="{F57EBBA7-02A7-4E02-BDCD-0297A152E70B}" srcOrd="1" destOrd="0" presId="urn:microsoft.com/office/officeart/2005/8/layout/orgChart1"/>
    <dgm:cxn modelId="{1F1BD12B-76E5-4CD4-B26F-9C42508D67DF}" type="presParOf" srcId="{D06EED0A-FAEC-4441-8942-2185708E1D57}" destId="{09A7422A-909E-46DA-ABFB-EB03372DB329}" srcOrd="2" destOrd="0" presId="urn:microsoft.com/office/officeart/2005/8/layout/orgChart1"/>
    <dgm:cxn modelId="{3C11B65C-37BB-44B3-AB23-67AD2453C16E}" type="presParOf" srcId="{AED00C65-F904-4AE0-811A-EC72EA0188A9}" destId="{20667F38-9861-47ED-818F-564A4D0CDB5D}" srcOrd="2" destOrd="0" presId="urn:microsoft.com/office/officeart/2005/8/layout/orgChart1"/>
    <dgm:cxn modelId="{E3F2B8F5-7642-4DF8-8327-3AC7BE13F25C}" type="presParOf" srcId="{AED00C65-F904-4AE0-811A-EC72EA0188A9}" destId="{6AE4AF50-966C-437C-B70D-DA76AEA35864}" srcOrd="3" destOrd="0" presId="urn:microsoft.com/office/officeart/2005/8/layout/orgChart1"/>
    <dgm:cxn modelId="{2E1BA9D2-E185-46A8-9523-01E769B8966B}" type="presParOf" srcId="{6AE4AF50-966C-437C-B70D-DA76AEA35864}" destId="{5F6FCD92-2E30-444D-B87E-A3E172F5BABC}" srcOrd="0" destOrd="0" presId="urn:microsoft.com/office/officeart/2005/8/layout/orgChart1"/>
    <dgm:cxn modelId="{657D0F36-2DB8-4F2D-A807-FE1908B96C70}" type="presParOf" srcId="{5F6FCD92-2E30-444D-B87E-A3E172F5BABC}" destId="{6304D097-9BFE-4E0A-A1D9-3AB86A1B2F5F}" srcOrd="0" destOrd="0" presId="urn:microsoft.com/office/officeart/2005/8/layout/orgChart1"/>
    <dgm:cxn modelId="{5D1AF04D-10C3-4CDC-A196-4910F34CDE01}" type="presParOf" srcId="{5F6FCD92-2E30-444D-B87E-A3E172F5BABC}" destId="{E11D990C-1E5C-41A6-920D-F8A38641269D}" srcOrd="1" destOrd="0" presId="urn:microsoft.com/office/officeart/2005/8/layout/orgChart1"/>
    <dgm:cxn modelId="{30801EBA-6546-4D59-B8B9-DB6CC55A8E5A}" type="presParOf" srcId="{6AE4AF50-966C-437C-B70D-DA76AEA35864}" destId="{ED5EB601-7120-4952-B843-C5BC93D3FFE3}" srcOrd="1" destOrd="0" presId="urn:microsoft.com/office/officeart/2005/8/layout/orgChart1"/>
    <dgm:cxn modelId="{49B4C396-D8EE-4F6E-9205-BF436D3C4A87}" type="presParOf" srcId="{6AE4AF50-966C-437C-B70D-DA76AEA35864}" destId="{F4C13F63-8D21-434E-9F06-10D7B303F040}" srcOrd="2" destOrd="0" presId="urn:microsoft.com/office/officeart/2005/8/layout/orgChart1"/>
    <dgm:cxn modelId="{C4603D85-10EE-4C56-9E98-323F67A3FCFD}" type="presParOf" srcId="{AED00C65-F904-4AE0-811A-EC72EA0188A9}" destId="{A4EE3164-A735-4754-A73A-600AE52B9815}" srcOrd="4" destOrd="0" presId="urn:microsoft.com/office/officeart/2005/8/layout/orgChart1"/>
    <dgm:cxn modelId="{B20DD9AB-1D87-4411-B182-9DADE0A0881B}" type="presParOf" srcId="{AED00C65-F904-4AE0-811A-EC72EA0188A9}" destId="{B102970E-55D5-4A48-BA67-92E947FC2810}" srcOrd="5" destOrd="0" presId="urn:microsoft.com/office/officeart/2005/8/layout/orgChart1"/>
    <dgm:cxn modelId="{FFC8EFB9-243C-485B-8E76-B57574B21F9D}" type="presParOf" srcId="{B102970E-55D5-4A48-BA67-92E947FC2810}" destId="{F9C87A6A-F0D9-4836-AFD2-D5F4A6C06682}" srcOrd="0" destOrd="0" presId="urn:microsoft.com/office/officeart/2005/8/layout/orgChart1"/>
    <dgm:cxn modelId="{6EBA6CF4-964C-4F63-9D4C-7E2CBBC7E27F}" type="presParOf" srcId="{F9C87A6A-F0D9-4836-AFD2-D5F4A6C06682}" destId="{B489DB8E-A01B-480C-8F63-6A40818AD431}" srcOrd="0" destOrd="0" presId="urn:microsoft.com/office/officeart/2005/8/layout/orgChart1"/>
    <dgm:cxn modelId="{0A28304F-FB2D-40AB-A7E1-4ECE2D0B1104}" type="presParOf" srcId="{F9C87A6A-F0D9-4836-AFD2-D5F4A6C06682}" destId="{42095316-C90A-4B65-ACC5-4C8130B4B670}" srcOrd="1" destOrd="0" presId="urn:microsoft.com/office/officeart/2005/8/layout/orgChart1"/>
    <dgm:cxn modelId="{803A7388-8CC7-4A02-9909-09BEFEEF0414}" type="presParOf" srcId="{B102970E-55D5-4A48-BA67-92E947FC2810}" destId="{99FA5D5C-4A2A-4AFB-9694-AB5C59D47BDC}" srcOrd="1" destOrd="0" presId="urn:microsoft.com/office/officeart/2005/8/layout/orgChart1"/>
    <dgm:cxn modelId="{F64C0B88-AD8E-4588-8F50-F42C813753E4}" type="presParOf" srcId="{B102970E-55D5-4A48-BA67-92E947FC2810}" destId="{E22E7EBA-61A7-4115-9269-950F207D7412}" srcOrd="2" destOrd="0" presId="urn:microsoft.com/office/officeart/2005/8/layout/orgChart1"/>
    <dgm:cxn modelId="{2DAE739B-A556-4217-8775-AE45A00C1000}" type="presParOf" srcId="{AED00C65-F904-4AE0-811A-EC72EA0188A9}" destId="{B4B73874-A13A-4397-AB1B-E075948F5937}" srcOrd="6" destOrd="0" presId="urn:microsoft.com/office/officeart/2005/8/layout/orgChart1"/>
    <dgm:cxn modelId="{DFA5858D-197C-482A-B402-219A984AD700}" type="presParOf" srcId="{AED00C65-F904-4AE0-811A-EC72EA0188A9}" destId="{5410D690-FE93-411D-BC0C-F03E8623B901}" srcOrd="7" destOrd="0" presId="urn:microsoft.com/office/officeart/2005/8/layout/orgChart1"/>
    <dgm:cxn modelId="{CB3F22DC-E3FC-423B-8DE3-DC5BC6769D69}" type="presParOf" srcId="{5410D690-FE93-411D-BC0C-F03E8623B901}" destId="{763E6EEA-EDC1-4D83-94F3-45913558376D}" srcOrd="0" destOrd="0" presId="urn:microsoft.com/office/officeart/2005/8/layout/orgChart1"/>
    <dgm:cxn modelId="{C8F7EAED-3E54-4595-9632-0C961B2FB25E}" type="presParOf" srcId="{763E6EEA-EDC1-4D83-94F3-45913558376D}" destId="{CA531231-703C-4C9D-AFDC-C9103C7B3E00}" srcOrd="0" destOrd="0" presId="urn:microsoft.com/office/officeart/2005/8/layout/orgChart1"/>
    <dgm:cxn modelId="{9E807C17-9F31-41BE-BA18-09AA3FD7CCA2}" type="presParOf" srcId="{763E6EEA-EDC1-4D83-94F3-45913558376D}" destId="{1FCF9BA5-0CFA-4E74-A7CE-B6E5FA8E547C}" srcOrd="1" destOrd="0" presId="urn:microsoft.com/office/officeart/2005/8/layout/orgChart1"/>
    <dgm:cxn modelId="{787351C4-A9CA-447E-B75D-A6698863E976}" type="presParOf" srcId="{5410D690-FE93-411D-BC0C-F03E8623B901}" destId="{A873738A-0731-416C-99BA-CAC8CD011FFC}" srcOrd="1" destOrd="0" presId="urn:microsoft.com/office/officeart/2005/8/layout/orgChart1"/>
    <dgm:cxn modelId="{F02C83B5-8D80-4F3C-B9AD-78F1C7DCBE66}" type="presParOf" srcId="{5410D690-FE93-411D-BC0C-F03E8623B901}" destId="{E316B9D5-7A8B-4FAA-A4E2-166F7BE3C77A}" srcOrd="2" destOrd="0" presId="urn:microsoft.com/office/officeart/2005/8/layout/orgChart1"/>
    <dgm:cxn modelId="{4D22C29B-1C3D-4D30-B926-DBF30D9B1845}" type="presParOf" srcId="{93A853B4-3138-4523-83B5-9178C08315AD}" destId="{EB7A993F-5859-4469-BD78-835DE5E2AB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5F3D67-4754-4402-B46F-507ABF524BD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2A8472F-FDB6-4251-A624-EBFB4D4B6EC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Uzņēmuma attīstībā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144EA79-DA6A-48DF-8D75-CBC5A2C0AFC2}" type="parTrans" cxnId="{52AAB210-AE0D-4453-89B6-5AEBE2EBDA0C}">
      <dgm:prSet/>
      <dgm:spPr/>
      <dgm:t>
        <a:bodyPr/>
        <a:lstStyle/>
        <a:p>
          <a:endParaRPr lang="lv-LV"/>
        </a:p>
      </dgm:t>
    </dgm:pt>
    <dgm:pt modelId="{C49F541F-8DBD-4228-832E-3E8836FF1F38}" type="sibTrans" cxnId="{52AAB210-AE0D-4453-89B6-5AEBE2EBDA0C}">
      <dgm:prSet/>
      <dgm:spPr/>
      <dgm:t>
        <a:bodyPr/>
        <a:lstStyle/>
        <a:p>
          <a:endParaRPr lang="lv-LV"/>
        </a:p>
      </dgm:t>
    </dgm:pt>
    <dgm:pt modelId="{7519F8EA-7E5F-4977-826A-33A2870ABE7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Dažādos projektos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375CE49-F080-4EDE-9C28-82D64C45E2EB}" type="parTrans" cxnId="{ECD5C818-FF25-4972-959D-C87426C7BA44}">
      <dgm:prSet/>
      <dgm:spPr/>
      <dgm:t>
        <a:bodyPr/>
        <a:lstStyle/>
        <a:p>
          <a:endParaRPr lang="lv-LV"/>
        </a:p>
      </dgm:t>
    </dgm:pt>
    <dgm:pt modelId="{67AEF859-3E0E-4A19-892E-CAC7D8D4BDF2}" type="sibTrans" cxnId="{ECD5C818-FF25-4972-959D-C87426C7BA44}">
      <dgm:prSet/>
      <dgm:spPr/>
      <dgm:t>
        <a:bodyPr/>
        <a:lstStyle/>
        <a:p>
          <a:endParaRPr lang="lv-LV"/>
        </a:p>
      </dgm:t>
    </dgm:pt>
    <dgm:pt modelId="{CE2F0F31-B52D-4D94-B4D0-3274B55AB32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Iegādāties citu uzņēmumu vērtspapīrus u. tml.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B8BFAF25-C25C-4047-B446-CA2E5331DCB8}" type="parTrans" cxnId="{3D89F7EB-3B3D-4B38-9C28-3DADF96CFBCA}">
      <dgm:prSet/>
      <dgm:spPr/>
      <dgm:t>
        <a:bodyPr/>
        <a:lstStyle/>
        <a:p>
          <a:endParaRPr lang="lv-LV"/>
        </a:p>
      </dgm:t>
    </dgm:pt>
    <dgm:pt modelId="{8C2FAF21-C506-435B-95A9-4D98BA160274}" type="sibTrans" cxnId="{3D89F7EB-3B3D-4B38-9C28-3DADF96CFBCA}">
      <dgm:prSet/>
      <dgm:spPr/>
      <dgm:t>
        <a:bodyPr/>
        <a:lstStyle/>
        <a:p>
          <a:endParaRPr lang="lv-LV"/>
        </a:p>
      </dgm:t>
    </dgm:pt>
    <dgm:pt modelId="{43ABC4DC-2474-44E9-9969-F5C09A387E6B}" type="pres">
      <dgm:prSet presAssocID="{D45F3D67-4754-4402-B46F-507ABF524BD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70976F9-C13E-46FF-92F2-1667D21847CE}" type="pres">
      <dgm:prSet presAssocID="{42A8472F-FDB6-4251-A624-EBFB4D4B6ECD}" presName="parentLin" presStyleCnt="0"/>
      <dgm:spPr/>
    </dgm:pt>
    <dgm:pt modelId="{79E9C87B-E0E6-4BFE-95BE-DFFFF3E917FB}" type="pres">
      <dgm:prSet presAssocID="{42A8472F-FDB6-4251-A624-EBFB4D4B6ECD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69F7ED77-335F-43FD-843E-768EA9572493}" type="pres">
      <dgm:prSet presAssocID="{42A8472F-FDB6-4251-A624-EBFB4D4B6EC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A5BE34E-3430-4C89-B889-71DD99483740}" type="pres">
      <dgm:prSet presAssocID="{42A8472F-FDB6-4251-A624-EBFB4D4B6ECD}" presName="negativeSpace" presStyleCnt="0"/>
      <dgm:spPr/>
    </dgm:pt>
    <dgm:pt modelId="{BB9BDAFF-2CA9-4BC9-B044-417A20A9D1C1}" type="pres">
      <dgm:prSet presAssocID="{42A8472F-FDB6-4251-A624-EBFB4D4B6ECD}" presName="childText" presStyleLbl="conFgAcc1" presStyleIdx="0" presStyleCnt="3" custLinFactNeighborX="-926" custLinFactNeighborY="-8280">
        <dgm:presLayoutVars>
          <dgm:bulletEnabled val="1"/>
        </dgm:presLayoutVars>
      </dgm:prSet>
      <dgm:spPr/>
    </dgm:pt>
    <dgm:pt modelId="{29226CEA-2760-4449-ADEC-3EDB507DA811}" type="pres">
      <dgm:prSet presAssocID="{C49F541F-8DBD-4228-832E-3E8836FF1F38}" presName="spaceBetweenRectangles" presStyleCnt="0"/>
      <dgm:spPr/>
    </dgm:pt>
    <dgm:pt modelId="{FBC3E794-279C-4DD5-A5CD-86F4B7D6F2C2}" type="pres">
      <dgm:prSet presAssocID="{7519F8EA-7E5F-4977-826A-33A2870ABE79}" presName="parentLin" presStyleCnt="0"/>
      <dgm:spPr/>
    </dgm:pt>
    <dgm:pt modelId="{DE453A38-E258-4E67-B248-C3EC06545D4A}" type="pres">
      <dgm:prSet presAssocID="{7519F8EA-7E5F-4977-826A-33A2870ABE79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80ED797B-BAE1-45B3-B79A-A766D0245C5E}" type="pres">
      <dgm:prSet presAssocID="{7519F8EA-7E5F-4977-826A-33A2870ABE7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6D66907-59EB-447F-A3AF-25967F0818B5}" type="pres">
      <dgm:prSet presAssocID="{7519F8EA-7E5F-4977-826A-33A2870ABE79}" presName="negativeSpace" presStyleCnt="0"/>
      <dgm:spPr/>
    </dgm:pt>
    <dgm:pt modelId="{4EBD8A56-5AE3-4775-B036-EE6BAEECB1E1}" type="pres">
      <dgm:prSet presAssocID="{7519F8EA-7E5F-4977-826A-33A2870ABE79}" presName="childText" presStyleLbl="conFgAcc1" presStyleIdx="1" presStyleCnt="3">
        <dgm:presLayoutVars>
          <dgm:bulletEnabled val="1"/>
        </dgm:presLayoutVars>
      </dgm:prSet>
      <dgm:spPr/>
    </dgm:pt>
    <dgm:pt modelId="{349852EF-08CF-4C54-8798-A3EC387B0DF4}" type="pres">
      <dgm:prSet presAssocID="{67AEF859-3E0E-4A19-892E-CAC7D8D4BDF2}" presName="spaceBetweenRectangles" presStyleCnt="0"/>
      <dgm:spPr/>
    </dgm:pt>
    <dgm:pt modelId="{0E6E5242-37F0-4624-A8EE-E395FD20E42E}" type="pres">
      <dgm:prSet presAssocID="{CE2F0F31-B52D-4D94-B4D0-3274B55AB324}" presName="parentLin" presStyleCnt="0"/>
      <dgm:spPr/>
    </dgm:pt>
    <dgm:pt modelId="{B0BFCCE1-66D7-4DB9-A405-FCC364F38DE5}" type="pres">
      <dgm:prSet presAssocID="{CE2F0F31-B52D-4D94-B4D0-3274B55AB324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D68300D1-DAEF-4B25-9EA0-8BF68C2B5590}" type="pres">
      <dgm:prSet presAssocID="{CE2F0F31-B52D-4D94-B4D0-3274B55AB32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00F380A-131D-483F-B751-C939AA6FD324}" type="pres">
      <dgm:prSet presAssocID="{CE2F0F31-B52D-4D94-B4D0-3274B55AB324}" presName="negativeSpace" presStyleCnt="0"/>
      <dgm:spPr/>
    </dgm:pt>
    <dgm:pt modelId="{7F78CFA8-BEB7-4D36-83A9-EC7EC07936F0}" type="pres">
      <dgm:prSet presAssocID="{CE2F0F31-B52D-4D94-B4D0-3274B55AB32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EBFEF31-76FC-46F8-B9BA-353677599689}" type="presOf" srcId="{42A8472F-FDB6-4251-A624-EBFB4D4B6ECD}" destId="{79E9C87B-E0E6-4BFE-95BE-DFFFF3E917FB}" srcOrd="0" destOrd="0" presId="urn:microsoft.com/office/officeart/2005/8/layout/list1"/>
    <dgm:cxn modelId="{88DBB59F-C0EB-4D39-BC37-282D8D0B2864}" type="presOf" srcId="{7519F8EA-7E5F-4977-826A-33A2870ABE79}" destId="{DE453A38-E258-4E67-B248-C3EC06545D4A}" srcOrd="0" destOrd="0" presId="urn:microsoft.com/office/officeart/2005/8/layout/list1"/>
    <dgm:cxn modelId="{84698E7C-BBE9-41C4-B847-4E88FE0214E7}" type="presOf" srcId="{7519F8EA-7E5F-4977-826A-33A2870ABE79}" destId="{80ED797B-BAE1-45B3-B79A-A766D0245C5E}" srcOrd="1" destOrd="0" presId="urn:microsoft.com/office/officeart/2005/8/layout/list1"/>
    <dgm:cxn modelId="{723F9B8B-684C-4658-A15A-35D982D4CC1C}" type="presOf" srcId="{42A8472F-FDB6-4251-A624-EBFB4D4B6ECD}" destId="{69F7ED77-335F-43FD-843E-768EA9572493}" srcOrd="1" destOrd="0" presId="urn:microsoft.com/office/officeart/2005/8/layout/list1"/>
    <dgm:cxn modelId="{52AAB210-AE0D-4453-89B6-5AEBE2EBDA0C}" srcId="{D45F3D67-4754-4402-B46F-507ABF524BD1}" destId="{42A8472F-FDB6-4251-A624-EBFB4D4B6ECD}" srcOrd="0" destOrd="0" parTransId="{7144EA79-DA6A-48DF-8D75-CBC5A2C0AFC2}" sibTransId="{C49F541F-8DBD-4228-832E-3E8836FF1F38}"/>
    <dgm:cxn modelId="{C54B2B65-BB3D-4969-916C-ABCE350E36F9}" type="presOf" srcId="{CE2F0F31-B52D-4D94-B4D0-3274B55AB324}" destId="{D68300D1-DAEF-4B25-9EA0-8BF68C2B5590}" srcOrd="1" destOrd="0" presId="urn:microsoft.com/office/officeart/2005/8/layout/list1"/>
    <dgm:cxn modelId="{3D802CD1-F832-4789-9912-B72CAE888915}" type="presOf" srcId="{CE2F0F31-B52D-4D94-B4D0-3274B55AB324}" destId="{B0BFCCE1-66D7-4DB9-A405-FCC364F38DE5}" srcOrd="0" destOrd="0" presId="urn:microsoft.com/office/officeart/2005/8/layout/list1"/>
    <dgm:cxn modelId="{10842262-2799-4382-87EA-9C7746A05B27}" type="presOf" srcId="{D45F3D67-4754-4402-B46F-507ABF524BD1}" destId="{43ABC4DC-2474-44E9-9969-F5C09A387E6B}" srcOrd="0" destOrd="0" presId="urn:microsoft.com/office/officeart/2005/8/layout/list1"/>
    <dgm:cxn modelId="{3D89F7EB-3B3D-4B38-9C28-3DADF96CFBCA}" srcId="{D45F3D67-4754-4402-B46F-507ABF524BD1}" destId="{CE2F0F31-B52D-4D94-B4D0-3274B55AB324}" srcOrd="2" destOrd="0" parTransId="{B8BFAF25-C25C-4047-B446-CA2E5331DCB8}" sibTransId="{8C2FAF21-C506-435B-95A9-4D98BA160274}"/>
    <dgm:cxn modelId="{ECD5C818-FF25-4972-959D-C87426C7BA44}" srcId="{D45F3D67-4754-4402-B46F-507ABF524BD1}" destId="{7519F8EA-7E5F-4977-826A-33A2870ABE79}" srcOrd="1" destOrd="0" parTransId="{0375CE49-F080-4EDE-9C28-82D64C45E2EB}" sibTransId="{67AEF859-3E0E-4A19-892E-CAC7D8D4BDF2}"/>
    <dgm:cxn modelId="{2079A7B3-BF6C-42F0-9110-A5F3208D02DC}" type="presParOf" srcId="{43ABC4DC-2474-44E9-9969-F5C09A387E6B}" destId="{C70976F9-C13E-46FF-92F2-1667D21847CE}" srcOrd="0" destOrd="0" presId="urn:microsoft.com/office/officeart/2005/8/layout/list1"/>
    <dgm:cxn modelId="{6ED25D4F-AAF5-4333-BD5D-6AEAB6025D31}" type="presParOf" srcId="{C70976F9-C13E-46FF-92F2-1667D21847CE}" destId="{79E9C87B-E0E6-4BFE-95BE-DFFFF3E917FB}" srcOrd="0" destOrd="0" presId="urn:microsoft.com/office/officeart/2005/8/layout/list1"/>
    <dgm:cxn modelId="{1F65F52F-B1C6-45AE-B1ED-1C328BC51B40}" type="presParOf" srcId="{C70976F9-C13E-46FF-92F2-1667D21847CE}" destId="{69F7ED77-335F-43FD-843E-768EA9572493}" srcOrd="1" destOrd="0" presId="urn:microsoft.com/office/officeart/2005/8/layout/list1"/>
    <dgm:cxn modelId="{A38A4ACC-9330-4EA0-BE9E-87C4EF2736A3}" type="presParOf" srcId="{43ABC4DC-2474-44E9-9969-F5C09A387E6B}" destId="{5A5BE34E-3430-4C89-B889-71DD99483740}" srcOrd="1" destOrd="0" presId="urn:microsoft.com/office/officeart/2005/8/layout/list1"/>
    <dgm:cxn modelId="{0F678230-3751-4F17-A941-88467354850B}" type="presParOf" srcId="{43ABC4DC-2474-44E9-9969-F5C09A387E6B}" destId="{BB9BDAFF-2CA9-4BC9-B044-417A20A9D1C1}" srcOrd="2" destOrd="0" presId="urn:microsoft.com/office/officeart/2005/8/layout/list1"/>
    <dgm:cxn modelId="{C868E7CB-3549-4662-9C9B-95EE1CDEE43A}" type="presParOf" srcId="{43ABC4DC-2474-44E9-9969-F5C09A387E6B}" destId="{29226CEA-2760-4449-ADEC-3EDB507DA811}" srcOrd="3" destOrd="0" presId="urn:microsoft.com/office/officeart/2005/8/layout/list1"/>
    <dgm:cxn modelId="{78D5B380-FCCE-40FB-B831-B976A4195EAC}" type="presParOf" srcId="{43ABC4DC-2474-44E9-9969-F5C09A387E6B}" destId="{FBC3E794-279C-4DD5-A5CD-86F4B7D6F2C2}" srcOrd="4" destOrd="0" presId="urn:microsoft.com/office/officeart/2005/8/layout/list1"/>
    <dgm:cxn modelId="{549712CA-37C5-4FC1-8302-F40B9F0E36A3}" type="presParOf" srcId="{FBC3E794-279C-4DD5-A5CD-86F4B7D6F2C2}" destId="{DE453A38-E258-4E67-B248-C3EC06545D4A}" srcOrd="0" destOrd="0" presId="urn:microsoft.com/office/officeart/2005/8/layout/list1"/>
    <dgm:cxn modelId="{F214A7D3-EAEC-463F-86A5-945DE1C925C6}" type="presParOf" srcId="{FBC3E794-279C-4DD5-A5CD-86F4B7D6F2C2}" destId="{80ED797B-BAE1-45B3-B79A-A766D0245C5E}" srcOrd="1" destOrd="0" presId="urn:microsoft.com/office/officeart/2005/8/layout/list1"/>
    <dgm:cxn modelId="{F0E0680C-8604-491A-BF06-E66FFFB5B1DE}" type="presParOf" srcId="{43ABC4DC-2474-44E9-9969-F5C09A387E6B}" destId="{E6D66907-59EB-447F-A3AF-25967F0818B5}" srcOrd="5" destOrd="0" presId="urn:microsoft.com/office/officeart/2005/8/layout/list1"/>
    <dgm:cxn modelId="{6D285BDC-D61D-4F60-A2A5-721A8A954A71}" type="presParOf" srcId="{43ABC4DC-2474-44E9-9969-F5C09A387E6B}" destId="{4EBD8A56-5AE3-4775-B036-EE6BAEECB1E1}" srcOrd="6" destOrd="0" presId="urn:microsoft.com/office/officeart/2005/8/layout/list1"/>
    <dgm:cxn modelId="{D843D059-CA5A-4D23-819F-4BA3E523B43E}" type="presParOf" srcId="{43ABC4DC-2474-44E9-9969-F5C09A387E6B}" destId="{349852EF-08CF-4C54-8798-A3EC387B0DF4}" srcOrd="7" destOrd="0" presId="urn:microsoft.com/office/officeart/2005/8/layout/list1"/>
    <dgm:cxn modelId="{A2B54268-B263-4496-97DE-4F56217E7E76}" type="presParOf" srcId="{43ABC4DC-2474-44E9-9969-F5C09A387E6B}" destId="{0E6E5242-37F0-4624-A8EE-E395FD20E42E}" srcOrd="8" destOrd="0" presId="urn:microsoft.com/office/officeart/2005/8/layout/list1"/>
    <dgm:cxn modelId="{42BF7F1A-3922-441B-AAD6-4AF3B11224D8}" type="presParOf" srcId="{0E6E5242-37F0-4624-A8EE-E395FD20E42E}" destId="{B0BFCCE1-66D7-4DB9-A405-FCC364F38DE5}" srcOrd="0" destOrd="0" presId="urn:microsoft.com/office/officeart/2005/8/layout/list1"/>
    <dgm:cxn modelId="{0AF53E07-C9EB-4885-B90E-CFF32B1445DA}" type="presParOf" srcId="{0E6E5242-37F0-4624-A8EE-E395FD20E42E}" destId="{D68300D1-DAEF-4B25-9EA0-8BF68C2B5590}" srcOrd="1" destOrd="0" presId="urn:microsoft.com/office/officeart/2005/8/layout/list1"/>
    <dgm:cxn modelId="{60FF3B5A-3DD9-4DD9-AC8B-8278E949A01D}" type="presParOf" srcId="{43ABC4DC-2474-44E9-9969-F5C09A387E6B}" destId="{700F380A-131D-483F-B751-C939AA6FD324}" srcOrd="9" destOrd="0" presId="urn:microsoft.com/office/officeart/2005/8/layout/list1"/>
    <dgm:cxn modelId="{B8B5BD21-72ED-4223-A49E-0A5497CDEFEA}" type="presParOf" srcId="{43ABC4DC-2474-44E9-9969-F5C09A387E6B}" destId="{7F78CFA8-BEB7-4D36-83A9-EC7EC07936F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6DDA5B-4EC2-4CAF-A12B-8EFCCA5C88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0E010ED-AA99-4457-AB65-8B4CE14EDB6A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Ārējie finanšu līdzekļi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5A6AE25-CD4C-43FD-ACF2-55DD09966712}" type="parTrans" cxnId="{A1889357-642C-4FAC-8663-BAA08FECBDB6}">
      <dgm:prSet/>
      <dgm:spPr/>
      <dgm:t>
        <a:bodyPr/>
        <a:lstStyle/>
        <a:p>
          <a:endParaRPr lang="lv-LV"/>
        </a:p>
      </dgm:t>
    </dgm:pt>
    <dgm:pt modelId="{D812E902-39ED-43A9-88DB-4379818EF515}" type="sibTrans" cxnId="{A1889357-642C-4FAC-8663-BAA08FECBDB6}">
      <dgm:prSet/>
      <dgm:spPr/>
      <dgm:t>
        <a:bodyPr/>
        <a:lstStyle/>
        <a:p>
          <a:endParaRPr lang="lv-LV"/>
        </a:p>
      </dgm:t>
    </dgm:pt>
    <dgm:pt modelId="{69C28752-42B8-480B-999F-E7E58218ADD5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Banku naudas līdzekļi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A9C2C8E-0EB5-4C28-8599-ED7A00B4AD72}" type="parTrans" cxnId="{10CEFF12-1287-4527-BCCC-40C53425BBA7}">
      <dgm:prSet/>
      <dgm:spPr/>
      <dgm:t>
        <a:bodyPr/>
        <a:lstStyle/>
        <a:p>
          <a:endParaRPr lang="lv-LV"/>
        </a:p>
      </dgm:t>
    </dgm:pt>
    <dgm:pt modelId="{EBF17205-3657-4168-8D42-F9C0C6EEC646}" type="sibTrans" cxnId="{10CEFF12-1287-4527-BCCC-40C53425BBA7}">
      <dgm:prSet/>
      <dgm:spPr/>
      <dgm:t>
        <a:bodyPr/>
        <a:lstStyle/>
        <a:p>
          <a:endParaRPr lang="lv-LV"/>
        </a:p>
      </dgm:t>
    </dgm:pt>
    <dgm:pt modelId="{BA98AF2F-27C2-43D3-B343-BC260CFDD21E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Akciju un obligāciju realizācija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1A1AA76-7263-4037-9ABF-D2C96A91A52F}" type="parTrans" cxnId="{0FDDF6B0-D36E-400C-8DD1-00C997EE10F7}">
      <dgm:prSet/>
      <dgm:spPr/>
      <dgm:t>
        <a:bodyPr/>
        <a:lstStyle/>
        <a:p>
          <a:endParaRPr lang="lv-LV"/>
        </a:p>
      </dgm:t>
    </dgm:pt>
    <dgm:pt modelId="{8426A609-3EA8-4FCC-96C2-6263A99846AF}" type="sibTrans" cxnId="{0FDDF6B0-D36E-400C-8DD1-00C997EE10F7}">
      <dgm:prSet/>
      <dgm:spPr/>
      <dgm:t>
        <a:bodyPr/>
        <a:lstStyle/>
        <a:p>
          <a:endParaRPr lang="lv-LV"/>
        </a:p>
      </dgm:t>
    </dgm:pt>
    <dgm:pt modelId="{BBA1D2D0-6E09-4ADD-98CC-63C813ADAB92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Valsts budžeta līdzekļi, ES struktūrfondu līdzekļi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D134A56-FFB5-4B16-BCB9-BB1F031CF189}" type="parTrans" cxnId="{0A43001E-A840-41BC-9E03-F47C7DA6E428}">
      <dgm:prSet/>
      <dgm:spPr/>
      <dgm:t>
        <a:bodyPr/>
        <a:lstStyle/>
        <a:p>
          <a:endParaRPr lang="lv-LV"/>
        </a:p>
      </dgm:t>
    </dgm:pt>
    <dgm:pt modelId="{8676B1BF-12EC-449C-8A5A-C4C17723DE0B}" type="sibTrans" cxnId="{0A43001E-A840-41BC-9E03-F47C7DA6E428}">
      <dgm:prSet/>
      <dgm:spPr/>
      <dgm:t>
        <a:bodyPr/>
        <a:lstStyle/>
        <a:p>
          <a:endParaRPr lang="lv-LV"/>
        </a:p>
      </dgm:t>
    </dgm:pt>
    <dgm:pt modelId="{AFD1530C-B3E1-4199-A44E-70BF0B0D03FA}" type="pres">
      <dgm:prSet presAssocID="{D86DDA5B-4EC2-4CAF-A12B-8EFCCA5C88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97739C31-0664-41FB-AB41-23D2B4203636}" type="pres">
      <dgm:prSet presAssocID="{40E010ED-AA99-4457-AB65-8B4CE14EDB6A}" presName="hierRoot1" presStyleCnt="0">
        <dgm:presLayoutVars>
          <dgm:hierBranch val="init"/>
        </dgm:presLayoutVars>
      </dgm:prSet>
      <dgm:spPr/>
    </dgm:pt>
    <dgm:pt modelId="{236E4CF2-AF7E-4B7F-B7D4-C3A9D0CE8F6A}" type="pres">
      <dgm:prSet presAssocID="{40E010ED-AA99-4457-AB65-8B4CE14EDB6A}" presName="rootComposite1" presStyleCnt="0"/>
      <dgm:spPr/>
    </dgm:pt>
    <dgm:pt modelId="{BEF49948-D3A6-4B36-9DF5-3B0CCFF68501}" type="pres">
      <dgm:prSet presAssocID="{40E010ED-AA99-4457-AB65-8B4CE14EDB6A}" presName="rootText1" presStyleLbl="node0" presStyleIdx="0" presStyleCnt="1" custScaleY="120210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9A64867-4FE8-4669-ABF5-762A1A56F8C2}" type="pres">
      <dgm:prSet presAssocID="{40E010ED-AA99-4457-AB65-8B4CE14EDB6A}" presName="rootConnector1" presStyleLbl="node1" presStyleIdx="0" presStyleCnt="0"/>
      <dgm:spPr/>
      <dgm:t>
        <a:bodyPr/>
        <a:lstStyle/>
        <a:p>
          <a:endParaRPr lang="lv-LV"/>
        </a:p>
      </dgm:t>
    </dgm:pt>
    <dgm:pt modelId="{D4A53F1B-111D-4C2C-AB3B-91DFFFEA504A}" type="pres">
      <dgm:prSet presAssocID="{40E010ED-AA99-4457-AB65-8B4CE14EDB6A}" presName="hierChild2" presStyleCnt="0"/>
      <dgm:spPr/>
    </dgm:pt>
    <dgm:pt modelId="{99463E48-CF36-4D9A-8C26-603925EBE707}" type="pres">
      <dgm:prSet presAssocID="{6A9C2C8E-0EB5-4C28-8599-ED7A00B4AD72}" presName="Name37" presStyleLbl="parChTrans1D2" presStyleIdx="0" presStyleCnt="3"/>
      <dgm:spPr/>
      <dgm:t>
        <a:bodyPr/>
        <a:lstStyle/>
        <a:p>
          <a:endParaRPr lang="lv-LV"/>
        </a:p>
      </dgm:t>
    </dgm:pt>
    <dgm:pt modelId="{39F8BE91-437B-4399-8428-189DDF073CCB}" type="pres">
      <dgm:prSet presAssocID="{69C28752-42B8-480B-999F-E7E58218ADD5}" presName="hierRoot2" presStyleCnt="0">
        <dgm:presLayoutVars>
          <dgm:hierBranch val="init"/>
        </dgm:presLayoutVars>
      </dgm:prSet>
      <dgm:spPr/>
    </dgm:pt>
    <dgm:pt modelId="{D8A9ED48-9562-47EE-9C62-79ED374C7A2E}" type="pres">
      <dgm:prSet presAssocID="{69C28752-42B8-480B-999F-E7E58218ADD5}" presName="rootComposite" presStyleCnt="0"/>
      <dgm:spPr/>
    </dgm:pt>
    <dgm:pt modelId="{32F74F80-15AF-4E52-AB63-0F937E03E42B}" type="pres">
      <dgm:prSet presAssocID="{69C28752-42B8-480B-999F-E7E58218ADD5}" presName="rootText" presStyleLbl="node2" presStyleIdx="0" presStyleCnt="3" custScaleY="121907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351D023-04A3-4D11-B38D-78D40B14BE9A}" type="pres">
      <dgm:prSet presAssocID="{69C28752-42B8-480B-999F-E7E58218ADD5}" presName="rootConnector" presStyleLbl="node2" presStyleIdx="0" presStyleCnt="3"/>
      <dgm:spPr/>
      <dgm:t>
        <a:bodyPr/>
        <a:lstStyle/>
        <a:p>
          <a:endParaRPr lang="lv-LV"/>
        </a:p>
      </dgm:t>
    </dgm:pt>
    <dgm:pt modelId="{9E3ED64B-3276-46C6-A839-AD01EB6AD75C}" type="pres">
      <dgm:prSet presAssocID="{69C28752-42B8-480B-999F-E7E58218ADD5}" presName="hierChild4" presStyleCnt="0"/>
      <dgm:spPr/>
    </dgm:pt>
    <dgm:pt modelId="{32BB0893-648E-4212-A30C-261CBA2DF443}" type="pres">
      <dgm:prSet presAssocID="{69C28752-42B8-480B-999F-E7E58218ADD5}" presName="hierChild5" presStyleCnt="0"/>
      <dgm:spPr/>
    </dgm:pt>
    <dgm:pt modelId="{4D275267-C708-4347-BC00-DA6BB9098027}" type="pres">
      <dgm:prSet presAssocID="{61A1AA76-7263-4037-9ABF-D2C96A91A52F}" presName="Name37" presStyleLbl="parChTrans1D2" presStyleIdx="1" presStyleCnt="3"/>
      <dgm:spPr/>
      <dgm:t>
        <a:bodyPr/>
        <a:lstStyle/>
        <a:p>
          <a:endParaRPr lang="lv-LV"/>
        </a:p>
      </dgm:t>
    </dgm:pt>
    <dgm:pt modelId="{8186FCAD-87EC-4CC1-80BB-7C88CC2A7F6C}" type="pres">
      <dgm:prSet presAssocID="{BA98AF2F-27C2-43D3-B343-BC260CFDD21E}" presName="hierRoot2" presStyleCnt="0">
        <dgm:presLayoutVars>
          <dgm:hierBranch val="init"/>
        </dgm:presLayoutVars>
      </dgm:prSet>
      <dgm:spPr/>
    </dgm:pt>
    <dgm:pt modelId="{89B6665F-5362-474C-95D1-6637195A86AC}" type="pres">
      <dgm:prSet presAssocID="{BA98AF2F-27C2-43D3-B343-BC260CFDD21E}" presName="rootComposite" presStyleCnt="0"/>
      <dgm:spPr/>
    </dgm:pt>
    <dgm:pt modelId="{1C30E246-5879-4B18-8506-0B4C45C8338F}" type="pres">
      <dgm:prSet presAssocID="{BA98AF2F-27C2-43D3-B343-BC260CFDD21E}" presName="rootText" presStyleLbl="node2" presStyleIdx="1" presStyleCnt="3" custScaleY="12006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3B2C180-1B60-4ED9-A881-C77DCDEA5BAE}" type="pres">
      <dgm:prSet presAssocID="{BA98AF2F-27C2-43D3-B343-BC260CFDD21E}" presName="rootConnector" presStyleLbl="node2" presStyleIdx="1" presStyleCnt="3"/>
      <dgm:spPr/>
      <dgm:t>
        <a:bodyPr/>
        <a:lstStyle/>
        <a:p>
          <a:endParaRPr lang="lv-LV"/>
        </a:p>
      </dgm:t>
    </dgm:pt>
    <dgm:pt modelId="{093FBB29-A02A-4F79-A875-3C1B11A51003}" type="pres">
      <dgm:prSet presAssocID="{BA98AF2F-27C2-43D3-B343-BC260CFDD21E}" presName="hierChild4" presStyleCnt="0"/>
      <dgm:spPr/>
    </dgm:pt>
    <dgm:pt modelId="{73E612AC-8E47-40C4-AA1D-7F7BD37F6E82}" type="pres">
      <dgm:prSet presAssocID="{BA98AF2F-27C2-43D3-B343-BC260CFDD21E}" presName="hierChild5" presStyleCnt="0"/>
      <dgm:spPr/>
    </dgm:pt>
    <dgm:pt modelId="{DAA2EFE0-3193-4F1E-920E-86F3D48F4D9C}" type="pres">
      <dgm:prSet presAssocID="{0D134A56-FFB5-4B16-BCB9-BB1F031CF189}" presName="Name37" presStyleLbl="parChTrans1D2" presStyleIdx="2" presStyleCnt="3"/>
      <dgm:spPr/>
      <dgm:t>
        <a:bodyPr/>
        <a:lstStyle/>
        <a:p>
          <a:endParaRPr lang="lv-LV"/>
        </a:p>
      </dgm:t>
    </dgm:pt>
    <dgm:pt modelId="{8D133850-4951-45D6-85B3-7FAE6C409751}" type="pres">
      <dgm:prSet presAssocID="{BBA1D2D0-6E09-4ADD-98CC-63C813ADAB92}" presName="hierRoot2" presStyleCnt="0">
        <dgm:presLayoutVars>
          <dgm:hierBranch val="init"/>
        </dgm:presLayoutVars>
      </dgm:prSet>
      <dgm:spPr/>
    </dgm:pt>
    <dgm:pt modelId="{44DDA6DF-AACA-4FDD-91D0-FBD2E05F9AE6}" type="pres">
      <dgm:prSet presAssocID="{BBA1D2D0-6E09-4ADD-98CC-63C813ADAB92}" presName="rootComposite" presStyleCnt="0"/>
      <dgm:spPr/>
    </dgm:pt>
    <dgm:pt modelId="{C13361D0-5093-4A32-9741-8D6C29DED791}" type="pres">
      <dgm:prSet presAssocID="{BBA1D2D0-6E09-4ADD-98CC-63C813ADAB92}" presName="rootText" presStyleLbl="node2" presStyleIdx="2" presStyleCnt="3" custScaleY="12006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99C52EE-A50C-4C2D-84C0-728A7191ECAF}" type="pres">
      <dgm:prSet presAssocID="{BBA1D2D0-6E09-4ADD-98CC-63C813ADAB92}" presName="rootConnector" presStyleLbl="node2" presStyleIdx="2" presStyleCnt="3"/>
      <dgm:spPr/>
      <dgm:t>
        <a:bodyPr/>
        <a:lstStyle/>
        <a:p>
          <a:endParaRPr lang="lv-LV"/>
        </a:p>
      </dgm:t>
    </dgm:pt>
    <dgm:pt modelId="{03D84AE7-F4D2-47EC-A440-0323EDA0D698}" type="pres">
      <dgm:prSet presAssocID="{BBA1D2D0-6E09-4ADD-98CC-63C813ADAB92}" presName="hierChild4" presStyleCnt="0"/>
      <dgm:spPr/>
    </dgm:pt>
    <dgm:pt modelId="{BB083217-5DA5-4EB1-BF56-7735C3156812}" type="pres">
      <dgm:prSet presAssocID="{BBA1D2D0-6E09-4ADD-98CC-63C813ADAB92}" presName="hierChild5" presStyleCnt="0"/>
      <dgm:spPr/>
    </dgm:pt>
    <dgm:pt modelId="{B9475B3E-B08B-42A7-8849-4FEE70ABEE88}" type="pres">
      <dgm:prSet presAssocID="{40E010ED-AA99-4457-AB65-8B4CE14EDB6A}" presName="hierChild3" presStyleCnt="0"/>
      <dgm:spPr/>
    </dgm:pt>
  </dgm:ptLst>
  <dgm:cxnLst>
    <dgm:cxn modelId="{973430BC-D47B-44C4-8DAA-A9AF6BA1B174}" type="presOf" srcId="{61A1AA76-7263-4037-9ABF-D2C96A91A52F}" destId="{4D275267-C708-4347-BC00-DA6BB9098027}" srcOrd="0" destOrd="0" presId="urn:microsoft.com/office/officeart/2005/8/layout/orgChart1"/>
    <dgm:cxn modelId="{0A43001E-A840-41BC-9E03-F47C7DA6E428}" srcId="{40E010ED-AA99-4457-AB65-8B4CE14EDB6A}" destId="{BBA1D2D0-6E09-4ADD-98CC-63C813ADAB92}" srcOrd="2" destOrd="0" parTransId="{0D134A56-FFB5-4B16-BCB9-BB1F031CF189}" sibTransId="{8676B1BF-12EC-449C-8A5A-C4C17723DE0B}"/>
    <dgm:cxn modelId="{2F44CCD2-CDBE-4DB2-B124-F66C8E7D9D19}" type="presOf" srcId="{69C28752-42B8-480B-999F-E7E58218ADD5}" destId="{32F74F80-15AF-4E52-AB63-0F937E03E42B}" srcOrd="0" destOrd="0" presId="urn:microsoft.com/office/officeart/2005/8/layout/orgChart1"/>
    <dgm:cxn modelId="{0FDDF6B0-D36E-400C-8DD1-00C997EE10F7}" srcId="{40E010ED-AA99-4457-AB65-8B4CE14EDB6A}" destId="{BA98AF2F-27C2-43D3-B343-BC260CFDD21E}" srcOrd="1" destOrd="0" parTransId="{61A1AA76-7263-4037-9ABF-D2C96A91A52F}" sibTransId="{8426A609-3EA8-4FCC-96C2-6263A99846AF}"/>
    <dgm:cxn modelId="{660ADA9C-6A76-4EAB-BE82-79977E5FA642}" type="presOf" srcId="{BBA1D2D0-6E09-4ADD-98CC-63C813ADAB92}" destId="{E99C52EE-A50C-4C2D-84C0-728A7191ECAF}" srcOrd="1" destOrd="0" presId="urn:microsoft.com/office/officeart/2005/8/layout/orgChart1"/>
    <dgm:cxn modelId="{D759D252-8CC7-4495-B04A-91962F226AAB}" type="presOf" srcId="{BBA1D2D0-6E09-4ADD-98CC-63C813ADAB92}" destId="{C13361D0-5093-4A32-9741-8D6C29DED791}" srcOrd="0" destOrd="0" presId="urn:microsoft.com/office/officeart/2005/8/layout/orgChart1"/>
    <dgm:cxn modelId="{F4D0C261-3157-453E-8A6A-D00087CAAEB7}" type="presOf" srcId="{BA98AF2F-27C2-43D3-B343-BC260CFDD21E}" destId="{33B2C180-1B60-4ED9-A881-C77DCDEA5BAE}" srcOrd="1" destOrd="0" presId="urn:microsoft.com/office/officeart/2005/8/layout/orgChart1"/>
    <dgm:cxn modelId="{10CEFF12-1287-4527-BCCC-40C53425BBA7}" srcId="{40E010ED-AA99-4457-AB65-8B4CE14EDB6A}" destId="{69C28752-42B8-480B-999F-E7E58218ADD5}" srcOrd="0" destOrd="0" parTransId="{6A9C2C8E-0EB5-4C28-8599-ED7A00B4AD72}" sibTransId="{EBF17205-3657-4168-8D42-F9C0C6EEC646}"/>
    <dgm:cxn modelId="{B1C607C1-887E-45C1-B744-3310C70F1C01}" type="presOf" srcId="{40E010ED-AA99-4457-AB65-8B4CE14EDB6A}" destId="{C9A64867-4FE8-4669-ABF5-762A1A56F8C2}" srcOrd="1" destOrd="0" presId="urn:microsoft.com/office/officeart/2005/8/layout/orgChart1"/>
    <dgm:cxn modelId="{CCF0428A-E0D5-4EBF-858E-CE9F4C8F37F5}" type="presOf" srcId="{6A9C2C8E-0EB5-4C28-8599-ED7A00B4AD72}" destId="{99463E48-CF36-4D9A-8C26-603925EBE707}" srcOrd="0" destOrd="0" presId="urn:microsoft.com/office/officeart/2005/8/layout/orgChart1"/>
    <dgm:cxn modelId="{601550D7-475B-4F09-987C-121F6CB6CCC3}" type="presOf" srcId="{40E010ED-AA99-4457-AB65-8B4CE14EDB6A}" destId="{BEF49948-D3A6-4B36-9DF5-3B0CCFF68501}" srcOrd="0" destOrd="0" presId="urn:microsoft.com/office/officeart/2005/8/layout/orgChart1"/>
    <dgm:cxn modelId="{A1889357-642C-4FAC-8663-BAA08FECBDB6}" srcId="{D86DDA5B-4EC2-4CAF-A12B-8EFCCA5C88E4}" destId="{40E010ED-AA99-4457-AB65-8B4CE14EDB6A}" srcOrd="0" destOrd="0" parTransId="{D5A6AE25-CD4C-43FD-ACF2-55DD09966712}" sibTransId="{D812E902-39ED-43A9-88DB-4379818EF515}"/>
    <dgm:cxn modelId="{4B32DB77-4D50-4C3A-AF59-D675F74C6ACA}" type="presOf" srcId="{BA98AF2F-27C2-43D3-B343-BC260CFDD21E}" destId="{1C30E246-5879-4B18-8506-0B4C45C8338F}" srcOrd="0" destOrd="0" presId="urn:microsoft.com/office/officeart/2005/8/layout/orgChart1"/>
    <dgm:cxn modelId="{75A55C82-497A-4C3C-BEB5-6E5FAF108C4D}" type="presOf" srcId="{0D134A56-FFB5-4B16-BCB9-BB1F031CF189}" destId="{DAA2EFE0-3193-4F1E-920E-86F3D48F4D9C}" srcOrd="0" destOrd="0" presId="urn:microsoft.com/office/officeart/2005/8/layout/orgChart1"/>
    <dgm:cxn modelId="{7477AAC7-BC14-49A5-86F7-C911DA58B77A}" type="presOf" srcId="{69C28752-42B8-480B-999F-E7E58218ADD5}" destId="{4351D023-04A3-4D11-B38D-78D40B14BE9A}" srcOrd="1" destOrd="0" presId="urn:microsoft.com/office/officeart/2005/8/layout/orgChart1"/>
    <dgm:cxn modelId="{446C7FA4-C8C7-45A2-8348-DC3AEBFA8981}" type="presOf" srcId="{D86DDA5B-4EC2-4CAF-A12B-8EFCCA5C88E4}" destId="{AFD1530C-B3E1-4199-A44E-70BF0B0D03FA}" srcOrd="0" destOrd="0" presId="urn:microsoft.com/office/officeart/2005/8/layout/orgChart1"/>
    <dgm:cxn modelId="{D72AF8F7-03B4-441C-8A42-0F0CCF8636E4}" type="presParOf" srcId="{AFD1530C-B3E1-4199-A44E-70BF0B0D03FA}" destId="{97739C31-0664-41FB-AB41-23D2B4203636}" srcOrd="0" destOrd="0" presId="urn:microsoft.com/office/officeart/2005/8/layout/orgChart1"/>
    <dgm:cxn modelId="{7D2F32D3-60C9-4A30-A622-517516E53279}" type="presParOf" srcId="{97739C31-0664-41FB-AB41-23D2B4203636}" destId="{236E4CF2-AF7E-4B7F-B7D4-C3A9D0CE8F6A}" srcOrd="0" destOrd="0" presId="urn:microsoft.com/office/officeart/2005/8/layout/orgChart1"/>
    <dgm:cxn modelId="{5EF04181-16B8-4672-BAA9-48F992838C2B}" type="presParOf" srcId="{236E4CF2-AF7E-4B7F-B7D4-C3A9D0CE8F6A}" destId="{BEF49948-D3A6-4B36-9DF5-3B0CCFF68501}" srcOrd="0" destOrd="0" presId="urn:microsoft.com/office/officeart/2005/8/layout/orgChart1"/>
    <dgm:cxn modelId="{9685FBCA-63FF-4BC2-90E9-EA5D772AE045}" type="presParOf" srcId="{236E4CF2-AF7E-4B7F-B7D4-C3A9D0CE8F6A}" destId="{C9A64867-4FE8-4669-ABF5-762A1A56F8C2}" srcOrd="1" destOrd="0" presId="urn:microsoft.com/office/officeart/2005/8/layout/orgChart1"/>
    <dgm:cxn modelId="{6E2FE467-3D4A-4950-8693-C4E188999748}" type="presParOf" srcId="{97739C31-0664-41FB-AB41-23D2B4203636}" destId="{D4A53F1B-111D-4C2C-AB3B-91DFFFEA504A}" srcOrd="1" destOrd="0" presId="urn:microsoft.com/office/officeart/2005/8/layout/orgChart1"/>
    <dgm:cxn modelId="{4DA98D9F-6476-4F7B-8BCD-04FFA99D86A0}" type="presParOf" srcId="{D4A53F1B-111D-4C2C-AB3B-91DFFFEA504A}" destId="{99463E48-CF36-4D9A-8C26-603925EBE707}" srcOrd="0" destOrd="0" presId="urn:microsoft.com/office/officeart/2005/8/layout/orgChart1"/>
    <dgm:cxn modelId="{85CB91A8-3C27-4DB0-AAF8-AEDDA3A12CAE}" type="presParOf" srcId="{D4A53F1B-111D-4C2C-AB3B-91DFFFEA504A}" destId="{39F8BE91-437B-4399-8428-189DDF073CCB}" srcOrd="1" destOrd="0" presId="urn:microsoft.com/office/officeart/2005/8/layout/orgChart1"/>
    <dgm:cxn modelId="{616C1B3F-B640-4DA0-9EE8-041ABDB3822B}" type="presParOf" srcId="{39F8BE91-437B-4399-8428-189DDF073CCB}" destId="{D8A9ED48-9562-47EE-9C62-79ED374C7A2E}" srcOrd="0" destOrd="0" presId="urn:microsoft.com/office/officeart/2005/8/layout/orgChart1"/>
    <dgm:cxn modelId="{35E68F26-FB43-4BD1-AFE5-98CFEC5C7E68}" type="presParOf" srcId="{D8A9ED48-9562-47EE-9C62-79ED374C7A2E}" destId="{32F74F80-15AF-4E52-AB63-0F937E03E42B}" srcOrd="0" destOrd="0" presId="urn:microsoft.com/office/officeart/2005/8/layout/orgChart1"/>
    <dgm:cxn modelId="{253DB640-D9D0-4973-83DB-FCFD4A217B15}" type="presParOf" srcId="{D8A9ED48-9562-47EE-9C62-79ED374C7A2E}" destId="{4351D023-04A3-4D11-B38D-78D40B14BE9A}" srcOrd="1" destOrd="0" presId="urn:microsoft.com/office/officeart/2005/8/layout/orgChart1"/>
    <dgm:cxn modelId="{7DC23F35-7B00-42D8-87DA-E74589CF50AB}" type="presParOf" srcId="{39F8BE91-437B-4399-8428-189DDF073CCB}" destId="{9E3ED64B-3276-46C6-A839-AD01EB6AD75C}" srcOrd="1" destOrd="0" presId="urn:microsoft.com/office/officeart/2005/8/layout/orgChart1"/>
    <dgm:cxn modelId="{6F32FAD3-A9BC-4320-AD68-4BBB28A283AF}" type="presParOf" srcId="{39F8BE91-437B-4399-8428-189DDF073CCB}" destId="{32BB0893-648E-4212-A30C-261CBA2DF443}" srcOrd="2" destOrd="0" presId="urn:microsoft.com/office/officeart/2005/8/layout/orgChart1"/>
    <dgm:cxn modelId="{D8328CC4-62EE-48EC-A6FB-D954A36315CF}" type="presParOf" srcId="{D4A53F1B-111D-4C2C-AB3B-91DFFFEA504A}" destId="{4D275267-C708-4347-BC00-DA6BB9098027}" srcOrd="2" destOrd="0" presId="urn:microsoft.com/office/officeart/2005/8/layout/orgChart1"/>
    <dgm:cxn modelId="{5ACC73AA-6179-4409-91E3-0460375D906D}" type="presParOf" srcId="{D4A53F1B-111D-4C2C-AB3B-91DFFFEA504A}" destId="{8186FCAD-87EC-4CC1-80BB-7C88CC2A7F6C}" srcOrd="3" destOrd="0" presId="urn:microsoft.com/office/officeart/2005/8/layout/orgChart1"/>
    <dgm:cxn modelId="{0C2304F1-CA37-49F6-87AC-3DDCE86FF3B8}" type="presParOf" srcId="{8186FCAD-87EC-4CC1-80BB-7C88CC2A7F6C}" destId="{89B6665F-5362-474C-95D1-6637195A86AC}" srcOrd="0" destOrd="0" presId="urn:microsoft.com/office/officeart/2005/8/layout/orgChart1"/>
    <dgm:cxn modelId="{7C85A071-5014-4A74-A65D-8231A1AC6B89}" type="presParOf" srcId="{89B6665F-5362-474C-95D1-6637195A86AC}" destId="{1C30E246-5879-4B18-8506-0B4C45C8338F}" srcOrd="0" destOrd="0" presId="urn:microsoft.com/office/officeart/2005/8/layout/orgChart1"/>
    <dgm:cxn modelId="{FD590F4B-A26E-4A91-B99B-CD3ADA9546AB}" type="presParOf" srcId="{89B6665F-5362-474C-95D1-6637195A86AC}" destId="{33B2C180-1B60-4ED9-A881-C77DCDEA5BAE}" srcOrd="1" destOrd="0" presId="urn:microsoft.com/office/officeart/2005/8/layout/orgChart1"/>
    <dgm:cxn modelId="{1B0E6CBF-8919-4959-8849-7BDF03018D29}" type="presParOf" srcId="{8186FCAD-87EC-4CC1-80BB-7C88CC2A7F6C}" destId="{093FBB29-A02A-4F79-A875-3C1B11A51003}" srcOrd="1" destOrd="0" presId="urn:microsoft.com/office/officeart/2005/8/layout/orgChart1"/>
    <dgm:cxn modelId="{D7389BD1-9347-4356-835A-2F6AB65DACEC}" type="presParOf" srcId="{8186FCAD-87EC-4CC1-80BB-7C88CC2A7F6C}" destId="{73E612AC-8E47-40C4-AA1D-7F7BD37F6E82}" srcOrd="2" destOrd="0" presId="urn:microsoft.com/office/officeart/2005/8/layout/orgChart1"/>
    <dgm:cxn modelId="{0C604640-8C46-4B14-8E97-6A5289B61C49}" type="presParOf" srcId="{D4A53F1B-111D-4C2C-AB3B-91DFFFEA504A}" destId="{DAA2EFE0-3193-4F1E-920E-86F3D48F4D9C}" srcOrd="4" destOrd="0" presId="urn:microsoft.com/office/officeart/2005/8/layout/orgChart1"/>
    <dgm:cxn modelId="{1B77F0EE-A431-4C50-898D-B325435C509B}" type="presParOf" srcId="{D4A53F1B-111D-4C2C-AB3B-91DFFFEA504A}" destId="{8D133850-4951-45D6-85B3-7FAE6C409751}" srcOrd="5" destOrd="0" presId="urn:microsoft.com/office/officeart/2005/8/layout/orgChart1"/>
    <dgm:cxn modelId="{13244143-CBE6-4055-977F-2B82B53E9CD2}" type="presParOf" srcId="{8D133850-4951-45D6-85B3-7FAE6C409751}" destId="{44DDA6DF-AACA-4FDD-91D0-FBD2E05F9AE6}" srcOrd="0" destOrd="0" presId="urn:microsoft.com/office/officeart/2005/8/layout/orgChart1"/>
    <dgm:cxn modelId="{A7B17F62-6AF6-4C3B-A75F-91A2C16A6B47}" type="presParOf" srcId="{44DDA6DF-AACA-4FDD-91D0-FBD2E05F9AE6}" destId="{C13361D0-5093-4A32-9741-8D6C29DED791}" srcOrd="0" destOrd="0" presId="urn:microsoft.com/office/officeart/2005/8/layout/orgChart1"/>
    <dgm:cxn modelId="{F8BB5A3F-F7EE-4032-A1B3-EB52BEB07909}" type="presParOf" srcId="{44DDA6DF-AACA-4FDD-91D0-FBD2E05F9AE6}" destId="{E99C52EE-A50C-4C2D-84C0-728A7191ECAF}" srcOrd="1" destOrd="0" presId="urn:microsoft.com/office/officeart/2005/8/layout/orgChart1"/>
    <dgm:cxn modelId="{F22CE9AE-5F0C-4BAF-991E-0363F5F170ED}" type="presParOf" srcId="{8D133850-4951-45D6-85B3-7FAE6C409751}" destId="{03D84AE7-F4D2-47EC-A440-0323EDA0D698}" srcOrd="1" destOrd="0" presId="urn:microsoft.com/office/officeart/2005/8/layout/orgChart1"/>
    <dgm:cxn modelId="{B8B9183A-CCCB-42F4-821D-62D502E9E986}" type="presParOf" srcId="{8D133850-4951-45D6-85B3-7FAE6C409751}" destId="{BB083217-5DA5-4EB1-BF56-7735C3156812}" srcOrd="2" destOrd="0" presId="urn:microsoft.com/office/officeart/2005/8/layout/orgChart1"/>
    <dgm:cxn modelId="{48B19130-6675-4E5B-81FC-09513ECA6D6B}" type="presParOf" srcId="{97739C31-0664-41FB-AB41-23D2B4203636}" destId="{B9475B3E-B08B-42A7-8849-4FEE70ABEE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22F69A-52BC-4C39-A7AC-091F50D3A81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73E2E4C-91C4-47DB-B760-DAC7F4A1B16B}">
      <dgm:prSet phldrT="[Text]" custT="1"/>
      <dgm:spPr/>
      <dgm:t>
        <a:bodyPr/>
        <a:lstStyle/>
        <a:p>
          <a:r>
            <a:rPr lang="lv-LV" sz="1500" dirty="0" smtClean="0"/>
            <a:t>    </a:t>
          </a:r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Investīcijas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333B8E83-949F-4A1E-9469-730930617286}" type="parTrans" cxnId="{A38713EE-B199-4F17-9D98-921900A07164}">
      <dgm:prSet/>
      <dgm:spPr/>
      <dgm:t>
        <a:bodyPr/>
        <a:lstStyle/>
        <a:p>
          <a:endParaRPr lang="lv-LV"/>
        </a:p>
      </dgm:t>
    </dgm:pt>
    <dgm:pt modelId="{18B3D5B4-C684-4236-A2C1-8B4967057B37}" type="sibTrans" cxnId="{A38713EE-B199-4F17-9D98-921900A07164}">
      <dgm:prSet/>
      <dgm:spPr/>
      <dgm:t>
        <a:bodyPr/>
        <a:lstStyle/>
        <a:p>
          <a:endParaRPr lang="lv-LV"/>
        </a:p>
      </dgm:t>
    </dgm:pt>
    <dgm:pt modelId="{8CA197DC-D25C-44D4-B9B1-B5943C439914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Valsts investīcijas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67145EF8-59A0-4FE1-906A-FBB3A4231E0C}" type="parTrans" cxnId="{18F7A3A0-C726-46DA-9DBD-809D6A4811A5}">
      <dgm:prSet/>
      <dgm:spPr/>
      <dgm:t>
        <a:bodyPr/>
        <a:lstStyle/>
        <a:p>
          <a:endParaRPr lang="lv-LV"/>
        </a:p>
      </dgm:t>
    </dgm:pt>
    <dgm:pt modelId="{FBB0590D-55BA-4135-97E6-F4ED71DB3533}" type="sibTrans" cxnId="{18F7A3A0-C726-46DA-9DBD-809D6A4811A5}">
      <dgm:prSet/>
      <dgm:spPr/>
      <dgm:t>
        <a:bodyPr/>
        <a:lstStyle/>
        <a:p>
          <a:endParaRPr lang="lv-LV"/>
        </a:p>
      </dgm:t>
    </dgm:pt>
    <dgm:pt modelId="{E270BC40-7DBE-49D8-8E48-183125A3CCFD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Dotācijas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F08E8E95-3300-4C1A-A098-6FA751A9AF0C}" type="parTrans" cxnId="{C28C92F8-65E5-4A59-B4E4-A3520B594BB8}">
      <dgm:prSet/>
      <dgm:spPr/>
      <dgm:t>
        <a:bodyPr/>
        <a:lstStyle/>
        <a:p>
          <a:endParaRPr lang="lv-LV"/>
        </a:p>
      </dgm:t>
    </dgm:pt>
    <dgm:pt modelId="{EB4F08BA-BF49-479B-951F-9E9D9E056F7D}" type="sibTrans" cxnId="{C28C92F8-65E5-4A59-B4E4-A3520B594BB8}">
      <dgm:prSet/>
      <dgm:spPr/>
      <dgm:t>
        <a:bodyPr/>
        <a:lstStyle/>
        <a:p>
          <a:endParaRPr lang="lv-LV"/>
        </a:p>
      </dgm:t>
    </dgm:pt>
    <dgm:pt modelId="{09A16B8F-33B1-4364-B6AD-5A2CE4EEA9BB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Subsīdijas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9DD4DC76-6DFB-476C-A684-E09634940B79}" type="parTrans" cxnId="{F9603BE4-783F-4E71-B58C-13374944244C}">
      <dgm:prSet/>
      <dgm:spPr/>
      <dgm:t>
        <a:bodyPr/>
        <a:lstStyle/>
        <a:p>
          <a:endParaRPr lang="lv-LV"/>
        </a:p>
      </dgm:t>
    </dgm:pt>
    <dgm:pt modelId="{6EAA1D3E-842F-49E2-A966-EF689E98B198}" type="sibTrans" cxnId="{F9603BE4-783F-4E71-B58C-13374944244C}">
      <dgm:prSet/>
      <dgm:spPr/>
      <dgm:t>
        <a:bodyPr/>
        <a:lstStyle/>
        <a:p>
          <a:endParaRPr lang="lv-LV"/>
        </a:p>
      </dgm:t>
    </dgm:pt>
    <dgm:pt modelId="{27BDAD02-B5A0-49E3-B630-B31D8052F0CC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Privātās investīcijas</a:t>
          </a:r>
          <a:endParaRPr lang="lv-LV" sz="2000" dirty="0">
            <a:latin typeface="Times New Roman" pitchFamily="18" charset="0"/>
            <a:cs typeface="Times New Roman" pitchFamily="18" charset="0"/>
          </a:endParaRPr>
        </a:p>
      </dgm:t>
    </dgm:pt>
    <dgm:pt modelId="{4327E290-F87B-4CAB-BFED-EC061220B79C}" type="parTrans" cxnId="{25147AC0-AAD9-4E94-8B15-534D6AC4AB5D}">
      <dgm:prSet/>
      <dgm:spPr/>
      <dgm:t>
        <a:bodyPr/>
        <a:lstStyle/>
        <a:p>
          <a:endParaRPr lang="lv-LV"/>
        </a:p>
      </dgm:t>
    </dgm:pt>
    <dgm:pt modelId="{0C4B50F5-502C-4003-B34D-F04F8547A3BC}" type="sibTrans" cxnId="{25147AC0-AAD9-4E94-8B15-534D6AC4AB5D}">
      <dgm:prSet/>
      <dgm:spPr/>
      <dgm:t>
        <a:bodyPr/>
        <a:lstStyle/>
        <a:p>
          <a:endParaRPr lang="lv-LV"/>
        </a:p>
      </dgm:t>
    </dgm:pt>
    <dgm:pt modelId="{94F35D5A-FF41-4D7C-81D8-81F900F5464C}" type="pres">
      <dgm:prSet presAssocID="{5D22F69A-52BC-4C39-A7AC-091F50D3A81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80B5C9B1-4003-48F2-9BAB-7280427F7326}" type="pres">
      <dgm:prSet presAssocID="{673E2E4C-91C4-47DB-B760-DAC7F4A1B16B}" presName="hierRoot1" presStyleCnt="0"/>
      <dgm:spPr/>
    </dgm:pt>
    <dgm:pt modelId="{CA82083D-4779-44F1-A748-C22AFDDBD8AA}" type="pres">
      <dgm:prSet presAssocID="{673E2E4C-91C4-47DB-B760-DAC7F4A1B16B}" presName="composite" presStyleCnt="0"/>
      <dgm:spPr/>
    </dgm:pt>
    <dgm:pt modelId="{5C604CF4-0377-4A1A-A9D3-B0F47977CC81}" type="pres">
      <dgm:prSet presAssocID="{673E2E4C-91C4-47DB-B760-DAC7F4A1B16B}" presName="background" presStyleLbl="node0" presStyleIdx="0" presStyleCnt="1"/>
      <dgm:spPr/>
    </dgm:pt>
    <dgm:pt modelId="{1A16D15A-FD16-4A7A-B2E6-8BC64586E263}" type="pres">
      <dgm:prSet presAssocID="{673E2E4C-91C4-47DB-B760-DAC7F4A1B16B}" presName="text" presStyleLbl="fgAcc0" presStyleIdx="0" presStyleCnt="1" custScaleX="14476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54459013-1568-434B-B726-200449B9536D}" type="pres">
      <dgm:prSet presAssocID="{673E2E4C-91C4-47DB-B760-DAC7F4A1B16B}" presName="hierChild2" presStyleCnt="0"/>
      <dgm:spPr/>
    </dgm:pt>
    <dgm:pt modelId="{9E513EC3-FA1B-456C-8B6F-C1B70F638725}" type="pres">
      <dgm:prSet presAssocID="{67145EF8-59A0-4FE1-906A-FBB3A4231E0C}" presName="Name10" presStyleLbl="parChTrans1D2" presStyleIdx="0" presStyleCnt="2"/>
      <dgm:spPr/>
      <dgm:t>
        <a:bodyPr/>
        <a:lstStyle/>
        <a:p>
          <a:endParaRPr lang="lv-LV"/>
        </a:p>
      </dgm:t>
    </dgm:pt>
    <dgm:pt modelId="{99509C8D-3303-44CF-96AE-F1A560291D09}" type="pres">
      <dgm:prSet presAssocID="{8CA197DC-D25C-44D4-B9B1-B5943C439914}" presName="hierRoot2" presStyleCnt="0"/>
      <dgm:spPr/>
    </dgm:pt>
    <dgm:pt modelId="{8EA14F02-33FD-4096-9316-E5F1D23EF9BC}" type="pres">
      <dgm:prSet presAssocID="{8CA197DC-D25C-44D4-B9B1-B5943C439914}" presName="composite2" presStyleCnt="0"/>
      <dgm:spPr/>
    </dgm:pt>
    <dgm:pt modelId="{5D862CBE-E4D3-4C8B-9ED2-856DCA5EEFAC}" type="pres">
      <dgm:prSet presAssocID="{8CA197DC-D25C-44D4-B9B1-B5943C439914}" presName="background2" presStyleLbl="node2" presStyleIdx="0" presStyleCnt="2"/>
      <dgm:spPr/>
    </dgm:pt>
    <dgm:pt modelId="{65D336D8-164E-4ABA-B598-008B96181066}" type="pres">
      <dgm:prSet presAssocID="{8CA197DC-D25C-44D4-B9B1-B5943C439914}" presName="text2" presStyleLbl="fgAcc2" presStyleIdx="0" presStyleCnt="2" custScaleX="166986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44632008-5F49-4D86-982A-9518E5B968B6}" type="pres">
      <dgm:prSet presAssocID="{8CA197DC-D25C-44D4-B9B1-B5943C439914}" presName="hierChild3" presStyleCnt="0"/>
      <dgm:spPr/>
    </dgm:pt>
    <dgm:pt modelId="{CBCFAE25-D30C-4C87-81EA-1F8526483339}" type="pres">
      <dgm:prSet presAssocID="{F08E8E95-3300-4C1A-A098-6FA751A9AF0C}" presName="Name17" presStyleLbl="parChTrans1D3" presStyleIdx="0" presStyleCnt="2"/>
      <dgm:spPr/>
      <dgm:t>
        <a:bodyPr/>
        <a:lstStyle/>
        <a:p>
          <a:endParaRPr lang="lv-LV"/>
        </a:p>
      </dgm:t>
    </dgm:pt>
    <dgm:pt modelId="{0DE568A5-1A6E-4890-A46F-4C03BB19A6BC}" type="pres">
      <dgm:prSet presAssocID="{E270BC40-7DBE-49D8-8E48-183125A3CCFD}" presName="hierRoot3" presStyleCnt="0"/>
      <dgm:spPr/>
    </dgm:pt>
    <dgm:pt modelId="{35D12890-AFE2-47D7-9239-8860571727DC}" type="pres">
      <dgm:prSet presAssocID="{E270BC40-7DBE-49D8-8E48-183125A3CCFD}" presName="composite3" presStyleCnt="0"/>
      <dgm:spPr/>
    </dgm:pt>
    <dgm:pt modelId="{380A7751-2D2F-4DEE-9EB2-DB9FD3CE7062}" type="pres">
      <dgm:prSet presAssocID="{E270BC40-7DBE-49D8-8E48-183125A3CCFD}" presName="background3" presStyleLbl="node3" presStyleIdx="0" presStyleCnt="2"/>
      <dgm:spPr/>
    </dgm:pt>
    <dgm:pt modelId="{7E1F4A88-507B-4E27-941E-CE748B0A6878}" type="pres">
      <dgm:prSet presAssocID="{E270BC40-7DBE-49D8-8E48-183125A3CCFD}" presName="text3" presStyleLbl="fgAcc3" presStyleIdx="0" presStyleCnt="2" custScaleX="174824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B941166B-0440-4E1A-905F-B6A1FB42C9B7}" type="pres">
      <dgm:prSet presAssocID="{E270BC40-7DBE-49D8-8E48-183125A3CCFD}" presName="hierChild4" presStyleCnt="0"/>
      <dgm:spPr/>
    </dgm:pt>
    <dgm:pt modelId="{C0C8E67C-5841-40BE-BCAC-C88E12C1ADF2}" type="pres">
      <dgm:prSet presAssocID="{9DD4DC76-6DFB-476C-A684-E09634940B79}" presName="Name17" presStyleLbl="parChTrans1D3" presStyleIdx="1" presStyleCnt="2"/>
      <dgm:spPr/>
      <dgm:t>
        <a:bodyPr/>
        <a:lstStyle/>
        <a:p>
          <a:endParaRPr lang="lv-LV"/>
        </a:p>
      </dgm:t>
    </dgm:pt>
    <dgm:pt modelId="{AC4D6C2E-303B-4E93-8A64-5239AEEF2C9E}" type="pres">
      <dgm:prSet presAssocID="{09A16B8F-33B1-4364-B6AD-5A2CE4EEA9BB}" presName="hierRoot3" presStyleCnt="0"/>
      <dgm:spPr/>
    </dgm:pt>
    <dgm:pt modelId="{693A4C87-9413-4A47-B7B9-F824685E963A}" type="pres">
      <dgm:prSet presAssocID="{09A16B8F-33B1-4364-B6AD-5A2CE4EEA9BB}" presName="composite3" presStyleCnt="0"/>
      <dgm:spPr/>
    </dgm:pt>
    <dgm:pt modelId="{3E257E7D-8A5C-4903-942C-871054619802}" type="pres">
      <dgm:prSet presAssocID="{09A16B8F-33B1-4364-B6AD-5A2CE4EEA9BB}" presName="background3" presStyleLbl="node3" presStyleIdx="1" presStyleCnt="2"/>
      <dgm:spPr/>
    </dgm:pt>
    <dgm:pt modelId="{41F75A15-0229-4FFB-8F56-9B997A008EE8}" type="pres">
      <dgm:prSet presAssocID="{09A16B8F-33B1-4364-B6AD-5A2CE4EEA9BB}" presName="text3" presStyleLbl="fgAcc3" presStyleIdx="1" presStyleCnt="2" custScaleX="165480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2B65A4E-B827-4B09-9CAD-ED466D62CFD4}" type="pres">
      <dgm:prSet presAssocID="{09A16B8F-33B1-4364-B6AD-5A2CE4EEA9BB}" presName="hierChild4" presStyleCnt="0"/>
      <dgm:spPr/>
    </dgm:pt>
    <dgm:pt modelId="{AE27DB0E-680B-4B17-AEBC-0C2F9D84B5DE}" type="pres">
      <dgm:prSet presAssocID="{4327E290-F87B-4CAB-BFED-EC061220B79C}" presName="Name10" presStyleLbl="parChTrans1D2" presStyleIdx="1" presStyleCnt="2"/>
      <dgm:spPr/>
      <dgm:t>
        <a:bodyPr/>
        <a:lstStyle/>
        <a:p>
          <a:endParaRPr lang="lv-LV"/>
        </a:p>
      </dgm:t>
    </dgm:pt>
    <dgm:pt modelId="{EA3169B4-19C0-4F3D-9AD2-CB78D67D0B7A}" type="pres">
      <dgm:prSet presAssocID="{27BDAD02-B5A0-49E3-B630-B31D8052F0CC}" presName="hierRoot2" presStyleCnt="0"/>
      <dgm:spPr/>
    </dgm:pt>
    <dgm:pt modelId="{63ECD7F0-9FD2-4C74-90AE-F31A52EE616D}" type="pres">
      <dgm:prSet presAssocID="{27BDAD02-B5A0-49E3-B630-B31D8052F0CC}" presName="composite2" presStyleCnt="0"/>
      <dgm:spPr/>
    </dgm:pt>
    <dgm:pt modelId="{992DD841-7598-4772-B46A-A4DA17117659}" type="pres">
      <dgm:prSet presAssocID="{27BDAD02-B5A0-49E3-B630-B31D8052F0CC}" presName="background2" presStyleLbl="node2" presStyleIdx="1" presStyleCnt="2"/>
      <dgm:spPr/>
    </dgm:pt>
    <dgm:pt modelId="{26D5585D-916B-44FF-BAB6-4B2C5FE24191}" type="pres">
      <dgm:prSet presAssocID="{27BDAD02-B5A0-49E3-B630-B31D8052F0CC}" presName="text2" presStyleLbl="fgAcc2" presStyleIdx="1" presStyleCnt="2" custScaleX="173158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F1B7C03-E838-461F-A738-F9D5E5536E24}" type="pres">
      <dgm:prSet presAssocID="{27BDAD02-B5A0-49E3-B630-B31D8052F0CC}" presName="hierChild3" presStyleCnt="0"/>
      <dgm:spPr/>
    </dgm:pt>
  </dgm:ptLst>
  <dgm:cxnLst>
    <dgm:cxn modelId="{F2C582AA-A33D-4A53-BF12-805B39AF3695}" type="presOf" srcId="{F08E8E95-3300-4C1A-A098-6FA751A9AF0C}" destId="{CBCFAE25-D30C-4C87-81EA-1F8526483339}" srcOrd="0" destOrd="0" presId="urn:microsoft.com/office/officeart/2005/8/layout/hierarchy1"/>
    <dgm:cxn modelId="{25147AC0-AAD9-4E94-8B15-534D6AC4AB5D}" srcId="{673E2E4C-91C4-47DB-B760-DAC7F4A1B16B}" destId="{27BDAD02-B5A0-49E3-B630-B31D8052F0CC}" srcOrd="1" destOrd="0" parTransId="{4327E290-F87B-4CAB-BFED-EC061220B79C}" sibTransId="{0C4B50F5-502C-4003-B34D-F04F8547A3BC}"/>
    <dgm:cxn modelId="{5B97DB0E-F9CB-4B45-982C-376ABB630906}" type="presOf" srcId="{8CA197DC-D25C-44D4-B9B1-B5943C439914}" destId="{65D336D8-164E-4ABA-B598-008B96181066}" srcOrd="0" destOrd="0" presId="urn:microsoft.com/office/officeart/2005/8/layout/hierarchy1"/>
    <dgm:cxn modelId="{3C22F153-37DA-4530-ABF9-CBE565E74D90}" type="presOf" srcId="{5D22F69A-52BC-4C39-A7AC-091F50D3A819}" destId="{94F35D5A-FF41-4D7C-81D8-81F900F5464C}" srcOrd="0" destOrd="0" presId="urn:microsoft.com/office/officeart/2005/8/layout/hierarchy1"/>
    <dgm:cxn modelId="{76C17ACA-7E50-49E3-90C1-8BE61424182B}" type="presOf" srcId="{E270BC40-7DBE-49D8-8E48-183125A3CCFD}" destId="{7E1F4A88-507B-4E27-941E-CE748B0A6878}" srcOrd="0" destOrd="0" presId="urn:microsoft.com/office/officeart/2005/8/layout/hierarchy1"/>
    <dgm:cxn modelId="{B90732F8-4563-4FDE-9538-D93157DE7D79}" type="presOf" srcId="{27BDAD02-B5A0-49E3-B630-B31D8052F0CC}" destId="{26D5585D-916B-44FF-BAB6-4B2C5FE24191}" srcOrd="0" destOrd="0" presId="urn:microsoft.com/office/officeart/2005/8/layout/hierarchy1"/>
    <dgm:cxn modelId="{C2DEEB97-C081-47DD-A9D0-83528FB33D4D}" type="presOf" srcId="{673E2E4C-91C4-47DB-B760-DAC7F4A1B16B}" destId="{1A16D15A-FD16-4A7A-B2E6-8BC64586E263}" srcOrd="0" destOrd="0" presId="urn:microsoft.com/office/officeart/2005/8/layout/hierarchy1"/>
    <dgm:cxn modelId="{F9603BE4-783F-4E71-B58C-13374944244C}" srcId="{8CA197DC-D25C-44D4-B9B1-B5943C439914}" destId="{09A16B8F-33B1-4364-B6AD-5A2CE4EEA9BB}" srcOrd="1" destOrd="0" parTransId="{9DD4DC76-6DFB-476C-A684-E09634940B79}" sibTransId="{6EAA1D3E-842F-49E2-A966-EF689E98B198}"/>
    <dgm:cxn modelId="{A38713EE-B199-4F17-9D98-921900A07164}" srcId="{5D22F69A-52BC-4C39-A7AC-091F50D3A819}" destId="{673E2E4C-91C4-47DB-B760-DAC7F4A1B16B}" srcOrd="0" destOrd="0" parTransId="{333B8E83-949F-4A1E-9469-730930617286}" sibTransId="{18B3D5B4-C684-4236-A2C1-8B4967057B37}"/>
    <dgm:cxn modelId="{72F394BC-F6C0-4731-ABB9-9990454EF2AA}" type="presOf" srcId="{09A16B8F-33B1-4364-B6AD-5A2CE4EEA9BB}" destId="{41F75A15-0229-4FFB-8F56-9B997A008EE8}" srcOrd="0" destOrd="0" presId="urn:microsoft.com/office/officeart/2005/8/layout/hierarchy1"/>
    <dgm:cxn modelId="{4CFBFDAF-24BE-4BAF-9009-91EF1F254F53}" type="presOf" srcId="{9DD4DC76-6DFB-476C-A684-E09634940B79}" destId="{C0C8E67C-5841-40BE-BCAC-C88E12C1ADF2}" srcOrd="0" destOrd="0" presId="urn:microsoft.com/office/officeart/2005/8/layout/hierarchy1"/>
    <dgm:cxn modelId="{18F7A3A0-C726-46DA-9DBD-809D6A4811A5}" srcId="{673E2E4C-91C4-47DB-B760-DAC7F4A1B16B}" destId="{8CA197DC-D25C-44D4-B9B1-B5943C439914}" srcOrd="0" destOrd="0" parTransId="{67145EF8-59A0-4FE1-906A-FBB3A4231E0C}" sibTransId="{FBB0590D-55BA-4135-97E6-F4ED71DB3533}"/>
    <dgm:cxn modelId="{C28C92F8-65E5-4A59-B4E4-A3520B594BB8}" srcId="{8CA197DC-D25C-44D4-B9B1-B5943C439914}" destId="{E270BC40-7DBE-49D8-8E48-183125A3CCFD}" srcOrd="0" destOrd="0" parTransId="{F08E8E95-3300-4C1A-A098-6FA751A9AF0C}" sibTransId="{EB4F08BA-BF49-479B-951F-9E9D9E056F7D}"/>
    <dgm:cxn modelId="{A7A6F7A2-813F-4565-99C5-00A533BE168B}" type="presOf" srcId="{67145EF8-59A0-4FE1-906A-FBB3A4231E0C}" destId="{9E513EC3-FA1B-456C-8B6F-C1B70F638725}" srcOrd="0" destOrd="0" presId="urn:microsoft.com/office/officeart/2005/8/layout/hierarchy1"/>
    <dgm:cxn modelId="{33770585-7FC3-4114-8DC9-0C20BC8A0D87}" type="presOf" srcId="{4327E290-F87B-4CAB-BFED-EC061220B79C}" destId="{AE27DB0E-680B-4B17-AEBC-0C2F9D84B5DE}" srcOrd="0" destOrd="0" presId="urn:microsoft.com/office/officeart/2005/8/layout/hierarchy1"/>
    <dgm:cxn modelId="{D755464C-3390-4D25-BA67-B8BACF22AEAD}" type="presParOf" srcId="{94F35D5A-FF41-4D7C-81D8-81F900F5464C}" destId="{80B5C9B1-4003-48F2-9BAB-7280427F7326}" srcOrd="0" destOrd="0" presId="urn:microsoft.com/office/officeart/2005/8/layout/hierarchy1"/>
    <dgm:cxn modelId="{534BE328-81F8-4A8E-999E-9DC2C7CF9CEC}" type="presParOf" srcId="{80B5C9B1-4003-48F2-9BAB-7280427F7326}" destId="{CA82083D-4779-44F1-A748-C22AFDDBD8AA}" srcOrd="0" destOrd="0" presId="urn:microsoft.com/office/officeart/2005/8/layout/hierarchy1"/>
    <dgm:cxn modelId="{68DDEF13-F042-4CAA-A79F-88ADE3D8C6FE}" type="presParOf" srcId="{CA82083D-4779-44F1-A748-C22AFDDBD8AA}" destId="{5C604CF4-0377-4A1A-A9D3-B0F47977CC81}" srcOrd="0" destOrd="0" presId="urn:microsoft.com/office/officeart/2005/8/layout/hierarchy1"/>
    <dgm:cxn modelId="{F100CFAE-72D1-4A73-B4D2-77A155C2E4CE}" type="presParOf" srcId="{CA82083D-4779-44F1-A748-C22AFDDBD8AA}" destId="{1A16D15A-FD16-4A7A-B2E6-8BC64586E263}" srcOrd="1" destOrd="0" presId="urn:microsoft.com/office/officeart/2005/8/layout/hierarchy1"/>
    <dgm:cxn modelId="{9728B0A0-FEC1-452C-9789-680210AA0241}" type="presParOf" srcId="{80B5C9B1-4003-48F2-9BAB-7280427F7326}" destId="{54459013-1568-434B-B726-200449B9536D}" srcOrd="1" destOrd="0" presId="urn:microsoft.com/office/officeart/2005/8/layout/hierarchy1"/>
    <dgm:cxn modelId="{9AFC9509-CC83-44D4-9308-70CD6FC7632E}" type="presParOf" srcId="{54459013-1568-434B-B726-200449B9536D}" destId="{9E513EC3-FA1B-456C-8B6F-C1B70F638725}" srcOrd="0" destOrd="0" presId="urn:microsoft.com/office/officeart/2005/8/layout/hierarchy1"/>
    <dgm:cxn modelId="{637F577E-817A-4277-AEF3-306AD96D1E0B}" type="presParOf" srcId="{54459013-1568-434B-B726-200449B9536D}" destId="{99509C8D-3303-44CF-96AE-F1A560291D09}" srcOrd="1" destOrd="0" presId="urn:microsoft.com/office/officeart/2005/8/layout/hierarchy1"/>
    <dgm:cxn modelId="{BEF0A3B3-3614-437C-8D98-F1860ED7A7EC}" type="presParOf" srcId="{99509C8D-3303-44CF-96AE-F1A560291D09}" destId="{8EA14F02-33FD-4096-9316-E5F1D23EF9BC}" srcOrd="0" destOrd="0" presId="urn:microsoft.com/office/officeart/2005/8/layout/hierarchy1"/>
    <dgm:cxn modelId="{51F43E51-D2B4-418E-8B28-960039EC40FB}" type="presParOf" srcId="{8EA14F02-33FD-4096-9316-E5F1D23EF9BC}" destId="{5D862CBE-E4D3-4C8B-9ED2-856DCA5EEFAC}" srcOrd="0" destOrd="0" presId="urn:microsoft.com/office/officeart/2005/8/layout/hierarchy1"/>
    <dgm:cxn modelId="{79C0FF4C-F03E-499F-9D3F-C5AC61026826}" type="presParOf" srcId="{8EA14F02-33FD-4096-9316-E5F1D23EF9BC}" destId="{65D336D8-164E-4ABA-B598-008B96181066}" srcOrd="1" destOrd="0" presId="urn:microsoft.com/office/officeart/2005/8/layout/hierarchy1"/>
    <dgm:cxn modelId="{85750ED4-04A0-41A1-AE1F-F917DF5F629B}" type="presParOf" srcId="{99509C8D-3303-44CF-96AE-F1A560291D09}" destId="{44632008-5F49-4D86-982A-9518E5B968B6}" srcOrd="1" destOrd="0" presId="urn:microsoft.com/office/officeart/2005/8/layout/hierarchy1"/>
    <dgm:cxn modelId="{E89746FC-4CED-401F-B431-2DC285AD1D57}" type="presParOf" srcId="{44632008-5F49-4D86-982A-9518E5B968B6}" destId="{CBCFAE25-D30C-4C87-81EA-1F8526483339}" srcOrd="0" destOrd="0" presId="urn:microsoft.com/office/officeart/2005/8/layout/hierarchy1"/>
    <dgm:cxn modelId="{24F1ABC2-3037-455B-B78D-01C53DAF2196}" type="presParOf" srcId="{44632008-5F49-4D86-982A-9518E5B968B6}" destId="{0DE568A5-1A6E-4890-A46F-4C03BB19A6BC}" srcOrd="1" destOrd="0" presId="urn:microsoft.com/office/officeart/2005/8/layout/hierarchy1"/>
    <dgm:cxn modelId="{FA314A7D-FA00-45D1-9A28-5266C536C24D}" type="presParOf" srcId="{0DE568A5-1A6E-4890-A46F-4C03BB19A6BC}" destId="{35D12890-AFE2-47D7-9239-8860571727DC}" srcOrd="0" destOrd="0" presId="urn:microsoft.com/office/officeart/2005/8/layout/hierarchy1"/>
    <dgm:cxn modelId="{F5F7415A-056D-456E-A7DA-03FF7E2F5D3E}" type="presParOf" srcId="{35D12890-AFE2-47D7-9239-8860571727DC}" destId="{380A7751-2D2F-4DEE-9EB2-DB9FD3CE7062}" srcOrd="0" destOrd="0" presId="urn:microsoft.com/office/officeart/2005/8/layout/hierarchy1"/>
    <dgm:cxn modelId="{C7EF7793-1AEF-4DF4-BF94-7C20B8E10E50}" type="presParOf" srcId="{35D12890-AFE2-47D7-9239-8860571727DC}" destId="{7E1F4A88-507B-4E27-941E-CE748B0A6878}" srcOrd="1" destOrd="0" presId="urn:microsoft.com/office/officeart/2005/8/layout/hierarchy1"/>
    <dgm:cxn modelId="{C6796F76-4061-4A80-9981-DCF8BD0D3404}" type="presParOf" srcId="{0DE568A5-1A6E-4890-A46F-4C03BB19A6BC}" destId="{B941166B-0440-4E1A-905F-B6A1FB42C9B7}" srcOrd="1" destOrd="0" presId="urn:microsoft.com/office/officeart/2005/8/layout/hierarchy1"/>
    <dgm:cxn modelId="{3861D944-B0B6-45AF-B24C-308BD40133DE}" type="presParOf" srcId="{44632008-5F49-4D86-982A-9518E5B968B6}" destId="{C0C8E67C-5841-40BE-BCAC-C88E12C1ADF2}" srcOrd="2" destOrd="0" presId="urn:microsoft.com/office/officeart/2005/8/layout/hierarchy1"/>
    <dgm:cxn modelId="{3B824D0C-C81F-445E-8061-44A75ED33730}" type="presParOf" srcId="{44632008-5F49-4D86-982A-9518E5B968B6}" destId="{AC4D6C2E-303B-4E93-8A64-5239AEEF2C9E}" srcOrd="3" destOrd="0" presId="urn:microsoft.com/office/officeart/2005/8/layout/hierarchy1"/>
    <dgm:cxn modelId="{89420244-C9EC-47BD-926A-A66CC768FF96}" type="presParOf" srcId="{AC4D6C2E-303B-4E93-8A64-5239AEEF2C9E}" destId="{693A4C87-9413-4A47-B7B9-F824685E963A}" srcOrd="0" destOrd="0" presId="urn:microsoft.com/office/officeart/2005/8/layout/hierarchy1"/>
    <dgm:cxn modelId="{E1B8F984-5D8C-49B8-A9FA-C8755259E3C2}" type="presParOf" srcId="{693A4C87-9413-4A47-B7B9-F824685E963A}" destId="{3E257E7D-8A5C-4903-942C-871054619802}" srcOrd="0" destOrd="0" presId="urn:microsoft.com/office/officeart/2005/8/layout/hierarchy1"/>
    <dgm:cxn modelId="{0C59776C-144A-417B-9D0C-68C73EBAA82A}" type="presParOf" srcId="{693A4C87-9413-4A47-B7B9-F824685E963A}" destId="{41F75A15-0229-4FFB-8F56-9B997A008EE8}" srcOrd="1" destOrd="0" presId="urn:microsoft.com/office/officeart/2005/8/layout/hierarchy1"/>
    <dgm:cxn modelId="{E6C0FA12-7D3B-44ED-BF1F-475AA73E68C8}" type="presParOf" srcId="{AC4D6C2E-303B-4E93-8A64-5239AEEF2C9E}" destId="{C2B65A4E-B827-4B09-9CAD-ED466D62CFD4}" srcOrd="1" destOrd="0" presId="urn:microsoft.com/office/officeart/2005/8/layout/hierarchy1"/>
    <dgm:cxn modelId="{6505A5EF-5F6A-4CA4-B6DD-1B91826433AA}" type="presParOf" srcId="{54459013-1568-434B-B726-200449B9536D}" destId="{AE27DB0E-680B-4B17-AEBC-0C2F9D84B5DE}" srcOrd="2" destOrd="0" presId="urn:microsoft.com/office/officeart/2005/8/layout/hierarchy1"/>
    <dgm:cxn modelId="{7A67342F-9E4A-44DF-A63B-233A1696D32C}" type="presParOf" srcId="{54459013-1568-434B-B726-200449B9536D}" destId="{EA3169B4-19C0-4F3D-9AD2-CB78D67D0B7A}" srcOrd="3" destOrd="0" presId="urn:microsoft.com/office/officeart/2005/8/layout/hierarchy1"/>
    <dgm:cxn modelId="{DA18D704-DBE2-41AB-B3D3-C8628868EFE6}" type="presParOf" srcId="{EA3169B4-19C0-4F3D-9AD2-CB78D67D0B7A}" destId="{63ECD7F0-9FD2-4C74-90AE-F31A52EE616D}" srcOrd="0" destOrd="0" presId="urn:microsoft.com/office/officeart/2005/8/layout/hierarchy1"/>
    <dgm:cxn modelId="{80317F81-2DE6-4074-9D17-86717D663062}" type="presParOf" srcId="{63ECD7F0-9FD2-4C74-90AE-F31A52EE616D}" destId="{992DD841-7598-4772-B46A-A4DA17117659}" srcOrd="0" destOrd="0" presId="urn:microsoft.com/office/officeart/2005/8/layout/hierarchy1"/>
    <dgm:cxn modelId="{4D81EE5F-25F9-401E-A34D-CED5B08665BB}" type="presParOf" srcId="{63ECD7F0-9FD2-4C74-90AE-F31A52EE616D}" destId="{26D5585D-916B-44FF-BAB6-4B2C5FE24191}" srcOrd="1" destOrd="0" presId="urn:microsoft.com/office/officeart/2005/8/layout/hierarchy1"/>
    <dgm:cxn modelId="{C2200FCF-BC2D-4C24-8821-A234A265EE74}" type="presParOf" srcId="{EA3169B4-19C0-4F3D-9AD2-CB78D67D0B7A}" destId="{AF1B7C03-E838-461F-A738-F9D5E5536E2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916C82-D0CD-4E86-853E-1536BDAC40B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2DCF43E-9178-4436-B0B4-765942434C2D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Vērtspapīru veidi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94B9DC68-E158-4813-9BE7-18599EF9A71E}" type="parTrans" cxnId="{AAE22CAB-A70E-4726-A889-E0F6F3671C21}">
      <dgm:prSet/>
      <dgm:spPr/>
      <dgm:t>
        <a:bodyPr/>
        <a:lstStyle/>
        <a:p>
          <a:endParaRPr lang="lv-LV"/>
        </a:p>
      </dgm:t>
    </dgm:pt>
    <dgm:pt modelId="{DBC234A3-80AF-4E7E-A473-999C7B384F99}" type="sibTrans" cxnId="{AAE22CAB-A70E-4726-A889-E0F6F3671C21}">
      <dgm:prSet/>
      <dgm:spPr/>
      <dgm:t>
        <a:bodyPr/>
        <a:lstStyle/>
        <a:p>
          <a:endParaRPr lang="lv-LV"/>
        </a:p>
      </dgm:t>
    </dgm:pt>
    <dgm:pt modelId="{66556FA9-47FF-48C1-802B-22E0C720357F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Īpašumtiesību apliecinājums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FEA3C3CE-F556-4DAA-BB76-ADE0E13A431D}" type="parTrans" cxnId="{5A0C3323-09BB-490C-BFB4-7CE13F9BEBE4}">
      <dgm:prSet/>
      <dgm:spPr/>
      <dgm:t>
        <a:bodyPr/>
        <a:lstStyle/>
        <a:p>
          <a:endParaRPr lang="lv-LV"/>
        </a:p>
      </dgm:t>
    </dgm:pt>
    <dgm:pt modelId="{3801AEC3-F0D1-4FB2-86F1-79869483E74F}" type="sibTrans" cxnId="{5A0C3323-09BB-490C-BFB4-7CE13F9BEBE4}">
      <dgm:prSet/>
      <dgm:spPr/>
      <dgm:t>
        <a:bodyPr/>
        <a:lstStyle/>
        <a:p>
          <a:endParaRPr lang="lv-LV"/>
        </a:p>
      </dgm:t>
    </dgm:pt>
    <dgm:pt modelId="{16109FB3-FBD6-4530-B896-6B53D0734E87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Parāda vērtspapīri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FBE665E9-83BD-49EA-8F83-F695F9D21A1C}" type="parTrans" cxnId="{9AE10738-9BE3-42BF-8C63-6A64F9F30993}">
      <dgm:prSet/>
      <dgm:spPr/>
      <dgm:t>
        <a:bodyPr/>
        <a:lstStyle/>
        <a:p>
          <a:endParaRPr lang="lv-LV"/>
        </a:p>
      </dgm:t>
    </dgm:pt>
    <dgm:pt modelId="{3AA7D233-89F9-4E8E-9C76-152E8D6D880A}" type="sibTrans" cxnId="{9AE10738-9BE3-42BF-8C63-6A64F9F30993}">
      <dgm:prSet/>
      <dgm:spPr/>
      <dgm:t>
        <a:bodyPr/>
        <a:lstStyle/>
        <a:p>
          <a:endParaRPr lang="lv-LV"/>
        </a:p>
      </dgm:t>
    </dgm:pt>
    <dgm:pt modelId="{95CBD1B1-339A-4619-A15F-FFD37B66705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Privatizācijas sertifikāti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5590D47-8C49-4B53-ADA2-832C41F7B756}" type="parTrans" cxnId="{25BB6A2E-DC26-4117-8BAB-05D1A423E7D2}">
      <dgm:prSet/>
      <dgm:spPr/>
      <dgm:t>
        <a:bodyPr/>
        <a:lstStyle/>
        <a:p>
          <a:endParaRPr lang="lv-LV"/>
        </a:p>
      </dgm:t>
    </dgm:pt>
    <dgm:pt modelId="{D30EC072-CCDC-46E4-BD03-BBEC4A230CE7}" type="sibTrans" cxnId="{25BB6A2E-DC26-4117-8BAB-05D1A423E7D2}">
      <dgm:prSet/>
      <dgm:spPr/>
      <dgm:t>
        <a:bodyPr/>
        <a:lstStyle/>
        <a:p>
          <a:endParaRPr lang="lv-LV"/>
        </a:p>
      </dgm:t>
    </dgm:pt>
    <dgm:pt modelId="{DDB91759-A335-47AD-B045-3096CF873DF8}" type="pres">
      <dgm:prSet presAssocID="{63916C82-D0CD-4E86-853E-1536BDAC40B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E2CB29F-C147-461A-B168-41ADC365729B}" type="pres">
      <dgm:prSet presAssocID="{62DCF43E-9178-4436-B0B4-765942434C2D}" presName="hierRoot1" presStyleCnt="0">
        <dgm:presLayoutVars>
          <dgm:hierBranch val="init"/>
        </dgm:presLayoutVars>
      </dgm:prSet>
      <dgm:spPr/>
    </dgm:pt>
    <dgm:pt modelId="{55CCE38D-B49E-446F-BD71-E025AF035962}" type="pres">
      <dgm:prSet presAssocID="{62DCF43E-9178-4436-B0B4-765942434C2D}" presName="rootComposite1" presStyleCnt="0"/>
      <dgm:spPr/>
    </dgm:pt>
    <dgm:pt modelId="{19056801-89C1-4CB8-B844-CD465111E3F6}" type="pres">
      <dgm:prSet presAssocID="{62DCF43E-9178-4436-B0B4-765942434C2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F33E1183-6E78-4E3D-9DD9-398FC8AAF70F}" type="pres">
      <dgm:prSet presAssocID="{62DCF43E-9178-4436-B0B4-765942434C2D}" presName="rootConnector1" presStyleLbl="node1" presStyleIdx="0" presStyleCnt="0"/>
      <dgm:spPr/>
      <dgm:t>
        <a:bodyPr/>
        <a:lstStyle/>
        <a:p>
          <a:endParaRPr lang="lv-LV"/>
        </a:p>
      </dgm:t>
    </dgm:pt>
    <dgm:pt modelId="{6CD642AA-13C4-4977-90CC-BB39172CA91F}" type="pres">
      <dgm:prSet presAssocID="{62DCF43E-9178-4436-B0B4-765942434C2D}" presName="hierChild2" presStyleCnt="0"/>
      <dgm:spPr/>
    </dgm:pt>
    <dgm:pt modelId="{3460B102-2A7F-464F-ABA0-A12E2CD09FE8}" type="pres">
      <dgm:prSet presAssocID="{FEA3C3CE-F556-4DAA-BB76-ADE0E13A431D}" presName="Name37" presStyleLbl="parChTrans1D2" presStyleIdx="0" presStyleCnt="3"/>
      <dgm:spPr/>
      <dgm:t>
        <a:bodyPr/>
        <a:lstStyle/>
        <a:p>
          <a:endParaRPr lang="lv-LV"/>
        </a:p>
      </dgm:t>
    </dgm:pt>
    <dgm:pt modelId="{A9D41E7C-78C5-4906-A642-672D54C25705}" type="pres">
      <dgm:prSet presAssocID="{66556FA9-47FF-48C1-802B-22E0C720357F}" presName="hierRoot2" presStyleCnt="0">
        <dgm:presLayoutVars>
          <dgm:hierBranch val="init"/>
        </dgm:presLayoutVars>
      </dgm:prSet>
      <dgm:spPr/>
    </dgm:pt>
    <dgm:pt modelId="{A5671B6C-7E7A-4742-8CF6-BC1EA882C336}" type="pres">
      <dgm:prSet presAssocID="{66556FA9-47FF-48C1-802B-22E0C720357F}" presName="rootComposite" presStyleCnt="0"/>
      <dgm:spPr/>
    </dgm:pt>
    <dgm:pt modelId="{CE7A3E08-B1F7-45E4-AD1E-03E9533851F9}" type="pres">
      <dgm:prSet presAssocID="{66556FA9-47FF-48C1-802B-22E0C720357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2F3309F3-7189-4138-B650-0112A7094A6E}" type="pres">
      <dgm:prSet presAssocID="{66556FA9-47FF-48C1-802B-22E0C720357F}" presName="rootConnector" presStyleLbl="node2" presStyleIdx="0" presStyleCnt="3"/>
      <dgm:spPr/>
      <dgm:t>
        <a:bodyPr/>
        <a:lstStyle/>
        <a:p>
          <a:endParaRPr lang="lv-LV"/>
        </a:p>
      </dgm:t>
    </dgm:pt>
    <dgm:pt modelId="{75C883F4-5BDF-413C-B59D-0BC3EE9457A4}" type="pres">
      <dgm:prSet presAssocID="{66556FA9-47FF-48C1-802B-22E0C720357F}" presName="hierChild4" presStyleCnt="0"/>
      <dgm:spPr/>
    </dgm:pt>
    <dgm:pt modelId="{AEF318DC-3F14-4DBE-BDC2-2E0D185B49B1}" type="pres">
      <dgm:prSet presAssocID="{66556FA9-47FF-48C1-802B-22E0C720357F}" presName="hierChild5" presStyleCnt="0"/>
      <dgm:spPr/>
    </dgm:pt>
    <dgm:pt modelId="{E76897CA-F20B-4188-9CF8-7CCA266AA79D}" type="pres">
      <dgm:prSet presAssocID="{FBE665E9-83BD-49EA-8F83-F695F9D21A1C}" presName="Name37" presStyleLbl="parChTrans1D2" presStyleIdx="1" presStyleCnt="3"/>
      <dgm:spPr/>
      <dgm:t>
        <a:bodyPr/>
        <a:lstStyle/>
        <a:p>
          <a:endParaRPr lang="lv-LV"/>
        </a:p>
      </dgm:t>
    </dgm:pt>
    <dgm:pt modelId="{91711668-A622-4CB9-9420-91937FF3358E}" type="pres">
      <dgm:prSet presAssocID="{16109FB3-FBD6-4530-B896-6B53D0734E87}" presName="hierRoot2" presStyleCnt="0">
        <dgm:presLayoutVars>
          <dgm:hierBranch val="init"/>
        </dgm:presLayoutVars>
      </dgm:prSet>
      <dgm:spPr/>
    </dgm:pt>
    <dgm:pt modelId="{8782D996-0270-4323-8E64-085121F83626}" type="pres">
      <dgm:prSet presAssocID="{16109FB3-FBD6-4530-B896-6B53D0734E87}" presName="rootComposite" presStyleCnt="0"/>
      <dgm:spPr/>
    </dgm:pt>
    <dgm:pt modelId="{CDD64014-0AA8-4181-AFA0-9CCBC55C84EF}" type="pres">
      <dgm:prSet presAssocID="{16109FB3-FBD6-4530-B896-6B53D0734E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064F29B2-E389-4C44-8696-B945655D4B58}" type="pres">
      <dgm:prSet presAssocID="{16109FB3-FBD6-4530-B896-6B53D0734E87}" presName="rootConnector" presStyleLbl="node2" presStyleIdx="1" presStyleCnt="3"/>
      <dgm:spPr/>
      <dgm:t>
        <a:bodyPr/>
        <a:lstStyle/>
        <a:p>
          <a:endParaRPr lang="lv-LV"/>
        </a:p>
      </dgm:t>
    </dgm:pt>
    <dgm:pt modelId="{55D20081-44D9-4E3F-BA18-4A51BD1E2F86}" type="pres">
      <dgm:prSet presAssocID="{16109FB3-FBD6-4530-B896-6B53D0734E87}" presName="hierChild4" presStyleCnt="0"/>
      <dgm:spPr/>
    </dgm:pt>
    <dgm:pt modelId="{40F7E181-D856-42C6-8CA8-096EC898D31C}" type="pres">
      <dgm:prSet presAssocID="{16109FB3-FBD6-4530-B896-6B53D0734E87}" presName="hierChild5" presStyleCnt="0"/>
      <dgm:spPr/>
    </dgm:pt>
    <dgm:pt modelId="{0FF2600F-DFC8-4EF6-84B6-718651544F80}" type="pres">
      <dgm:prSet presAssocID="{65590D47-8C49-4B53-ADA2-832C41F7B756}" presName="Name37" presStyleLbl="parChTrans1D2" presStyleIdx="2" presStyleCnt="3"/>
      <dgm:spPr/>
      <dgm:t>
        <a:bodyPr/>
        <a:lstStyle/>
        <a:p>
          <a:endParaRPr lang="lv-LV"/>
        </a:p>
      </dgm:t>
    </dgm:pt>
    <dgm:pt modelId="{18B38B74-D8AA-46C2-80A0-FD445D014CC5}" type="pres">
      <dgm:prSet presAssocID="{95CBD1B1-339A-4619-A15F-FFD37B667052}" presName="hierRoot2" presStyleCnt="0">
        <dgm:presLayoutVars>
          <dgm:hierBranch val="init"/>
        </dgm:presLayoutVars>
      </dgm:prSet>
      <dgm:spPr/>
    </dgm:pt>
    <dgm:pt modelId="{A4AB29DD-01BC-42A5-B75E-B0C5725F16C4}" type="pres">
      <dgm:prSet presAssocID="{95CBD1B1-339A-4619-A15F-FFD37B667052}" presName="rootComposite" presStyleCnt="0"/>
      <dgm:spPr/>
    </dgm:pt>
    <dgm:pt modelId="{C7AC94A9-44C2-4FB4-BB75-59C09DE41F81}" type="pres">
      <dgm:prSet presAssocID="{95CBD1B1-339A-4619-A15F-FFD37B66705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51DC268D-7866-44CA-A422-E017887F194F}" type="pres">
      <dgm:prSet presAssocID="{95CBD1B1-339A-4619-A15F-FFD37B667052}" presName="rootConnector" presStyleLbl="node2" presStyleIdx="2" presStyleCnt="3"/>
      <dgm:spPr/>
      <dgm:t>
        <a:bodyPr/>
        <a:lstStyle/>
        <a:p>
          <a:endParaRPr lang="lv-LV"/>
        </a:p>
      </dgm:t>
    </dgm:pt>
    <dgm:pt modelId="{C86679F4-825F-4CB7-9BC5-BF088A22072E}" type="pres">
      <dgm:prSet presAssocID="{95CBD1B1-339A-4619-A15F-FFD37B667052}" presName="hierChild4" presStyleCnt="0"/>
      <dgm:spPr/>
    </dgm:pt>
    <dgm:pt modelId="{B6920E0C-814B-4C11-9E0B-CC63AEB5AA25}" type="pres">
      <dgm:prSet presAssocID="{95CBD1B1-339A-4619-A15F-FFD37B667052}" presName="hierChild5" presStyleCnt="0"/>
      <dgm:spPr/>
    </dgm:pt>
    <dgm:pt modelId="{4A8FF3E3-6D1B-4582-B598-45F7E722FC47}" type="pres">
      <dgm:prSet presAssocID="{62DCF43E-9178-4436-B0B4-765942434C2D}" presName="hierChild3" presStyleCnt="0"/>
      <dgm:spPr/>
    </dgm:pt>
  </dgm:ptLst>
  <dgm:cxnLst>
    <dgm:cxn modelId="{FB8720CC-4BC0-4846-B473-F7313028DA20}" type="presOf" srcId="{16109FB3-FBD6-4530-B896-6B53D0734E87}" destId="{CDD64014-0AA8-4181-AFA0-9CCBC55C84EF}" srcOrd="0" destOrd="0" presId="urn:microsoft.com/office/officeart/2005/8/layout/orgChart1"/>
    <dgm:cxn modelId="{B84D4880-92C0-4B26-BC46-D7D2C16BA3D6}" type="presOf" srcId="{63916C82-D0CD-4E86-853E-1536BDAC40BE}" destId="{DDB91759-A335-47AD-B045-3096CF873DF8}" srcOrd="0" destOrd="0" presId="urn:microsoft.com/office/officeart/2005/8/layout/orgChart1"/>
    <dgm:cxn modelId="{9378EA59-2D3F-4805-82EB-1B4A7B7230BB}" type="presOf" srcId="{65590D47-8C49-4B53-ADA2-832C41F7B756}" destId="{0FF2600F-DFC8-4EF6-84B6-718651544F80}" srcOrd="0" destOrd="0" presId="urn:microsoft.com/office/officeart/2005/8/layout/orgChart1"/>
    <dgm:cxn modelId="{A6B7BBBE-80B5-4ACE-9CFA-EA5E191E01D8}" type="presOf" srcId="{16109FB3-FBD6-4530-B896-6B53D0734E87}" destId="{064F29B2-E389-4C44-8696-B945655D4B58}" srcOrd="1" destOrd="0" presId="urn:microsoft.com/office/officeart/2005/8/layout/orgChart1"/>
    <dgm:cxn modelId="{0ED59341-02D3-4E8A-8C1A-3B9D80F6829F}" type="presOf" srcId="{62DCF43E-9178-4436-B0B4-765942434C2D}" destId="{19056801-89C1-4CB8-B844-CD465111E3F6}" srcOrd="0" destOrd="0" presId="urn:microsoft.com/office/officeart/2005/8/layout/orgChart1"/>
    <dgm:cxn modelId="{C227B044-C1CE-4069-95DB-06F76034E23F}" type="presOf" srcId="{FEA3C3CE-F556-4DAA-BB76-ADE0E13A431D}" destId="{3460B102-2A7F-464F-ABA0-A12E2CD09FE8}" srcOrd="0" destOrd="0" presId="urn:microsoft.com/office/officeart/2005/8/layout/orgChart1"/>
    <dgm:cxn modelId="{AAE22CAB-A70E-4726-A889-E0F6F3671C21}" srcId="{63916C82-D0CD-4E86-853E-1536BDAC40BE}" destId="{62DCF43E-9178-4436-B0B4-765942434C2D}" srcOrd="0" destOrd="0" parTransId="{94B9DC68-E158-4813-9BE7-18599EF9A71E}" sibTransId="{DBC234A3-80AF-4E7E-A473-999C7B384F99}"/>
    <dgm:cxn modelId="{25BB6A2E-DC26-4117-8BAB-05D1A423E7D2}" srcId="{62DCF43E-9178-4436-B0B4-765942434C2D}" destId="{95CBD1B1-339A-4619-A15F-FFD37B667052}" srcOrd="2" destOrd="0" parTransId="{65590D47-8C49-4B53-ADA2-832C41F7B756}" sibTransId="{D30EC072-CCDC-46E4-BD03-BBEC4A230CE7}"/>
    <dgm:cxn modelId="{AD6065AE-1F4B-45B9-803B-12C937E0F6BB}" type="presOf" srcId="{FBE665E9-83BD-49EA-8F83-F695F9D21A1C}" destId="{E76897CA-F20B-4188-9CF8-7CCA266AA79D}" srcOrd="0" destOrd="0" presId="urn:microsoft.com/office/officeart/2005/8/layout/orgChart1"/>
    <dgm:cxn modelId="{F95161AC-8FDE-42E4-9E8D-C966DDCA4E4A}" type="presOf" srcId="{66556FA9-47FF-48C1-802B-22E0C720357F}" destId="{CE7A3E08-B1F7-45E4-AD1E-03E9533851F9}" srcOrd="0" destOrd="0" presId="urn:microsoft.com/office/officeart/2005/8/layout/orgChart1"/>
    <dgm:cxn modelId="{5A0C3323-09BB-490C-BFB4-7CE13F9BEBE4}" srcId="{62DCF43E-9178-4436-B0B4-765942434C2D}" destId="{66556FA9-47FF-48C1-802B-22E0C720357F}" srcOrd="0" destOrd="0" parTransId="{FEA3C3CE-F556-4DAA-BB76-ADE0E13A431D}" sibTransId="{3801AEC3-F0D1-4FB2-86F1-79869483E74F}"/>
    <dgm:cxn modelId="{A2C5073B-EC0B-4DB0-90B2-9961B49A8FFE}" type="presOf" srcId="{95CBD1B1-339A-4619-A15F-FFD37B667052}" destId="{C7AC94A9-44C2-4FB4-BB75-59C09DE41F81}" srcOrd="0" destOrd="0" presId="urn:microsoft.com/office/officeart/2005/8/layout/orgChart1"/>
    <dgm:cxn modelId="{4CB677D9-11C3-4928-8E19-2893B3DEE35F}" type="presOf" srcId="{66556FA9-47FF-48C1-802B-22E0C720357F}" destId="{2F3309F3-7189-4138-B650-0112A7094A6E}" srcOrd="1" destOrd="0" presId="urn:microsoft.com/office/officeart/2005/8/layout/orgChart1"/>
    <dgm:cxn modelId="{83269573-0CDC-469D-A90F-D3B4935816C0}" type="presOf" srcId="{95CBD1B1-339A-4619-A15F-FFD37B667052}" destId="{51DC268D-7866-44CA-A422-E017887F194F}" srcOrd="1" destOrd="0" presId="urn:microsoft.com/office/officeart/2005/8/layout/orgChart1"/>
    <dgm:cxn modelId="{9AE10738-9BE3-42BF-8C63-6A64F9F30993}" srcId="{62DCF43E-9178-4436-B0B4-765942434C2D}" destId="{16109FB3-FBD6-4530-B896-6B53D0734E87}" srcOrd="1" destOrd="0" parTransId="{FBE665E9-83BD-49EA-8F83-F695F9D21A1C}" sibTransId="{3AA7D233-89F9-4E8E-9C76-152E8D6D880A}"/>
    <dgm:cxn modelId="{358D861C-00FE-4EF6-930E-B0701B8C8788}" type="presOf" srcId="{62DCF43E-9178-4436-B0B4-765942434C2D}" destId="{F33E1183-6E78-4E3D-9DD9-398FC8AAF70F}" srcOrd="1" destOrd="0" presId="urn:microsoft.com/office/officeart/2005/8/layout/orgChart1"/>
    <dgm:cxn modelId="{C760EF23-8E11-4C99-8C5C-3FF69AB04CDA}" type="presParOf" srcId="{DDB91759-A335-47AD-B045-3096CF873DF8}" destId="{AE2CB29F-C147-461A-B168-41ADC365729B}" srcOrd="0" destOrd="0" presId="urn:microsoft.com/office/officeart/2005/8/layout/orgChart1"/>
    <dgm:cxn modelId="{B6C62295-3BD2-4FAE-9606-C08403898100}" type="presParOf" srcId="{AE2CB29F-C147-461A-B168-41ADC365729B}" destId="{55CCE38D-B49E-446F-BD71-E025AF035962}" srcOrd="0" destOrd="0" presId="urn:microsoft.com/office/officeart/2005/8/layout/orgChart1"/>
    <dgm:cxn modelId="{767420F8-2627-4E6B-A971-FCBA62F7B9BE}" type="presParOf" srcId="{55CCE38D-B49E-446F-BD71-E025AF035962}" destId="{19056801-89C1-4CB8-B844-CD465111E3F6}" srcOrd="0" destOrd="0" presId="urn:microsoft.com/office/officeart/2005/8/layout/orgChart1"/>
    <dgm:cxn modelId="{87C22024-56D4-448F-AC9B-876291826355}" type="presParOf" srcId="{55CCE38D-B49E-446F-BD71-E025AF035962}" destId="{F33E1183-6E78-4E3D-9DD9-398FC8AAF70F}" srcOrd="1" destOrd="0" presId="urn:microsoft.com/office/officeart/2005/8/layout/orgChart1"/>
    <dgm:cxn modelId="{9F2562FE-AD98-4902-A665-601A1F82E3AF}" type="presParOf" srcId="{AE2CB29F-C147-461A-B168-41ADC365729B}" destId="{6CD642AA-13C4-4977-90CC-BB39172CA91F}" srcOrd="1" destOrd="0" presId="urn:microsoft.com/office/officeart/2005/8/layout/orgChart1"/>
    <dgm:cxn modelId="{97DFBECB-014E-4E29-A578-29E77D5DD641}" type="presParOf" srcId="{6CD642AA-13C4-4977-90CC-BB39172CA91F}" destId="{3460B102-2A7F-464F-ABA0-A12E2CD09FE8}" srcOrd="0" destOrd="0" presId="urn:microsoft.com/office/officeart/2005/8/layout/orgChart1"/>
    <dgm:cxn modelId="{CAC90F5D-490E-41CF-BABB-82B17E6EE984}" type="presParOf" srcId="{6CD642AA-13C4-4977-90CC-BB39172CA91F}" destId="{A9D41E7C-78C5-4906-A642-672D54C25705}" srcOrd="1" destOrd="0" presId="urn:microsoft.com/office/officeart/2005/8/layout/orgChart1"/>
    <dgm:cxn modelId="{2C88D63F-F497-4452-8C17-9C1604E72055}" type="presParOf" srcId="{A9D41E7C-78C5-4906-A642-672D54C25705}" destId="{A5671B6C-7E7A-4742-8CF6-BC1EA882C336}" srcOrd="0" destOrd="0" presId="urn:microsoft.com/office/officeart/2005/8/layout/orgChart1"/>
    <dgm:cxn modelId="{63F22ECA-BEC3-4383-8B8D-6EB01E95F633}" type="presParOf" srcId="{A5671B6C-7E7A-4742-8CF6-BC1EA882C336}" destId="{CE7A3E08-B1F7-45E4-AD1E-03E9533851F9}" srcOrd="0" destOrd="0" presId="urn:microsoft.com/office/officeart/2005/8/layout/orgChart1"/>
    <dgm:cxn modelId="{8BC82079-E240-4571-AF17-26A1DB37E4FC}" type="presParOf" srcId="{A5671B6C-7E7A-4742-8CF6-BC1EA882C336}" destId="{2F3309F3-7189-4138-B650-0112A7094A6E}" srcOrd="1" destOrd="0" presId="urn:microsoft.com/office/officeart/2005/8/layout/orgChart1"/>
    <dgm:cxn modelId="{62CA1A8D-7041-4921-9FA3-B4CF19A81726}" type="presParOf" srcId="{A9D41E7C-78C5-4906-A642-672D54C25705}" destId="{75C883F4-5BDF-413C-B59D-0BC3EE9457A4}" srcOrd="1" destOrd="0" presId="urn:microsoft.com/office/officeart/2005/8/layout/orgChart1"/>
    <dgm:cxn modelId="{53A1544D-63AA-468E-A399-E76B25302E78}" type="presParOf" srcId="{A9D41E7C-78C5-4906-A642-672D54C25705}" destId="{AEF318DC-3F14-4DBE-BDC2-2E0D185B49B1}" srcOrd="2" destOrd="0" presId="urn:microsoft.com/office/officeart/2005/8/layout/orgChart1"/>
    <dgm:cxn modelId="{7A6682CE-7D64-46C0-8718-4E372E2CB9CF}" type="presParOf" srcId="{6CD642AA-13C4-4977-90CC-BB39172CA91F}" destId="{E76897CA-F20B-4188-9CF8-7CCA266AA79D}" srcOrd="2" destOrd="0" presId="urn:microsoft.com/office/officeart/2005/8/layout/orgChart1"/>
    <dgm:cxn modelId="{C2B067F3-BFCF-4D1B-86C7-5C7A63D67DFB}" type="presParOf" srcId="{6CD642AA-13C4-4977-90CC-BB39172CA91F}" destId="{91711668-A622-4CB9-9420-91937FF3358E}" srcOrd="3" destOrd="0" presId="urn:microsoft.com/office/officeart/2005/8/layout/orgChart1"/>
    <dgm:cxn modelId="{0AB3D3F8-A542-490C-A1F4-D17408C55626}" type="presParOf" srcId="{91711668-A622-4CB9-9420-91937FF3358E}" destId="{8782D996-0270-4323-8E64-085121F83626}" srcOrd="0" destOrd="0" presId="urn:microsoft.com/office/officeart/2005/8/layout/orgChart1"/>
    <dgm:cxn modelId="{DB63E059-2967-494C-AA07-ED8F7C22F490}" type="presParOf" srcId="{8782D996-0270-4323-8E64-085121F83626}" destId="{CDD64014-0AA8-4181-AFA0-9CCBC55C84EF}" srcOrd="0" destOrd="0" presId="urn:microsoft.com/office/officeart/2005/8/layout/orgChart1"/>
    <dgm:cxn modelId="{B919EEA6-3F38-45FE-A4F2-E1A23E09AA73}" type="presParOf" srcId="{8782D996-0270-4323-8E64-085121F83626}" destId="{064F29B2-E389-4C44-8696-B945655D4B58}" srcOrd="1" destOrd="0" presId="urn:microsoft.com/office/officeart/2005/8/layout/orgChart1"/>
    <dgm:cxn modelId="{C5BB17F2-5AB6-45FB-9546-82C8592419D9}" type="presParOf" srcId="{91711668-A622-4CB9-9420-91937FF3358E}" destId="{55D20081-44D9-4E3F-BA18-4A51BD1E2F86}" srcOrd="1" destOrd="0" presId="urn:microsoft.com/office/officeart/2005/8/layout/orgChart1"/>
    <dgm:cxn modelId="{0FCE1D81-0DAF-4B1B-92ED-CD7B96D2E023}" type="presParOf" srcId="{91711668-A622-4CB9-9420-91937FF3358E}" destId="{40F7E181-D856-42C6-8CA8-096EC898D31C}" srcOrd="2" destOrd="0" presId="urn:microsoft.com/office/officeart/2005/8/layout/orgChart1"/>
    <dgm:cxn modelId="{A81E447A-5DAE-4ABA-9A27-B049601806C8}" type="presParOf" srcId="{6CD642AA-13C4-4977-90CC-BB39172CA91F}" destId="{0FF2600F-DFC8-4EF6-84B6-718651544F80}" srcOrd="4" destOrd="0" presId="urn:microsoft.com/office/officeart/2005/8/layout/orgChart1"/>
    <dgm:cxn modelId="{47EABFCE-5635-44E5-A605-040D6E24A945}" type="presParOf" srcId="{6CD642AA-13C4-4977-90CC-BB39172CA91F}" destId="{18B38B74-D8AA-46C2-80A0-FD445D014CC5}" srcOrd="5" destOrd="0" presId="urn:microsoft.com/office/officeart/2005/8/layout/orgChart1"/>
    <dgm:cxn modelId="{A69815B2-0097-44C8-B6E5-CEC423A13002}" type="presParOf" srcId="{18B38B74-D8AA-46C2-80A0-FD445D014CC5}" destId="{A4AB29DD-01BC-42A5-B75E-B0C5725F16C4}" srcOrd="0" destOrd="0" presId="urn:microsoft.com/office/officeart/2005/8/layout/orgChart1"/>
    <dgm:cxn modelId="{6443EE80-D47E-4BDD-AB45-23691AAB55B3}" type="presParOf" srcId="{A4AB29DD-01BC-42A5-B75E-B0C5725F16C4}" destId="{C7AC94A9-44C2-4FB4-BB75-59C09DE41F81}" srcOrd="0" destOrd="0" presId="urn:microsoft.com/office/officeart/2005/8/layout/orgChart1"/>
    <dgm:cxn modelId="{2546C4B5-59AE-48F8-B90D-66EF4D3E9BC2}" type="presParOf" srcId="{A4AB29DD-01BC-42A5-B75E-B0C5725F16C4}" destId="{51DC268D-7866-44CA-A422-E017887F194F}" srcOrd="1" destOrd="0" presId="urn:microsoft.com/office/officeart/2005/8/layout/orgChart1"/>
    <dgm:cxn modelId="{F3CC3C79-161B-4706-A789-F5B12C87ED11}" type="presParOf" srcId="{18B38B74-D8AA-46C2-80A0-FD445D014CC5}" destId="{C86679F4-825F-4CB7-9BC5-BF088A22072E}" srcOrd="1" destOrd="0" presId="urn:microsoft.com/office/officeart/2005/8/layout/orgChart1"/>
    <dgm:cxn modelId="{F8209AE3-6FE9-4BCD-BE8D-B52424854B34}" type="presParOf" srcId="{18B38B74-D8AA-46C2-80A0-FD445D014CC5}" destId="{B6920E0C-814B-4C11-9E0B-CC63AEB5AA25}" srcOrd="2" destOrd="0" presId="urn:microsoft.com/office/officeart/2005/8/layout/orgChart1"/>
    <dgm:cxn modelId="{5885C88A-9F25-4EA3-ACF0-8183A058B4BD}" type="presParOf" srcId="{AE2CB29F-C147-461A-B168-41ADC365729B}" destId="{4A8FF3E3-6D1B-4582-B598-45F7E722FC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8A027E-5FC9-4F23-8094-08B736F0A50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96F452A-254B-4809-B9B3-6438BAA25032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Parastās akcijas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68EBE1EE-2F53-44F3-9998-8A9C59D77F38}" type="parTrans" cxnId="{BF51C22F-0FFF-49A8-9649-F37B115880E7}">
      <dgm:prSet/>
      <dgm:spPr/>
      <dgm:t>
        <a:bodyPr/>
        <a:lstStyle/>
        <a:p>
          <a:endParaRPr lang="lv-LV"/>
        </a:p>
      </dgm:t>
    </dgm:pt>
    <dgm:pt modelId="{266AFFD7-DC99-4A02-8FCC-FE2890A18EBE}" type="sibTrans" cxnId="{BF51C22F-0FFF-49A8-9649-F37B115880E7}">
      <dgm:prSet/>
      <dgm:spPr/>
      <dgm:t>
        <a:bodyPr/>
        <a:lstStyle/>
        <a:p>
          <a:endParaRPr lang="lv-LV"/>
        </a:p>
      </dgm:t>
    </dgm:pt>
    <dgm:pt modelId="{7A7221E4-B1B5-4628-91B8-8A02BC564181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Priekšrocību (priviliģētās) akcijas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9BB3CD83-181E-4A38-AF7E-CF136E4ED43E}" type="parTrans" cxnId="{9164C3C1-9BDF-40EC-9EEA-D35F7D014242}">
      <dgm:prSet/>
      <dgm:spPr/>
      <dgm:t>
        <a:bodyPr/>
        <a:lstStyle/>
        <a:p>
          <a:endParaRPr lang="lv-LV"/>
        </a:p>
      </dgm:t>
    </dgm:pt>
    <dgm:pt modelId="{EDB616CE-4DCC-4F07-966E-B8346E7B0330}" type="sibTrans" cxnId="{9164C3C1-9BDF-40EC-9EEA-D35F7D014242}">
      <dgm:prSet/>
      <dgm:spPr/>
      <dgm:t>
        <a:bodyPr/>
        <a:lstStyle/>
        <a:p>
          <a:endParaRPr lang="lv-LV"/>
        </a:p>
      </dgm:t>
    </dgm:pt>
    <dgm:pt modelId="{861C9C88-1446-4FA0-AE9B-C1546A25A9A0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Personāla akcijas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F8B6BBCC-BD88-4DEC-80F5-6C03505C83D8}" type="parTrans" cxnId="{0C5CDA9D-2392-4451-944F-03DC83509E95}">
      <dgm:prSet/>
      <dgm:spPr/>
      <dgm:t>
        <a:bodyPr/>
        <a:lstStyle/>
        <a:p>
          <a:endParaRPr lang="lv-LV"/>
        </a:p>
      </dgm:t>
    </dgm:pt>
    <dgm:pt modelId="{4D1D67CB-D768-44D5-AB06-A0748DEE9D86}" type="sibTrans" cxnId="{0C5CDA9D-2392-4451-944F-03DC83509E95}">
      <dgm:prSet/>
      <dgm:spPr/>
      <dgm:t>
        <a:bodyPr/>
        <a:lstStyle/>
        <a:p>
          <a:endParaRPr lang="lv-LV"/>
        </a:p>
      </dgm:t>
    </dgm:pt>
    <dgm:pt modelId="{E45001B9-F2EE-4DBC-9C3F-9454F8F2087F}" type="pres">
      <dgm:prSet presAssocID="{D78A027E-5FC9-4F23-8094-08B736F0A50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4E4E6FD1-20C4-41E4-8B73-5CEF775C7B6F}" type="pres">
      <dgm:prSet presAssocID="{096F452A-254B-4809-B9B3-6438BAA25032}" presName="parentLin" presStyleCnt="0"/>
      <dgm:spPr/>
    </dgm:pt>
    <dgm:pt modelId="{BB0AC84B-8863-41FF-89D2-768556AB44CD}" type="pres">
      <dgm:prSet presAssocID="{096F452A-254B-4809-B9B3-6438BAA25032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2B8AD0FB-5894-476A-840A-87DBC0F0C4FD}" type="pres">
      <dgm:prSet presAssocID="{096F452A-254B-4809-B9B3-6438BAA25032}" presName="parentText" presStyleLbl="node1" presStyleIdx="0" presStyleCnt="3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0A17156-30AA-4AE0-A889-C6641303FE6F}" type="pres">
      <dgm:prSet presAssocID="{096F452A-254B-4809-B9B3-6438BAA25032}" presName="negativeSpace" presStyleCnt="0"/>
      <dgm:spPr/>
    </dgm:pt>
    <dgm:pt modelId="{FA680A61-6F42-45EA-8B55-775CDFE53918}" type="pres">
      <dgm:prSet presAssocID="{096F452A-254B-4809-B9B3-6438BAA25032}" presName="childText" presStyleLbl="conFgAcc1" presStyleIdx="0" presStyleCnt="3">
        <dgm:presLayoutVars>
          <dgm:bulletEnabled val="1"/>
        </dgm:presLayoutVars>
      </dgm:prSet>
      <dgm:spPr/>
    </dgm:pt>
    <dgm:pt modelId="{A1BC8F40-A699-4B48-B9CA-452344571442}" type="pres">
      <dgm:prSet presAssocID="{266AFFD7-DC99-4A02-8FCC-FE2890A18EBE}" presName="spaceBetweenRectangles" presStyleCnt="0"/>
      <dgm:spPr/>
    </dgm:pt>
    <dgm:pt modelId="{AE787D2C-6992-4178-9C4D-3330015F8065}" type="pres">
      <dgm:prSet presAssocID="{7A7221E4-B1B5-4628-91B8-8A02BC564181}" presName="parentLin" presStyleCnt="0"/>
      <dgm:spPr/>
    </dgm:pt>
    <dgm:pt modelId="{84786F15-B19F-4522-B04C-C2BF415E83DA}" type="pres">
      <dgm:prSet presAssocID="{7A7221E4-B1B5-4628-91B8-8A02BC564181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C885E867-52CE-4193-9E0D-0067969D1EEE}" type="pres">
      <dgm:prSet presAssocID="{7A7221E4-B1B5-4628-91B8-8A02BC564181}" presName="parentText" presStyleLbl="node1" presStyleIdx="1" presStyleCnt="3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75A283F-23D1-49DE-8958-D192E9BCA58A}" type="pres">
      <dgm:prSet presAssocID="{7A7221E4-B1B5-4628-91B8-8A02BC564181}" presName="negativeSpace" presStyleCnt="0"/>
      <dgm:spPr/>
    </dgm:pt>
    <dgm:pt modelId="{A4549BFF-F252-4399-9544-A695EADCCDEE}" type="pres">
      <dgm:prSet presAssocID="{7A7221E4-B1B5-4628-91B8-8A02BC564181}" presName="childText" presStyleLbl="conFgAcc1" presStyleIdx="1" presStyleCnt="3">
        <dgm:presLayoutVars>
          <dgm:bulletEnabled val="1"/>
        </dgm:presLayoutVars>
      </dgm:prSet>
      <dgm:spPr/>
    </dgm:pt>
    <dgm:pt modelId="{C8B4C117-AB38-4362-A9B8-E2FDFFF4537E}" type="pres">
      <dgm:prSet presAssocID="{EDB616CE-4DCC-4F07-966E-B8346E7B0330}" presName="spaceBetweenRectangles" presStyleCnt="0"/>
      <dgm:spPr/>
    </dgm:pt>
    <dgm:pt modelId="{95005DFD-DC17-4293-84AD-EE44AD3F2CC1}" type="pres">
      <dgm:prSet presAssocID="{861C9C88-1446-4FA0-AE9B-C1546A25A9A0}" presName="parentLin" presStyleCnt="0"/>
      <dgm:spPr/>
    </dgm:pt>
    <dgm:pt modelId="{5817CDA9-35F3-4CC5-A7D3-81019135D40B}" type="pres">
      <dgm:prSet presAssocID="{861C9C88-1446-4FA0-AE9B-C1546A25A9A0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DD58497F-5ECB-4F59-959E-418198BB2710}" type="pres">
      <dgm:prSet presAssocID="{861C9C88-1446-4FA0-AE9B-C1546A25A9A0}" presName="parentText" presStyleLbl="node1" presStyleIdx="2" presStyleCnt="3" custScaleX="10793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9077F1F-F7BE-44D1-A009-B9E525F052A4}" type="pres">
      <dgm:prSet presAssocID="{861C9C88-1446-4FA0-AE9B-C1546A25A9A0}" presName="negativeSpace" presStyleCnt="0"/>
      <dgm:spPr/>
    </dgm:pt>
    <dgm:pt modelId="{5CA124ED-D01C-40AF-BAA1-691AB346D14C}" type="pres">
      <dgm:prSet presAssocID="{861C9C88-1446-4FA0-AE9B-C1546A25A9A0}" presName="childText" presStyleLbl="conFgAcc1" presStyleIdx="2" presStyleCnt="3" custLinFactNeighborX="520" custLinFactNeighborY="11647">
        <dgm:presLayoutVars>
          <dgm:bulletEnabled val="1"/>
        </dgm:presLayoutVars>
      </dgm:prSet>
      <dgm:spPr/>
    </dgm:pt>
  </dgm:ptLst>
  <dgm:cxnLst>
    <dgm:cxn modelId="{0C5CDA9D-2392-4451-944F-03DC83509E95}" srcId="{D78A027E-5FC9-4F23-8094-08B736F0A500}" destId="{861C9C88-1446-4FA0-AE9B-C1546A25A9A0}" srcOrd="2" destOrd="0" parTransId="{F8B6BBCC-BD88-4DEC-80F5-6C03505C83D8}" sibTransId="{4D1D67CB-D768-44D5-AB06-A0748DEE9D86}"/>
    <dgm:cxn modelId="{28F48BB6-A9B8-4DE5-BE28-D98D4D4EC64E}" type="presOf" srcId="{096F452A-254B-4809-B9B3-6438BAA25032}" destId="{2B8AD0FB-5894-476A-840A-87DBC0F0C4FD}" srcOrd="1" destOrd="0" presId="urn:microsoft.com/office/officeart/2005/8/layout/list1"/>
    <dgm:cxn modelId="{B5560449-910E-4416-B670-ACB0F74C694E}" type="presOf" srcId="{861C9C88-1446-4FA0-AE9B-C1546A25A9A0}" destId="{DD58497F-5ECB-4F59-959E-418198BB2710}" srcOrd="1" destOrd="0" presId="urn:microsoft.com/office/officeart/2005/8/layout/list1"/>
    <dgm:cxn modelId="{2457FE5D-8D3B-45C4-8374-2EF2F034462F}" type="presOf" srcId="{861C9C88-1446-4FA0-AE9B-C1546A25A9A0}" destId="{5817CDA9-35F3-4CC5-A7D3-81019135D40B}" srcOrd="0" destOrd="0" presId="urn:microsoft.com/office/officeart/2005/8/layout/list1"/>
    <dgm:cxn modelId="{B375493D-8834-42E7-8EE3-70322F2C53B8}" type="presOf" srcId="{D78A027E-5FC9-4F23-8094-08B736F0A500}" destId="{E45001B9-F2EE-4DBC-9C3F-9454F8F2087F}" srcOrd="0" destOrd="0" presId="urn:microsoft.com/office/officeart/2005/8/layout/list1"/>
    <dgm:cxn modelId="{BF51C22F-0FFF-49A8-9649-F37B115880E7}" srcId="{D78A027E-5FC9-4F23-8094-08B736F0A500}" destId="{096F452A-254B-4809-B9B3-6438BAA25032}" srcOrd="0" destOrd="0" parTransId="{68EBE1EE-2F53-44F3-9998-8A9C59D77F38}" sibTransId="{266AFFD7-DC99-4A02-8FCC-FE2890A18EBE}"/>
    <dgm:cxn modelId="{B59A374E-943F-4DA6-BBE8-F693C8F63908}" type="presOf" srcId="{7A7221E4-B1B5-4628-91B8-8A02BC564181}" destId="{C885E867-52CE-4193-9E0D-0067969D1EEE}" srcOrd="1" destOrd="0" presId="urn:microsoft.com/office/officeart/2005/8/layout/list1"/>
    <dgm:cxn modelId="{9164C3C1-9BDF-40EC-9EEA-D35F7D014242}" srcId="{D78A027E-5FC9-4F23-8094-08B736F0A500}" destId="{7A7221E4-B1B5-4628-91B8-8A02BC564181}" srcOrd="1" destOrd="0" parTransId="{9BB3CD83-181E-4A38-AF7E-CF136E4ED43E}" sibTransId="{EDB616CE-4DCC-4F07-966E-B8346E7B0330}"/>
    <dgm:cxn modelId="{99B2269C-A6F0-490E-B14C-AA20E262A09E}" type="presOf" srcId="{096F452A-254B-4809-B9B3-6438BAA25032}" destId="{BB0AC84B-8863-41FF-89D2-768556AB44CD}" srcOrd="0" destOrd="0" presId="urn:microsoft.com/office/officeart/2005/8/layout/list1"/>
    <dgm:cxn modelId="{F48F2831-9BA0-4F46-92A0-308F2D453AF7}" type="presOf" srcId="{7A7221E4-B1B5-4628-91B8-8A02BC564181}" destId="{84786F15-B19F-4522-B04C-C2BF415E83DA}" srcOrd="0" destOrd="0" presId="urn:microsoft.com/office/officeart/2005/8/layout/list1"/>
    <dgm:cxn modelId="{C8F98B4D-91D2-4086-AB1E-AE079D91CBAB}" type="presParOf" srcId="{E45001B9-F2EE-4DBC-9C3F-9454F8F2087F}" destId="{4E4E6FD1-20C4-41E4-8B73-5CEF775C7B6F}" srcOrd="0" destOrd="0" presId="urn:microsoft.com/office/officeart/2005/8/layout/list1"/>
    <dgm:cxn modelId="{91E76DEA-3C35-429A-8E8E-0A60D94E38C9}" type="presParOf" srcId="{4E4E6FD1-20C4-41E4-8B73-5CEF775C7B6F}" destId="{BB0AC84B-8863-41FF-89D2-768556AB44CD}" srcOrd="0" destOrd="0" presId="urn:microsoft.com/office/officeart/2005/8/layout/list1"/>
    <dgm:cxn modelId="{5C3DFEC7-8E2F-4C3C-8FB9-8C19DDBA68AB}" type="presParOf" srcId="{4E4E6FD1-20C4-41E4-8B73-5CEF775C7B6F}" destId="{2B8AD0FB-5894-476A-840A-87DBC0F0C4FD}" srcOrd="1" destOrd="0" presId="urn:microsoft.com/office/officeart/2005/8/layout/list1"/>
    <dgm:cxn modelId="{7123766F-4C33-4407-972C-BA177654B1D0}" type="presParOf" srcId="{E45001B9-F2EE-4DBC-9C3F-9454F8F2087F}" destId="{B0A17156-30AA-4AE0-A889-C6641303FE6F}" srcOrd="1" destOrd="0" presId="urn:microsoft.com/office/officeart/2005/8/layout/list1"/>
    <dgm:cxn modelId="{A9C248D7-98CC-4EFB-923F-1CA7479047FC}" type="presParOf" srcId="{E45001B9-F2EE-4DBC-9C3F-9454F8F2087F}" destId="{FA680A61-6F42-45EA-8B55-775CDFE53918}" srcOrd="2" destOrd="0" presId="urn:microsoft.com/office/officeart/2005/8/layout/list1"/>
    <dgm:cxn modelId="{95CC9C34-86E7-4ACF-AAB3-6126E1B71C5D}" type="presParOf" srcId="{E45001B9-F2EE-4DBC-9C3F-9454F8F2087F}" destId="{A1BC8F40-A699-4B48-B9CA-452344571442}" srcOrd="3" destOrd="0" presId="urn:microsoft.com/office/officeart/2005/8/layout/list1"/>
    <dgm:cxn modelId="{E6DD696D-E0E0-4785-954D-271EA99CD97C}" type="presParOf" srcId="{E45001B9-F2EE-4DBC-9C3F-9454F8F2087F}" destId="{AE787D2C-6992-4178-9C4D-3330015F8065}" srcOrd="4" destOrd="0" presId="urn:microsoft.com/office/officeart/2005/8/layout/list1"/>
    <dgm:cxn modelId="{0773A3F0-C3E6-4ED6-88F7-CA94C99D808E}" type="presParOf" srcId="{AE787D2C-6992-4178-9C4D-3330015F8065}" destId="{84786F15-B19F-4522-B04C-C2BF415E83DA}" srcOrd="0" destOrd="0" presId="urn:microsoft.com/office/officeart/2005/8/layout/list1"/>
    <dgm:cxn modelId="{63C5544C-0E7C-4929-82CF-0EE2A5B60D6B}" type="presParOf" srcId="{AE787D2C-6992-4178-9C4D-3330015F8065}" destId="{C885E867-52CE-4193-9E0D-0067969D1EEE}" srcOrd="1" destOrd="0" presId="urn:microsoft.com/office/officeart/2005/8/layout/list1"/>
    <dgm:cxn modelId="{6B519F2D-F59C-463E-8500-4729F21A85B0}" type="presParOf" srcId="{E45001B9-F2EE-4DBC-9C3F-9454F8F2087F}" destId="{175A283F-23D1-49DE-8958-D192E9BCA58A}" srcOrd="5" destOrd="0" presId="urn:microsoft.com/office/officeart/2005/8/layout/list1"/>
    <dgm:cxn modelId="{D0FCA34C-33DE-454D-B7E2-9D23FB0FC00F}" type="presParOf" srcId="{E45001B9-F2EE-4DBC-9C3F-9454F8F2087F}" destId="{A4549BFF-F252-4399-9544-A695EADCCDEE}" srcOrd="6" destOrd="0" presId="urn:microsoft.com/office/officeart/2005/8/layout/list1"/>
    <dgm:cxn modelId="{F8224920-8B7E-4264-8A95-973DBF9F78C8}" type="presParOf" srcId="{E45001B9-F2EE-4DBC-9C3F-9454F8F2087F}" destId="{C8B4C117-AB38-4362-A9B8-E2FDFFF4537E}" srcOrd="7" destOrd="0" presId="urn:microsoft.com/office/officeart/2005/8/layout/list1"/>
    <dgm:cxn modelId="{84C1412C-CF55-4974-B8A9-E4065DD51176}" type="presParOf" srcId="{E45001B9-F2EE-4DBC-9C3F-9454F8F2087F}" destId="{95005DFD-DC17-4293-84AD-EE44AD3F2CC1}" srcOrd="8" destOrd="0" presId="urn:microsoft.com/office/officeart/2005/8/layout/list1"/>
    <dgm:cxn modelId="{29BE9DBF-E633-47C7-8D08-7ED2D58D0763}" type="presParOf" srcId="{95005DFD-DC17-4293-84AD-EE44AD3F2CC1}" destId="{5817CDA9-35F3-4CC5-A7D3-81019135D40B}" srcOrd="0" destOrd="0" presId="urn:microsoft.com/office/officeart/2005/8/layout/list1"/>
    <dgm:cxn modelId="{DA1ADA7E-F576-42B6-B899-AFE1B9F3D6D5}" type="presParOf" srcId="{95005DFD-DC17-4293-84AD-EE44AD3F2CC1}" destId="{DD58497F-5ECB-4F59-959E-418198BB2710}" srcOrd="1" destOrd="0" presId="urn:microsoft.com/office/officeart/2005/8/layout/list1"/>
    <dgm:cxn modelId="{86B6D09E-9896-4448-ADC8-991CBE4076EF}" type="presParOf" srcId="{E45001B9-F2EE-4DBC-9C3F-9454F8F2087F}" destId="{F9077F1F-F7BE-44D1-A009-B9E525F052A4}" srcOrd="9" destOrd="0" presId="urn:microsoft.com/office/officeart/2005/8/layout/list1"/>
    <dgm:cxn modelId="{579778B4-6FE2-4759-B11D-7D6D3EC75B1F}" type="presParOf" srcId="{E45001B9-F2EE-4DBC-9C3F-9454F8F2087F}" destId="{5CA124ED-D01C-40AF-BAA1-691AB346D14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0186DE-1631-4281-B915-CCF7E5BE6ED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C02BABD8-C0E8-4AC8-9C90-89E3BDAAC031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Priekšrocību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379D003C-4D66-4C99-8A76-090AC0D91406}" type="parTrans" cxnId="{1032D0EF-E446-4CEA-B909-ABA9EA141FDF}">
      <dgm:prSet/>
      <dgm:spPr/>
      <dgm:t>
        <a:bodyPr/>
        <a:lstStyle/>
        <a:p>
          <a:endParaRPr lang="lv-LV"/>
        </a:p>
      </dgm:t>
    </dgm:pt>
    <dgm:pt modelId="{7DE7FADA-4FEB-41BA-B642-D92C6B7A460C}" type="sibTrans" cxnId="{1032D0EF-E446-4CEA-B909-ABA9EA141FDF}">
      <dgm:prSet/>
      <dgm:spPr/>
      <dgm:t>
        <a:bodyPr/>
        <a:lstStyle/>
        <a:p>
          <a:endParaRPr lang="lv-LV"/>
        </a:p>
      </dgm:t>
    </dgm:pt>
    <dgm:pt modelId="{07D74621-9604-42B7-B60F-86C1C4E5E8D4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Regulāras dividendes garantētas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7C201D2-5D4E-449A-98B2-8A8B4F33DAA5}" type="parTrans" cxnId="{7A67DD6F-5D3E-4B12-AC4F-977E07777005}">
      <dgm:prSet/>
      <dgm:spPr/>
      <dgm:t>
        <a:bodyPr/>
        <a:lstStyle/>
        <a:p>
          <a:endParaRPr lang="lv-LV"/>
        </a:p>
      </dgm:t>
    </dgm:pt>
    <dgm:pt modelId="{784D448C-B2BE-4C1E-A854-A803328B8007}" type="sibTrans" cxnId="{7A67DD6F-5D3E-4B12-AC4F-977E07777005}">
      <dgm:prSet/>
      <dgm:spPr/>
      <dgm:t>
        <a:bodyPr/>
        <a:lstStyle/>
        <a:p>
          <a:endParaRPr lang="lv-LV"/>
        </a:p>
      </dgm:t>
    </dgm:pt>
    <dgm:pt modelId="{666F3AC1-F36A-47D6-B3BA-0BC935788D74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Fiksēts dividendes lielums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DDCAB28E-8534-4119-A45D-7CABB6C266A3}" type="parTrans" cxnId="{7B3565E0-A661-4234-A223-A16A1AEFAB74}">
      <dgm:prSet/>
      <dgm:spPr/>
      <dgm:t>
        <a:bodyPr/>
        <a:lstStyle/>
        <a:p>
          <a:endParaRPr lang="lv-LV"/>
        </a:p>
      </dgm:t>
    </dgm:pt>
    <dgm:pt modelId="{5B4B3CB6-953A-455B-BA8D-06F28A971B7B}" type="sibTrans" cxnId="{7B3565E0-A661-4234-A223-A16A1AEFAB74}">
      <dgm:prSet/>
      <dgm:spPr/>
      <dgm:t>
        <a:bodyPr/>
        <a:lstStyle/>
        <a:p>
          <a:endParaRPr lang="lv-LV"/>
        </a:p>
      </dgm:t>
    </dgm:pt>
    <dgm:pt modelId="{2439DD06-56FE-4DCC-9221-C9EB4A6E2C6F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Parastās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6854799-8725-4AD6-A061-C3A11F5A7715}" type="parTrans" cxnId="{C3410613-CD42-47F0-9AFF-919909E37596}">
      <dgm:prSet/>
      <dgm:spPr/>
      <dgm:t>
        <a:bodyPr/>
        <a:lstStyle/>
        <a:p>
          <a:endParaRPr lang="lv-LV"/>
        </a:p>
      </dgm:t>
    </dgm:pt>
    <dgm:pt modelId="{EC18C7C3-5E5B-4CFC-9B16-DB65E13439B1}" type="sibTrans" cxnId="{C3410613-CD42-47F0-9AFF-919909E37596}">
      <dgm:prSet/>
      <dgm:spPr/>
      <dgm:t>
        <a:bodyPr/>
        <a:lstStyle/>
        <a:p>
          <a:endParaRPr lang="lv-LV"/>
        </a:p>
      </dgm:t>
    </dgm:pt>
    <dgm:pt modelId="{6D8D9C40-4139-42F1-B9BC-A3DC2FCB840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Dividendes atkarīgas no peļņas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88C9D3D-9830-4F80-848A-2A1963667F8A}" type="parTrans" cxnId="{7F404367-679D-4BA0-9E16-56A4774C5C77}">
      <dgm:prSet/>
      <dgm:spPr/>
      <dgm:t>
        <a:bodyPr/>
        <a:lstStyle/>
        <a:p>
          <a:endParaRPr lang="lv-LV"/>
        </a:p>
      </dgm:t>
    </dgm:pt>
    <dgm:pt modelId="{D17DCF26-5B66-44CE-ACB1-D70D2B6B81EE}" type="sibTrans" cxnId="{7F404367-679D-4BA0-9E16-56A4774C5C77}">
      <dgm:prSet/>
      <dgm:spPr/>
      <dgm:t>
        <a:bodyPr/>
        <a:lstStyle/>
        <a:p>
          <a:endParaRPr lang="lv-LV"/>
        </a:p>
      </dgm:t>
    </dgm:pt>
    <dgm:pt modelId="{EEC77369-FF0A-4F95-83A7-313CE3D8BB79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Dividendes lielums atkarīgs no peļņas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F7E20C3-6244-4B51-8E23-E287F439BEF9}" type="parTrans" cxnId="{29324933-B208-4B06-8D75-2EF6F5E98613}">
      <dgm:prSet/>
      <dgm:spPr/>
      <dgm:t>
        <a:bodyPr/>
        <a:lstStyle/>
        <a:p>
          <a:endParaRPr lang="lv-LV"/>
        </a:p>
      </dgm:t>
    </dgm:pt>
    <dgm:pt modelId="{327ED801-FBCE-4738-948B-87F39CC8C34C}" type="sibTrans" cxnId="{29324933-B208-4B06-8D75-2EF6F5E98613}">
      <dgm:prSet/>
      <dgm:spPr/>
      <dgm:t>
        <a:bodyPr/>
        <a:lstStyle/>
        <a:p>
          <a:endParaRPr lang="lv-LV"/>
        </a:p>
      </dgm:t>
    </dgm:pt>
    <dgm:pt modelId="{A13025B6-FF61-49F1-AD4E-6C1662D4C910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Balsstiesības nav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F5D6B90E-E56C-4C2E-BAB7-23BD87640C0E}" type="parTrans" cxnId="{A29AE593-6427-47EA-87E5-316C57ED1DF0}">
      <dgm:prSet/>
      <dgm:spPr/>
      <dgm:t>
        <a:bodyPr/>
        <a:lstStyle/>
        <a:p>
          <a:endParaRPr lang="lv-LV"/>
        </a:p>
      </dgm:t>
    </dgm:pt>
    <dgm:pt modelId="{42EAA9A2-A052-41F6-A229-CF666986E1B8}" type="sibTrans" cxnId="{A29AE593-6427-47EA-87E5-316C57ED1DF0}">
      <dgm:prSet/>
      <dgm:spPr/>
      <dgm:t>
        <a:bodyPr/>
        <a:lstStyle/>
        <a:p>
          <a:endParaRPr lang="lv-LV"/>
        </a:p>
      </dgm:t>
    </dgm:pt>
    <dgm:pt modelId="{1DE3D0DE-30EB-4B87-A70D-E54010F1E392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Balsstiesības i</a:t>
          </a:r>
          <a:r>
            <a:rPr lang="lv-LV" dirty="0" smtClean="0"/>
            <a:t>r</a:t>
          </a:r>
          <a:endParaRPr lang="lv-LV" dirty="0"/>
        </a:p>
      </dgm:t>
    </dgm:pt>
    <dgm:pt modelId="{6EEBACA3-E75A-4F99-9C28-A6EC047E9FB3}" type="parTrans" cxnId="{35615680-269B-423D-BDEC-582CEACDF2AD}">
      <dgm:prSet/>
      <dgm:spPr/>
      <dgm:t>
        <a:bodyPr/>
        <a:lstStyle/>
        <a:p>
          <a:endParaRPr lang="lv-LV"/>
        </a:p>
      </dgm:t>
    </dgm:pt>
    <dgm:pt modelId="{E09810B1-5579-42D8-9750-0BE18450E294}" type="sibTrans" cxnId="{35615680-269B-423D-BDEC-582CEACDF2AD}">
      <dgm:prSet/>
      <dgm:spPr/>
      <dgm:t>
        <a:bodyPr/>
        <a:lstStyle/>
        <a:p>
          <a:endParaRPr lang="lv-LV"/>
        </a:p>
      </dgm:t>
    </dgm:pt>
    <dgm:pt modelId="{C108A8A8-E86B-478E-840E-DE539AA3B93D}" type="pres">
      <dgm:prSet presAssocID="{790186DE-1631-4281-B915-CCF7E5BE6ED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EC1A47C1-7FAE-4D95-85E2-ED1C925F16A2}" type="pres">
      <dgm:prSet presAssocID="{C02BABD8-C0E8-4AC8-9C90-89E3BDAAC031}" presName="root" presStyleCnt="0"/>
      <dgm:spPr/>
    </dgm:pt>
    <dgm:pt modelId="{E77F5F35-FF7C-42AF-AA58-E6C6E6A71F61}" type="pres">
      <dgm:prSet presAssocID="{C02BABD8-C0E8-4AC8-9C90-89E3BDAAC031}" presName="rootComposite" presStyleCnt="0"/>
      <dgm:spPr/>
    </dgm:pt>
    <dgm:pt modelId="{A056ACAC-BAC2-4D55-A94E-861762CE44AC}" type="pres">
      <dgm:prSet presAssocID="{C02BABD8-C0E8-4AC8-9C90-89E3BDAAC031}" presName="rootText" presStyleLbl="node1" presStyleIdx="0" presStyleCnt="2" custScaleX="115039"/>
      <dgm:spPr/>
      <dgm:t>
        <a:bodyPr/>
        <a:lstStyle/>
        <a:p>
          <a:endParaRPr lang="lv-LV"/>
        </a:p>
      </dgm:t>
    </dgm:pt>
    <dgm:pt modelId="{5CFC689F-D8C6-4D09-B2B7-488C12CE196F}" type="pres">
      <dgm:prSet presAssocID="{C02BABD8-C0E8-4AC8-9C90-89E3BDAAC031}" presName="rootConnector" presStyleLbl="node1" presStyleIdx="0" presStyleCnt="2"/>
      <dgm:spPr/>
      <dgm:t>
        <a:bodyPr/>
        <a:lstStyle/>
        <a:p>
          <a:endParaRPr lang="lv-LV"/>
        </a:p>
      </dgm:t>
    </dgm:pt>
    <dgm:pt modelId="{273B077F-A8C8-4E36-9C01-9A8FE02E3A4F}" type="pres">
      <dgm:prSet presAssocID="{C02BABD8-C0E8-4AC8-9C90-89E3BDAAC031}" presName="childShape" presStyleCnt="0"/>
      <dgm:spPr/>
    </dgm:pt>
    <dgm:pt modelId="{A9FE199B-D492-4C73-B18E-10C054C8D1C9}" type="pres">
      <dgm:prSet presAssocID="{A7C201D2-5D4E-449A-98B2-8A8B4F33DAA5}" presName="Name13" presStyleLbl="parChTrans1D2" presStyleIdx="0" presStyleCnt="6"/>
      <dgm:spPr/>
      <dgm:t>
        <a:bodyPr/>
        <a:lstStyle/>
        <a:p>
          <a:endParaRPr lang="lv-LV"/>
        </a:p>
      </dgm:t>
    </dgm:pt>
    <dgm:pt modelId="{10634D38-BAB6-454A-B623-B34BC2ED59B3}" type="pres">
      <dgm:prSet presAssocID="{07D74621-9604-42B7-B60F-86C1C4E5E8D4}" presName="childText" presStyleLbl="bgAcc1" presStyleIdx="0" presStyleCnt="6" custScaleX="11440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2CDD53C-9F64-456D-B6DD-070985F6D3FF}" type="pres">
      <dgm:prSet presAssocID="{DDCAB28E-8534-4119-A45D-7CABB6C266A3}" presName="Name13" presStyleLbl="parChTrans1D2" presStyleIdx="1" presStyleCnt="6"/>
      <dgm:spPr/>
      <dgm:t>
        <a:bodyPr/>
        <a:lstStyle/>
        <a:p>
          <a:endParaRPr lang="lv-LV"/>
        </a:p>
      </dgm:t>
    </dgm:pt>
    <dgm:pt modelId="{4376269B-76D5-4C29-B862-8295F5369DD6}" type="pres">
      <dgm:prSet presAssocID="{666F3AC1-F36A-47D6-B3BA-0BC935788D74}" presName="childText" presStyleLbl="bgAcc1" presStyleIdx="1" presStyleCnt="6" custScaleX="11440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F28D456-3996-4C1F-A075-DB05AB7475CB}" type="pres">
      <dgm:prSet presAssocID="{F5D6B90E-E56C-4C2E-BAB7-23BD87640C0E}" presName="Name13" presStyleLbl="parChTrans1D2" presStyleIdx="2" presStyleCnt="6"/>
      <dgm:spPr/>
      <dgm:t>
        <a:bodyPr/>
        <a:lstStyle/>
        <a:p>
          <a:endParaRPr lang="lv-LV"/>
        </a:p>
      </dgm:t>
    </dgm:pt>
    <dgm:pt modelId="{DD398A80-DBCA-444B-ACD8-B4C303A906D8}" type="pres">
      <dgm:prSet presAssocID="{A13025B6-FF61-49F1-AD4E-6C1662D4C910}" presName="childText" presStyleLbl="bgAcc1" presStyleIdx="2" presStyleCnt="6" custScaleX="11440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17CB773-1FEC-44A9-B165-683979B1B588}" type="pres">
      <dgm:prSet presAssocID="{2439DD06-56FE-4DCC-9221-C9EB4A6E2C6F}" presName="root" presStyleCnt="0"/>
      <dgm:spPr/>
    </dgm:pt>
    <dgm:pt modelId="{C685940B-E1AA-4F1A-B606-D197429C289D}" type="pres">
      <dgm:prSet presAssocID="{2439DD06-56FE-4DCC-9221-C9EB4A6E2C6F}" presName="rootComposite" presStyleCnt="0"/>
      <dgm:spPr/>
    </dgm:pt>
    <dgm:pt modelId="{958AD0C7-B130-4A9F-9BB7-F5F2BF4A5A88}" type="pres">
      <dgm:prSet presAssocID="{2439DD06-56FE-4DCC-9221-C9EB4A6E2C6F}" presName="rootText" presStyleLbl="node1" presStyleIdx="1" presStyleCnt="2" custScaleX="115003"/>
      <dgm:spPr/>
      <dgm:t>
        <a:bodyPr/>
        <a:lstStyle/>
        <a:p>
          <a:endParaRPr lang="lv-LV"/>
        </a:p>
      </dgm:t>
    </dgm:pt>
    <dgm:pt modelId="{11ADA9C3-A4C2-4A87-9734-BFE7ADF340C3}" type="pres">
      <dgm:prSet presAssocID="{2439DD06-56FE-4DCC-9221-C9EB4A6E2C6F}" presName="rootConnector" presStyleLbl="node1" presStyleIdx="1" presStyleCnt="2"/>
      <dgm:spPr/>
      <dgm:t>
        <a:bodyPr/>
        <a:lstStyle/>
        <a:p>
          <a:endParaRPr lang="lv-LV"/>
        </a:p>
      </dgm:t>
    </dgm:pt>
    <dgm:pt modelId="{DA12F73A-B84B-4AE2-AA43-A0E349811733}" type="pres">
      <dgm:prSet presAssocID="{2439DD06-56FE-4DCC-9221-C9EB4A6E2C6F}" presName="childShape" presStyleCnt="0"/>
      <dgm:spPr/>
    </dgm:pt>
    <dgm:pt modelId="{09727106-04EB-4881-9D4C-6831C89F094B}" type="pres">
      <dgm:prSet presAssocID="{A88C9D3D-9830-4F80-848A-2A1963667F8A}" presName="Name13" presStyleLbl="parChTrans1D2" presStyleIdx="3" presStyleCnt="6"/>
      <dgm:spPr/>
      <dgm:t>
        <a:bodyPr/>
        <a:lstStyle/>
        <a:p>
          <a:endParaRPr lang="lv-LV"/>
        </a:p>
      </dgm:t>
    </dgm:pt>
    <dgm:pt modelId="{77C297FE-AB71-4BEA-A6D2-9C39265D1F93}" type="pres">
      <dgm:prSet presAssocID="{6D8D9C40-4139-42F1-B9BC-A3DC2FCB8403}" presName="childText" presStyleLbl="bgAcc1" presStyleIdx="3" presStyleCnt="6" custScaleX="11125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890A240-CDF4-43FC-8F13-F78F9FB486B9}" type="pres">
      <dgm:prSet presAssocID="{0F7E20C3-6244-4B51-8E23-E287F439BEF9}" presName="Name13" presStyleLbl="parChTrans1D2" presStyleIdx="4" presStyleCnt="6"/>
      <dgm:spPr/>
      <dgm:t>
        <a:bodyPr/>
        <a:lstStyle/>
        <a:p>
          <a:endParaRPr lang="lv-LV"/>
        </a:p>
      </dgm:t>
    </dgm:pt>
    <dgm:pt modelId="{CA4680D3-721A-4393-9564-74E158B59CC0}" type="pres">
      <dgm:prSet presAssocID="{EEC77369-FF0A-4F95-83A7-313CE3D8BB79}" presName="childText" presStyleLbl="bgAcc1" presStyleIdx="4" presStyleCnt="6" custScaleX="11125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A79157F-AF5B-4217-A397-02BD1DDE6FA8}" type="pres">
      <dgm:prSet presAssocID="{6EEBACA3-E75A-4F99-9C28-A6EC047E9FB3}" presName="Name13" presStyleLbl="parChTrans1D2" presStyleIdx="5" presStyleCnt="6"/>
      <dgm:spPr/>
      <dgm:t>
        <a:bodyPr/>
        <a:lstStyle/>
        <a:p>
          <a:endParaRPr lang="lv-LV"/>
        </a:p>
      </dgm:t>
    </dgm:pt>
    <dgm:pt modelId="{2ECA358D-961F-46E1-9C28-CAEC7989DF4A}" type="pres">
      <dgm:prSet presAssocID="{1DE3D0DE-30EB-4B87-A70D-E54010F1E392}" presName="childText" presStyleLbl="bgAcc1" presStyleIdx="5" presStyleCnt="6" custScaleX="11125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29324933-B208-4B06-8D75-2EF6F5E98613}" srcId="{2439DD06-56FE-4DCC-9221-C9EB4A6E2C6F}" destId="{EEC77369-FF0A-4F95-83A7-313CE3D8BB79}" srcOrd="1" destOrd="0" parTransId="{0F7E20C3-6244-4B51-8E23-E287F439BEF9}" sibTransId="{327ED801-FBCE-4738-948B-87F39CC8C34C}"/>
    <dgm:cxn modelId="{B4C511D9-C732-4721-B53F-BAE696F3DC25}" type="presOf" srcId="{C02BABD8-C0E8-4AC8-9C90-89E3BDAAC031}" destId="{5CFC689F-D8C6-4D09-B2B7-488C12CE196F}" srcOrd="1" destOrd="0" presId="urn:microsoft.com/office/officeart/2005/8/layout/hierarchy3"/>
    <dgm:cxn modelId="{317804DF-5A99-4961-B843-5AC00B17083F}" type="presOf" srcId="{A88C9D3D-9830-4F80-848A-2A1963667F8A}" destId="{09727106-04EB-4881-9D4C-6831C89F094B}" srcOrd="0" destOrd="0" presId="urn:microsoft.com/office/officeart/2005/8/layout/hierarchy3"/>
    <dgm:cxn modelId="{5EA423F7-F854-423F-A73C-F52493A277C3}" type="presOf" srcId="{2439DD06-56FE-4DCC-9221-C9EB4A6E2C6F}" destId="{958AD0C7-B130-4A9F-9BB7-F5F2BF4A5A88}" srcOrd="0" destOrd="0" presId="urn:microsoft.com/office/officeart/2005/8/layout/hierarchy3"/>
    <dgm:cxn modelId="{A29AE593-6427-47EA-87E5-316C57ED1DF0}" srcId="{C02BABD8-C0E8-4AC8-9C90-89E3BDAAC031}" destId="{A13025B6-FF61-49F1-AD4E-6C1662D4C910}" srcOrd="2" destOrd="0" parTransId="{F5D6B90E-E56C-4C2E-BAB7-23BD87640C0E}" sibTransId="{42EAA9A2-A052-41F6-A229-CF666986E1B8}"/>
    <dgm:cxn modelId="{4CE955BD-ABDF-4D8D-9078-58AF74BE6800}" type="presOf" srcId="{6EEBACA3-E75A-4F99-9C28-A6EC047E9FB3}" destId="{9A79157F-AF5B-4217-A397-02BD1DDE6FA8}" srcOrd="0" destOrd="0" presId="urn:microsoft.com/office/officeart/2005/8/layout/hierarchy3"/>
    <dgm:cxn modelId="{6349F294-BCE5-45DD-9C5A-B3D2A8F2B8FC}" type="presOf" srcId="{2439DD06-56FE-4DCC-9221-C9EB4A6E2C6F}" destId="{11ADA9C3-A4C2-4A87-9734-BFE7ADF340C3}" srcOrd="1" destOrd="0" presId="urn:microsoft.com/office/officeart/2005/8/layout/hierarchy3"/>
    <dgm:cxn modelId="{D9619C53-0EED-4A44-B2DA-8DCB0DBBD8E6}" type="presOf" srcId="{F5D6B90E-E56C-4C2E-BAB7-23BD87640C0E}" destId="{CF28D456-3996-4C1F-A075-DB05AB7475CB}" srcOrd="0" destOrd="0" presId="urn:microsoft.com/office/officeart/2005/8/layout/hierarchy3"/>
    <dgm:cxn modelId="{7B3565E0-A661-4234-A223-A16A1AEFAB74}" srcId="{C02BABD8-C0E8-4AC8-9C90-89E3BDAAC031}" destId="{666F3AC1-F36A-47D6-B3BA-0BC935788D74}" srcOrd="1" destOrd="0" parTransId="{DDCAB28E-8534-4119-A45D-7CABB6C266A3}" sibTransId="{5B4B3CB6-953A-455B-BA8D-06F28A971B7B}"/>
    <dgm:cxn modelId="{35615680-269B-423D-BDEC-582CEACDF2AD}" srcId="{2439DD06-56FE-4DCC-9221-C9EB4A6E2C6F}" destId="{1DE3D0DE-30EB-4B87-A70D-E54010F1E392}" srcOrd="2" destOrd="0" parTransId="{6EEBACA3-E75A-4F99-9C28-A6EC047E9FB3}" sibTransId="{E09810B1-5579-42D8-9750-0BE18450E294}"/>
    <dgm:cxn modelId="{9F4CC698-78ED-4D58-B739-321F5AD001DB}" type="presOf" srcId="{0F7E20C3-6244-4B51-8E23-E287F439BEF9}" destId="{C890A240-CDF4-43FC-8F13-F78F9FB486B9}" srcOrd="0" destOrd="0" presId="urn:microsoft.com/office/officeart/2005/8/layout/hierarchy3"/>
    <dgm:cxn modelId="{35A81619-78B9-46EE-85A8-19B5990CFDF8}" type="presOf" srcId="{07D74621-9604-42B7-B60F-86C1C4E5E8D4}" destId="{10634D38-BAB6-454A-B623-B34BC2ED59B3}" srcOrd="0" destOrd="0" presId="urn:microsoft.com/office/officeart/2005/8/layout/hierarchy3"/>
    <dgm:cxn modelId="{7A67DD6F-5D3E-4B12-AC4F-977E07777005}" srcId="{C02BABD8-C0E8-4AC8-9C90-89E3BDAAC031}" destId="{07D74621-9604-42B7-B60F-86C1C4E5E8D4}" srcOrd="0" destOrd="0" parTransId="{A7C201D2-5D4E-449A-98B2-8A8B4F33DAA5}" sibTransId="{784D448C-B2BE-4C1E-A854-A803328B8007}"/>
    <dgm:cxn modelId="{5CAC1FB7-C1B1-4769-ACF1-E55B0086E8C3}" type="presOf" srcId="{DDCAB28E-8534-4119-A45D-7CABB6C266A3}" destId="{B2CDD53C-9F64-456D-B6DD-070985F6D3FF}" srcOrd="0" destOrd="0" presId="urn:microsoft.com/office/officeart/2005/8/layout/hierarchy3"/>
    <dgm:cxn modelId="{7F404367-679D-4BA0-9E16-56A4774C5C77}" srcId="{2439DD06-56FE-4DCC-9221-C9EB4A6E2C6F}" destId="{6D8D9C40-4139-42F1-B9BC-A3DC2FCB8403}" srcOrd="0" destOrd="0" parTransId="{A88C9D3D-9830-4F80-848A-2A1963667F8A}" sibTransId="{D17DCF26-5B66-44CE-ACB1-D70D2B6B81EE}"/>
    <dgm:cxn modelId="{6EC7379C-0296-421E-8517-D17479073CB3}" type="presOf" srcId="{EEC77369-FF0A-4F95-83A7-313CE3D8BB79}" destId="{CA4680D3-721A-4393-9564-74E158B59CC0}" srcOrd="0" destOrd="0" presId="urn:microsoft.com/office/officeart/2005/8/layout/hierarchy3"/>
    <dgm:cxn modelId="{C3410613-CD42-47F0-9AFF-919909E37596}" srcId="{790186DE-1631-4281-B915-CCF7E5BE6ED4}" destId="{2439DD06-56FE-4DCC-9221-C9EB4A6E2C6F}" srcOrd="1" destOrd="0" parTransId="{A6854799-8725-4AD6-A061-C3A11F5A7715}" sibTransId="{EC18C7C3-5E5B-4CFC-9B16-DB65E13439B1}"/>
    <dgm:cxn modelId="{3B67B937-5A38-4C93-B9A1-0B688A775B15}" type="presOf" srcId="{C02BABD8-C0E8-4AC8-9C90-89E3BDAAC031}" destId="{A056ACAC-BAC2-4D55-A94E-861762CE44AC}" srcOrd="0" destOrd="0" presId="urn:microsoft.com/office/officeart/2005/8/layout/hierarchy3"/>
    <dgm:cxn modelId="{337A9B8D-9F48-4A89-8BFD-E5950E5D1FA6}" type="presOf" srcId="{6D8D9C40-4139-42F1-B9BC-A3DC2FCB8403}" destId="{77C297FE-AB71-4BEA-A6D2-9C39265D1F93}" srcOrd="0" destOrd="0" presId="urn:microsoft.com/office/officeart/2005/8/layout/hierarchy3"/>
    <dgm:cxn modelId="{A447808A-0ABD-40B6-9210-2F3A0CABF0A0}" type="presOf" srcId="{1DE3D0DE-30EB-4B87-A70D-E54010F1E392}" destId="{2ECA358D-961F-46E1-9C28-CAEC7989DF4A}" srcOrd="0" destOrd="0" presId="urn:microsoft.com/office/officeart/2005/8/layout/hierarchy3"/>
    <dgm:cxn modelId="{1032D0EF-E446-4CEA-B909-ABA9EA141FDF}" srcId="{790186DE-1631-4281-B915-CCF7E5BE6ED4}" destId="{C02BABD8-C0E8-4AC8-9C90-89E3BDAAC031}" srcOrd="0" destOrd="0" parTransId="{379D003C-4D66-4C99-8A76-090AC0D91406}" sibTransId="{7DE7FADA-4FEB-41BA-B642-D92C6B7A460C}"/>
    <dgm:cxn modelId="{A6C13C6E-EBBA-4C3F-8233-7CF336DEF917}" type="presOf" srcId="{A13025B6-FF61-49F1-AD4E-6C1662D4C910}" destId="{DD398A80-DBCA-444B-ACD8-B4C303A906D8}" srcOrd="0" destOrd="0" presId="urn:microsoft.com/office/officeart/2005/8/layout/hierarchy3"/>
    <dgm:cxn modelId="{9B8947C8-03B3-4261-8DAC-C63215D7124B}" type="presOf" srcId="{666F3AC1-F36A-47D6-B3BA-0BC935788D74}" destId="{4376269B-76D5-4C29-B862-8295F5369DD6}" srcOrd="0" destOrd="0" presId="urn:microsoft.com/office/officeart/2005/8/layout/hierarchy3"/>
    <dgm:cxn modelId="{CC386E75-FF7A-406E-910A-9DE70866CAD5}" type="presOf" srcId="{A7C201D2-5D4E-449A-98B2-8A8B4F33DAA5}" destId="{A9FE199B-D492-4C73-B18E-10C054C8D1C9}" srcOrd="0" destOrd="0" presId="urn:microsoft.com/office/officeart/2005/8/layout/hierarchy3"/>
    <dgm:cxn modelId="{637BD27D-9A50-4414-B154-B77BA03F7DEE}" type="presOf" srcId="{790186DE-1631-4281-B915-CCF7E5BE6ED4}" destId="{C108A8A8-E86B-478E-840E-DE539AA3B93D}" srcOrd="0" destOrd="0" presId="urn:microsoft.com/office/officeart/2005/8/layout/hierarchy3"/>
    <dgm:cxn modelId="{F8B7D672-4C92-4A24-B502-6F19E820A3E2}" type="presParOf" srcId="{C108A8A8-E86B-478E-840E-DE539AA3B93D}" destId="{EC1A47C1-7FAE-4D95-85E2-ED1C925F16A2}" srcOrd="0" destOrd="0" presId="urn:microsoft.com/office/officeart/2005/8/layout/hierarchy3"/>
    <dgm:cxn modelId="{62C784AF-B57B-4A6D-8027-F5E62CF8C841}" type="presParOf" srcId="{EC1A47C1-7FAE-4D95-85E2-ED1C925F16A2}" destId="{E77F5F35-FF7C-42AF-AA58-E6C6E6A71F61}" srcOrd="0" destOrd="0" presId="urn:microsoft.com/office/officeart/2005/8/layout/hierarchy3"/>
    <dgm:cxn modelId="{34F29295-CC10-4F39-957C-AB6A8B5E0986}" type="presParOf" srcId="{E77F5F35-FF7C-42AF-AA58-E6C6E6A71F61}" destId="{A056ACAC-BAC2-4D55-A94E-861762CE44AC}" srcOrd="0" destOrd="0" presId="urn:microsoft.com/office/officeart/2005/8/layout/hierarchy3"/>
    <dgm:cxn modelId="{AA9B0C70-979B-4E25-B715-C2052F7F8413}" type="presParOf" srcId="{E77F5F35-FF7C-42AF-AA58-E6C6E6A71F61}" destId="{5CFC689F-D8C6-4D09-B2B7-488C12CE196F}" srcOrd="1" destOrd="0" presId="urn:microsoft.com/office/officeart/2005/8/layout/hierarchy3"/>
    <dgm:cxn modelId="{AF8F344C-9B03-46A1-B5F6-93BB37B65080}" type="presParOf" srcId="{EC1A47C1-7FAE-4D95-85E2-ED1C925F16A2}" destId="{273B077F-A8C8-4E36-9C01-9A8FE02E3A4F}" srcOrd="1" destOrd="0" presId="urn:microsoft.com/office/officeart/2005/8/layout/hierarchy3"/>
    <dgm:cxn modelId="{7B280216-AAE1-4835-9600-11123ED11E44}" type="presParOf" srcId="{273B077F-A8C8-4E36-9C01-9A8FE02E3A4F}" destId="{A9FE199B-D492-4C73-B18E-10C054C8D1C9}" srcOrd="0" destOrd="0" presId="urn:microsoft.com/office/officeart/2005/8/layout/hierarchy3"/>
    <dgm:cxn modelId="{7FD7A455-1840-49AA-93A5-674FCCB3B93A}" type="presParOf" srcId="{273B077F-A8C8-4E36-9C01-9A8FE02E3A4F}" destId="{10634D38-BAB6-454A-B623-B34BC2ED59B3}" srcOrd="1" destOrd="0" presId="urn:microsoft.com/office/officeart/2005/8/layout/hierarchy3"/>
    <dgm:cxn modelId="{E1E0187C-D17F-4432-BC83-4A9F9861191E}" type="presParOf" srcId="{273B077F-A8C8-4E36-9C01-9A8FE02E3A4F}" destId="{B2CDD53C-9F64-456D-B6DD-070985F6D3FF}" srcOrd="2" destOrd="0" presId="urn:microsoft.com/office/officeart/2005/8/layout/hierarchy3"/>
    <dgm:cxn modelId="{2A168E0E-555A-4B3A-917A-A3A63CD1D45C}" type="presParOf" srcId="{273B077F-A8C8-4E36-9C01-9A8FE02E3A4F}" destId="{4376269B-76D5-4C29-B862-8295F5369DD6}" srcOrd="3" destOrd="0" presId="urn:microsoft.com/office/officeart/2005/8/layout/hierarchy3"/>
    <dgm:cxn modelId="{35B3B135-4E86-4D43-AED2-3EF3A7F764D8}" type="presParOf" srcId="{273B077F-A8C8-4E36-9C01-9A8FE02E3A4F}" destId="{CF28D456-3996-4C1F-A075-DB05AB7475CB}" srcOrd="4" destOrd="0" presId="urn:microsoft.com/office/officeart/2005/8/layout/hierarchy3"/>
    <dgm:cxn modelId="{A715F29C-B022-49F2-B139-757A42E4FF3E}" type="presParOf" srcId="{273B077F-A8C8-4E36-9C01-9A8FE02E3A4F}" destId="{DD398A80-DBCA-444B-ACD8-B4C303A906D8}" srcOrd="5" destOrd="0" presId="urn:microsoft.com/office/officeart/2005/8/layout/hierarchy3"/>
    <dgm:cxn modelId="{3541FD04-FC70-4BEB-BFBD-3C399DB1C1C8}" type="presParOf" srcId="{C108A8A8-E86B-478E-840E-DE539AA3B93D}" destId="{C17CB773-1FEC-44A9-B165-683979B1B588}" srcOrd="1" destOrd="0" presId="urn:microsoft.com/office/officeart/2005/8/layout/hierarchy3"/>
    <dgm:cxn modelId="{B069E5B2-72E7-4D9C-B2B5-E52571397D85}" type="presParOf" srcId="{C17CB773-1FEC-44A9-B165-683979B1B588}" destId="{C685940B-E1AA-4F1A-B606-D197429C289D}" srcOrd="0" destOrd="0" presId="urn:microsoft.com/office/officeart/2005/8/layout/hierarchy3"/>
    <dgm:cxn modelId="{278A9E96-0101-412A-B561-1B55F5358EB8}" type="presParOf" srcId="{C685940B-E1AA-4F1A-B606-D197429C289D}" destId="{958AD0C7-B130-4A9F-9BB7-F5F2BF4A5A88}" srcOrd="0" destOrd="0" presId="urn:microsoft.com/office/officeart/2005/8/layout/hierarchy3"/>
    <dgm:cxn modelId="{60295269-25C4-46B1-BB12-6AC3B0B12DCF}" type="presParOf" srcId="{C685940B-E1AA-4F1A-B606-D197429C289D}" destId="{11ADA9C3-A4C2-4A87-9734-BFE7ADF340C3}" srcOrd="1" destOrd="0" presId="urn:microsoft.com/office/officeart/2005/8/layout/hierarchy3"/>
    <dgm:cxn modelId="{747687F3-9134-4B55-B706-4794239A2551}" type="presParOf" srcId="{C17CB773-1FEC-44A9-B165-683979B1B588}" destId="{DA12F73A-B84B-4AE2-AA43-A0E349811733}" srcOrd="1" destOrd="0" presId="urn:microsoft.com/office/officeart/2005/8/layout/hierarchy3"/>
    <dgm:cxn modelId="{A0A16F13-5EC1-4808-9E59-9DF480A8625F}" type="presParOf" srcId="{DA12F73A-B84B-4AE2-AA43-A0E349811733}" destId="{09727106-04EB-4881-9D4C-6831C89F094B}" srcOrd="0" destOrd="0" presId="urn:microsoft.com/office/officeart/2005/8/layout/hierarchy3"/>
    <dgm:cxn modelId="{C66CE2E7-DA0C-4DAD-A0FD-57F553767383}" type="presParOf" srcId="{DA12F73A-B84B-4AE2-AA43-A0E349811733}" destId="{77C297FE-AB71-4BEA-A6D2-9C39265D1F93}" srcOrd="1" destOrd="0" presId="urn:microsoft.com/office/officeart/2005/8/layout/hierarchy3"/>
    <dgm:cxn modelId="{410C6232-F5A4-492C-9118-34CD946FE4AA}" type="presParOf" srcId="{DA12F73A-B84B-4AE2-AA43-A0E349811733}" destId="{C890A240-CDF4-43FC-8F13-F78F9FB486B9}" srcOrd="2" destOrd="0" presId="urn:microsoft.com/office/officeart/2005/8/layout/hierarchy3"/>
    <dgm:cxn modelId="{D85AEA41-1F75-4203-BD20-5DDF1D22EE96}" type="presParOf" srcId="{DA12F73A-B84B-4AE2-AA43-A0E349811733}" destId="{CA4680D3-721A-4393-9564-74E158B59CC0}" srcOrd="3" destOrd="0" presId="urn:microsoft.com/office/officeart/2005/8/layout/hierarchy3"/>
    <dgm:cxn modelId="{9ADAA8BA-D9E2-4D54-A244-00C2861DC844}" type="presParOf" srcId="{DA12F73A-B84B-4AE2-AA43-A0E349811733}" destId="{9A79157F-AF5B-4217-A397-02BD1DDE6FA8}" srcOrd="4" destOrd="0" presId="urn:microsoft.com/office/officeart/2005/8/layout/hierarchy3"/>
    <dgm:cxn modelId="{4F9319F4-4F3F-43CF-BFA6-3B9AC5977B6A}" type="presParOf" srcId="{DA12F73A-B84B-4AE2-AA43-A0E349811733}" destId="{2ECA358D-961F-46E1-9C28-CAEC7989DF4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5947F42-71DD-4C23-9036-DD28BB60D1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094600D-EEE7-429D-A719-03AF3A77EE97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Obligācijas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C597842-AA88-4A9F-9E55-7D4CD71A9FF2}" type="parTrans" cxnId="{A021B559-101B-4447-8D53-38F74FC08B67}">
      <dgm:prSet/>
      <dgm:spPr/>
      <dgm:t>
        <a:bodyPr/>
        <a:lstStyle/>
        <a:p>
          <a:endParaRPr lang="lv-LV"/>
        </a:p>
      </dgm:t>
    </dgm:pt>
    <dgm:pt modelId="{839A4ADB-87BF-4292-8BA7-E9ADC6236DDE}" type="sibTrans" cxnId="{A021B559-101B-4447-8D53-38F74FC08B67}">
      <dgm:prSet/>
      <dgm:spPr/>
      <dgm:t>
        <a:bodyPr/>
        <a:lstStyle/>
        <a:p>
          <a:endParaRPr lang="lv-LV"/>
        </a:p>
      </dgm:t>
    </dgm:pt>
    <dgm:pt modelId="{95E48FAD-A300-4684-AD8E-DCC64FD402B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Vērtspapīrs, kas apliecina aizdevuma tiesības un nodrošina fiksēta ienākuma saņemšanu.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EEC3C9CC-8370-484F-94FE-C0D2C5C20CC0}" type="parTrans" cxnId="{72376113-34F8-41D0-A756-667473C07F1C}">
      <dgm:prSet/>
      <dgm:spPr/>
      <dgm:t>
        <a:bodyPr/>
        <a:lstStyle/>
        <a:p>
          <a:endParaRPr lang="lv-LV"/>
        </a:p>
      </dgm:t>
    </dgm:pt>
    <dgm:pt modelId="{B6A1BE17-24D7-4EA8-B862-7CC28D1CE34D}" type="sibTrans" cxnId="{72376113-34F8-41D0-A756-667473C07F1C}">
      <dgm:prSet/>
      <dgm:spPr/>
      <dgm:t>
        <a:bodyPr/>
        <a:lstStyle/>
        <a:p>
          <a:endParaRPr lang="lv-LV"/>
        </a:p>
      </dgm:t>
    </dgm:pt>
    <dgm:pt modelId="{2F4728C2-F23B-4722-A4C4-362D2CB65D9B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Vekseļi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35B8D5FD-4965-45D7-9345-5C23957113A0}" type="parTrans" cxnId="{34987011-CB80-475F-92D6-153D28F9EF4F}">
      <dgm:prSet/>
      <dgm:spPr/>
      <dgm:t>
        <a:bodyPr/>
        <a:lstStyle/>
        <a:p>
          <a:endParaRPr lang="lv-LV"/>
        </a:p>
      </dgm:t>
    </dgm:pt>
    <dgm:pt modelId="{81EFA5A2-A6C0-4495-90FC-DF00367AA05B}" type="sibTrans" cxnId="{34987011-CB80-475F-92D6-153D28F9EF4F}">
      <dgm:prSet/>
      <dgm:spPr/>
      <dgm:t>
        <a:bodyPr/>
        <a:lstStyle/>
        <a:p>
          <a:endParaRPr lang="lv-LV"/>
        </a:p>
      </dgm:t>
    </dgm:pt>
    <dgm:pt modelId="{76DD1060-643D-4F63-93C7-735CAF866C46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Vērtspapīrs, kas apliecina solījumu konkrētā termiņā samaksāt vekseļa turētājam noteiktu naudas summu.</a:t>
          </a:r>
          <a:endParaRPr lang="lv-LV" dirty="0"/>
        </a:p>
      </dgm:t>
    </dgm:pt>
    <dgm:pt modelId="{2081A65F-50C7-438F-9B78-1C4939B29075}" type="parTrans" cxnId="{2E085A4C-91BB-4C64-8D0A-DC4AD07DFF02}">
      <dgm:prSet/>
      <dgm:spPr/>
      <dgm:t>
        <a:bodyPr/>
        <a:lstStyle/>
        <a:p>
          <a:endParaRPr lang="lv-LV"/>
        </a:p>
      </dgm:t>
    </dgm:pt>
    <dgm:pt modelId="{69B0EE2F-BA84-4342-901B-2955D4CF98C4}" type="sibTrans" cxnId="{2E085A4C-91BB-4C64-8D0A-DC4AD07DFF02}">
      <dgm:prSet/>
      <dgm:spPr/>
      <dgm:t>
        <a:bodyPr/>
        <a:lstStyle/>
        <a:p>
          <a:endParaRPr lang="lv-LV"/>
        </a:p>
      </dgm:t>
    </dgm:pt>
    <dgm:pt modelId="{BC75F298-94E6-42B6-BE05-31A7063FC05B}" type="pres">
      <dgm:prSet presAssocID="{A5947F42-71DD-4C23-9036-DD28BB60D1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9C38A6B4-6C89-466C-894D-95FB648E8106}" type="pres">
      <dgm:prSet presAssocID="{D094600D-EEE7-429D-A719-03AF3A77EE9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8EE1347-F4E2-4156-8BB9-D7B42BFDD9D8}" type="pres">
      <dgm:prSet presAssocID="{D094600D-EEE7-429D-A719-03AF3A77EE9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45BF191-4F04-40C5-9D4D-6500D8CCEB49}" type="pres">
      <dgm:prSet presAssocID="{2F4728C2-F23B-4722-A4C4-362D2CB65D9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D9EC811-B017-4DB8-9481-7DD9F3444945}" type="pres">
      <dgm:prSet presAssocID="{2F4728C2-F23B-4722-A4C4-362D2CB65D9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0C63240-36BF-4D70-8D3F-ECA6C640E04D}" type="presOf" srcId="{76DD1060-643D-4F63-93C7-735CAF866C46}" destId="{2D9EC811-B017-4DB8-9481-7DD9F3444945}" srcOrd="0" destOrd="0" presId="urn:microsoft.com/office/officeart/2005/8/layout/vList2"/>
    <dgm:cxn modelId="{2E085A4C-91BB-4C64-8D0A-DC4AD07DFF02}" srcId="{2F4728C2-F23B-4722-A4C4-362D2CB65D9B}" destId="{76DD1060-643D-4F63-93C7-735CAF866C46}" srcOrd="0" destOrd="0" parTransId="{2081A65F-50C7-438F-9B78-1C4939B29075}" sibTransId="{69B0EE2F-BA84-4342-901B-2955D4CF98C4}"/>
    <dgm:cxn modelId="{A021B559-101B-4447-8D53-38F74FC08B67}" srcId="{A5947F42-71DD-4C23-9036-DD28BB60D15C}" destId="{D094600D-EEE7-429D-A719-03AF3A77EE97}" srcOrd="0" destOrd="0" parTransId="{AC597842-AA88-4A9F-9E55-7D4CD71A9FF2}" sibTransId="{839A4ADB-87BF-4292-8BA7-E9ADC6236DDE}"/>
    <dgm:cxn modelId="{18CE675D-AC23-4AB3-B848-7981F9BD28B3}" type="presOf" srcId="{A5947F42-71DD-4C23-9036-DD28BB60D15C}" destId="{BC75F298-94E6-42B6-BE05-31A7063FC05B}" srcOrd="0" destOrd="0" presId="urn:microsoft.com/office/officeart/2005/8/layout/vList2"/>
    <dgm:cxn modelId="{547F240A-94D5-4BEF-B5F3-CD435BA60884}" type="presOf" srcId="{2F4728C2-F23B-4722-A4C4-362D2CB65D9B}" destId="{345BF191-4F04-40C5-9D4D-6500D8CCEB49}" srcOrd="0" destOrd="0" presId="urn:microsoft.com/office/officeart/2005/8/layout/vList2"/>
    <dgm:cxn modelId="{CEB0E7F5-2770-40E5-AFE3-B6643ADF973D}" type="presOf" srcId="{D094600D-EEE7-429D-A719-03AF3A77EE97}" destId="{9C38A6B4-6C89-466C-894D-95FB648E8106}" srcOrd="0" destOrd="0" presId="urn:microsoft.com/office/officeart/2005/8/layout/vList2"/>
    <dgm:cxn modelId="{D20756A5-CE2F-4720-A004-5ECB6A7EC7CE}" type="presOf" srcId="{95E48FAD-A300-4684-AD8E-DCC64FD402B3}" destId="{A8EE1347-F4E2-4156-8BB9-D7B42BFDD9D8}" srcOrd="0" destOrd="0" presId="urn:microsoft.com/office/officeart/2005/8/layout/vList2"/>
    <dgm:cxn modelId="{72376113-34F8-41D0-A756-667473C07F1C}" srcId="{D094600D-EEE7-429D-A719-03AF3A77EE97}" destId="{95E48FAD-A300-4684-AD8E-DCC64FD402B3}" srcOrd="0" destOrd="0" parTransId="{EEC3C9CC-8370-484F-94FE-C0D2C5C20CC0}" sibTransId="{B6A1BE17-24D7-4EA8-B862-7CC28D1CE34D}"/>
    <dgm:cxn modelId="{34987011-CB80-475F-92D6-153D28F9EF4F}" srcId="{A5947F42-71DD-4C23-9036-DD28BB60D15C}" destId="{2F4728C2-F23B-4722-A4C4-362D2CB65D9B}" srcOrd="1" destOrd="0" parTransId="{35B8D5FD-4965-45D7-9345-5C23957113A0}" sibTransId="{81EFA5A2-A6C0-4495-90FC-DF00367AA05B}"/>
    <dgm:cxn modelId="{DE27133A-A54C-419B-83FE-FDB4DFF33DE8}" type="presParOf" srcId="{BC75F298-94E6-42B6-BE05-31A7063FC05B}" destId="{9C38A6B4-6C89-466C-894D-95FB648E8106}" srcOrd="0" destOrd="0" presId="urn:microsoft.com/office/officeart/2005/8/layout/vList2"/>
    <dgm:cxn modelId="{9AE8B0AF-A21E-4CA8-AB0F-6D330C6E9ADB}" type="presParOf" srcId="{BC75F298-94E6-42B6-BE05-31A7063FC05B}" destId="{A8EE1347-F4E2-4156-8BB9-D7B42BFDD9D8}" srcOrd="1" destOrd="0" presId="urn:microsoft.com/office/officeart/2005/8/layout/vList2"/>
    <dgm:cxn modelId="{889DF9C1-664E-4E3D-9EB1-AF565C52A724}" type="presParOf" srcId="{BC75F298-94E6-42B6-BE05-31A7063FC05B}" destId="{345BF191-4F04-40C5-9D4D-6500D8CCEB49}" srcOrd="2" destOrd="0" presId="urn:microsoft.com/office/officeart/2005/8/layout/vList2"/>
    <dgm:cxn modelId="{CA6CC5D7-7305-49DD-A6F8-6E64C3162DC2}" type="presParOf" srcId="{BC75F298-94E6-42B6-BE05-31A7063FC05B}" destId="{2D9EC811-B017-4DB8-9481-7DD9F344494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A848B6-F837-4DE3-B832-DDCA1C699B7E}">
      <dsp:nvSpPr>
        <dsp:cNvPr id="0" name=""/>
        <dsp:cNvSpPr/>
      </dsp:nvSpPr>
      <dsp:spPr>
        <a:xfrm>
          <a:off x="0" y="256600"/>
          <a:ext cx="6096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91851E-D029-4026-8118-423B620CAB1A}">
      <dsp:nvSpPr>
        <dsp:cNvPr id="0" name=""/>
        <dsp:cNvSpPr/>
      </dsp:nvSpPr>
      <dsp:spPr>
        <a:xfrm>
          <a:off x="304800" y="20439"/>
          <a:ext cx="42672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Skaidrā nauda 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0439"/>
        <a:ext cx="4267200" cy="472320"/>
      </dsp:txXfrm>
    </dsp:sp>
    <dsp:sp modelId="{83BE61E1-3DBE-4E86-8D9E-AF0EDC764B00}">
      <dsp:nvSpPr>
        <dsp:cNvPr id="0" name=""/>
        <dsp:cNvSpPr/>
      </dsp:nvSpPr>
      <dsp:spPr>
        <a:xfrm>
          <a:off x="0" y="982360"/>
          <a:ext cx="6096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98A46-3C82-4C85-A889-4BDE8ED4C71E}">
      <dsp:nvSpPr>
        <dsp:cNvPr id="0" name=""/>
        <dsp:cNvSpPr/>
      </dsp:nvSpPr>
      <dsp:spPr>
        <a:xfrm>
          <a:off x="304800" y="746200"/>
          <a:ext cx="42672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Vērtspapīri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746200"/>
        <a:ext cx="4267200" cy="472320"/>
      </dsp:txXfrm>
    </dsp:sp>
    <dsp:sp modelId="{4904B00D-97DB-44D0-9A62-3F7BDE9BD92B}">
      <dsp:nvSpPr>
        <dsp:cNvPr id="0" name=""/>
        <dsp:cNvSpPr/>
      </dsp:nvSpPr>
      <dsp:spPr>
        <a:xfrm>
          <a:off x="0" y="1708120"/>
          <a:ext cx="6096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A1780A-81ED-461C-A598-E2995477243D}">
      <dsp:nvSpPr>
        <dsp:cNvPr id="0" name=""/>
        <dsp:cNvSpPr/>
      </dsp:nvSpPr>
      <dsp:spPr>
        <a:xfrm>
          <a:off x="304800" y="1471960"/>
          <a:ext cx="42672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Parādi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1471960"/>
        <a:ext cx="4267200" cy="472320"/>
      </dsp:txXfrm>
    </dsp:sp>
    <dsp:sp modelId="{A5B5C249-9CD4-446E-A3F6-083C20FF0B9F}">
      <dsp:nvSpPr>
        <dsp:cNvPr id="0" name=""/>
        <dsp:cNvSpPr/>
      </dsp:nvSpPr>
      <dsp:spPr>
        <a:xfrm>
          <a:off x="0" y="2433879"/>
          <a:ext cx="60960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6E0F7D-6CA7-4DC6-8DCC-D02325B2D0E2}">
      <dsp:nvSpPr>
        <dsp:cNvPr id="0" name=""/>
        <dsp:cNvSpPr/>
      </dsp:nvSpPr>
      <dsp:spPr>
        <a:xfrm>
          <a:off x="304800" y="2197719"/>
          <a:ext cx="426720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Aizdevumi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197719"/>
        <a:ext cx="4267200" cy="47232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B73874-A13A-4397-AB1B-E075948F5937}">
      <dsp:nvSpPr>
        <dsp:cNvPr id="0" name=""/>
        <dsp:cNvSpPr/>
      </dsp:nvSpPr>
      <dsp:spPr>
        <a:xfrm>
          <a:off x="4114800" y="2083189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EE3164-A735-4754-A73A-600AE52B9815}">
      <dsp:nvSpPr>
        <dsp:cNvPr id="0" name=""/>
        <dsp:cNvSpPr/>
      </dsp:nvSpPr>
      <dsp:spPr>
        <a:xfrm>
          <a:off x="4114800" y="2083189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67F38-9861-47ED-818F-564A4D0CDB5D}">
      <dsp:nvSpPr>
        <dsp:cNvPr id="0" name=""/>
        <dsp:cNvSpPr/>
      </dsp:nvSpPr>
      <dsp:spPr>
        <a:xfrm>
          <a:off x="3040554" y="2083189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47F31B-3656-44AD-AA76-D59DD285E0E9}">
      <dsp:nvSpPr>
        <dsp:cNvPr id="0" name=""/>
        <dsp:cNvSpPr/>
      </dsp:nvSpPr>
      <dsp:spPr>
        <a:xfrm>
          <a:off x="892063" y="2083189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A01A4-46D1-4924-8507-ECCA8288F1DB}">
      <dsp:nvSpPr>
        <dsp:cNvPr id="0" name=""/>
        <dsp:cNvSpPr/>
      </dsp:nvSpPr>
      <dsp:spPr>
        <a:xfrm>
          <a:off x="3226993" y="744546"/>
          <a:ext cx="1775612" cy="1338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Iekšējie finanšu līdzekļi</a:t>
          </a:r>
          <a:endParaRPr lang="lv-LV" sz="2800" kern="1200" dirty="0"/>
        </a:p>
      </dsp:txBody>
      <dsp:txXfrm>
        <a:off x="3226993" y="744546"/>
        <a:ext cx="1775612" cy="1338643"/>
      </dsp:txXfrm>
    </dsp:sp>
    <dsp:sp modelId="{8644CDE7-2B9C-419B-9C4D-4B92630F1A36}">
      <dsp:nvSpPr>
        <dsp:cNvPr id="0" name=""/>
        <dsp:cNvSpPr/>
      </dsp:nvSpPr>
      <dsp:spPr>
        <a:xfrm>
          <a:off x="4256" y="2456068"/>
          <a:ext cx="1775612" cy="11571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dibināšanas fonds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56" y="2456068"/>
        <a:ext cx="1775612" cy="1157104"/>
      </dsp:txXfrm>
    </dsp:sp>
    <dsp:sp modelId="{6304D097-9BFE-4E0A-A1D9-3AB86A1B2F5F}">
      <dsp:nvSpPr>
        <dsp:cNvPr id="0" name=""/>
        <dsp:cNvSpPr/>
      </dsp:nvSpPr>
      <dsp:spPr>
        <a:xfrm>
          <a:off x="2152748" y="2456068"/>
          <a:ext cx="1775612" cy="1140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Amortizācijas atskaitījumi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52748" y="2456068"/>
        <a:ext cx="1775612" cy="1140644"/>
      </dsp:txXfrm>
    </dsp:sp>
    <dsp:sp modelId="{B489DB8E-A01B-480C-8F63-6A40818AD431}">
      <dsp:nvSpPr>
        <dsp:cNvPr id="0" name=""/>
        <dsp:cNvSpPr/>
      </dsp:nvSpPr>
      <dsp:spPr>
        <a:xfrm>
          <a:off x="4301239" y="2456068"/>
          <a:ext cx="1775612" cy="1140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nesadalītā peļņa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01239" y="2456068"/>
        <a:ext cx="1775612" cy="1140644"/>
      </dsp:txXfrm>
    </dsp:sp>
    <dsp:sp modelId="{CA531231-703C-4C9D-AFDC-C9103C7B3E00}">
      <dsp:nvSpPr>
        <dsp:cNvPr id="0" name=""/>
        <dsp:cNvSpPr/>
      </dsp:nvSpPr>
      <dsp:spPr>
        <a:xfrm>
          <a:off x="6449730" y="2456068"/>
          <a:ext cx="1775612" cy="11406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Rezerves 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49730" y="2456068"/>
        <a:ext cx="1775612" cy="114064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9BDAFF-2CA9-4BC9-B044-417A20A9D1C1}">
      <dsp:nvSpPr>
        <dsp:cNvPr id="0" name=""/>
        <dsp:cNvSpPr/>
      </dsp:nvSpPr>
      <dsp:spPr>
        <a:xfrm>
          <a:off x="0" y="357190"/>
          <a:ext cx="771530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7ED77-335F-43FD-843E-768EA9572493}">
      <dsp:nvSpPr>
        <dsp:cNvPr id="0" name=""/>
        <dsp:cNvSpPr/>
      </dsp:nvSpPr>
      <dsp:spPr>
        <a:xfrm>
          <a:off x="385765" y="56619"/>
          <a:ext cx="5400712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Uzņēmuma attīstībā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56619"/>
        <a:ext cx="5400712" cy="619920"/>
      </dsp:txXfrm>
    </dsp:sp>
    <dsp:sp modelId="{4EBD8A56-5AE3-4775-B036-EE6BAEECB1E1}">
      <dsp:nvSpPr>
        <dsp:cNvPr id="0" name=""/>
        <dsp:cNvSpPr/>
      </dsp:nvSpPr>
      <dsp:spPr>
        <a:xfrm>
          <a:off x="0" y="1319139"/>
          <a:ext cx="771530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ED797B-BAE1-45B3-B79A-A766D0245C5E}">
      <dsp:nvSpPr>
        <dsp:cNvPr id="0" name=""/>
        <dsp:cNvSpPr/>
      </dsp:nvSpPr>
      <dsp:spPr>
        <a:xfrm>
          <a:off x="385765" y="1009179"/>
          <a:ext cx="5400712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Dažādos projektos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1009179"/>
        <a:ext cx="5400712" cy="619920"/>
      </dsp:txXfrm>
    </dsp:sp>
    <dsp:sp modelId="{7F78CFA8-BEB7-4D36-83A9-EC7EC07936F0}">
      <dsp:nvSpPr>
        <dsp:cNvPr id="0" name=""/>
        <dsp:cNvSpPr/>
      </dsp:nvSpPr>
      <dsp:spPr>
        <a:xfrm>
          <a:off x="0" y="2271700"/>
          <a:ext cx="771530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8300D1-DAEF-4B25-9EA0-8BF68C2B5590}">
      <dsp:nvSpPr>
        <dsp:cNvPr id="0" name=""/>
        <dsp:cNvSpPr/>
      </dsp:nvSpPr>
      <dsp:spPr>
        <a:xfrm>
          <a:off x="385765" y="1961740"/>
          <a:ext cx="5400712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134" tIns="0" rIns="20413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Iegādāties citu uzņēmumu vērtspapīrus u. tml.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5765" y="1961740"/>
        <a:ext cx="5400712" cy="6199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A2EFE0-3193-4F1E-920E-86F3D48F4D9C}">
      <dsp:nvSpPr>
        <dsp:cNvPr id="0" name=""/>
        <dsp:cNvSpPr/>
      </dsp:nvSpPr>
      <dsp:spPr>
        <a:xfrm>
          <a:off x="4114799" y="1830289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275267-C708-4347-BC00-DA6BB9098027}">
      <dsp:nvSpPr>
        <dsp:cNvPr id="0" name=""/>
        <dsp:cNvSpPr/>
      </dsp:nvSpPr>
      <dsp:spPr>
        <a:xfrm>
          <a:off x="4069079" y="1830289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463E48-CF36-4D9A-8C26-603925EBE707}">
      <dsp:nvSpPr>
        <dsp:cNvPr id="0" name=""/>
        <dsp:cNvSpPr/>
      </dsp:nvSpPr>
      <dsp:spPr>
        <a:xfrm>
          <a:off x="1203548" y="1830289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49948-D3A6-4B36-9DF5-3B0CCFF68501}">
      <dsp:nvSpPr>
        <dsp:cNvPr id="0" name=""/>
        <dsp:cNvSpPr/>
      </dsp:nvSpPr>
      <dsp:spPr>
        <a:xfrm>
          <a:off x="2911803" y="384167"/>
          <a:ext cx="2405992" cy="14461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Ārējie finanšu līdzekļi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384167"/>
        <a:ext cx="2405992" cy="1446121"/>
      </dsp:txXfrm>
    </dsp:sp>
    <dsp:sp modelId="{32F74F80-15AF-4E52-AB63-0F937E03E42B}">
      <dsp:nvSpPr>
        <dsp:cNvPr id="0" name=""/>
        <dsp:cNvSpPr/>
      </dsp:nvSpPr>
      <dsp:spPr>
        <a:xfrm>
          <a:off x="552" y="2335548"/>
          <a:ext cx="2405992" cy="14665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Banku naudas līdzekļi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2" y="2335548"/>
        <a:ext cx="2405992" cy="1466536"/>
      </dsp:txXfrm>
    </dsp:sp>
    <dsp:sp modelId="{1C30E246-5879-4B18-8506-0B4C45C8338F}">
      <dsp:nvSpPr>
        <dsp:cNvPr id="0" name=""/>
        <dsp:cNvSpPr/>
      </dsp:nvSpPr>
      <dsp:spPr>
        <a:xfrm>
          <a:off x="2911803" y="2335548"/>
          <a:ext cx="2405992" cy="14443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Akciju un obligāciju realizācija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2335548"/>
        <a:ext cx="2405992" cy="1444329"/>
      </dsp:txXfrm>
    </dsp:sp>
    <dsp:sp modelId="{C13361D0-5093-4A32-9741-8D6C29DED791}">
      <dsp:nvSpPr>
        <dsp:cNvPr id="0" name=""/>
        <dsp:cNvSpPr/>
      </dsp:nvSpPr>
      <dsp:spPr>
        <a:xfrm>
          <a:off x="5823054" y="2335548"/>
          <a:ext cx="2405992" cy="14443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Valsts budžeta līdzekļi, ES struktūrfondu līdzekļi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3054" y="2335548"/>
        <a:ext cx="2405992" cy="144432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27DB0E-680B-4B17-AEBC-0C2F9D84B5DE}">
      <dsp:nvSpPr>
        <dsp:cNvPr id="0" name=""/>
        <dsp:cNvSpPr/>
      </dsp:nvSpPr>
      <dsp:spPr>
        <a:xfrm>
          <a:off x="4364126" y="690640"/>
          <a:ext cx="1027831" cy="31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329"/>
              </a:lnTo>
              <a:lnTo>
                <a:pt x="1027831" y="215329"/>
              </a:lnTo>
              <a:lnTo>
                <a:pt x="1027831" y="3159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8E67C-5841-40BE-BCAC-C88E12C1ADF2}">
      <dsp:nvSpPr>
        <dsp:cNvPr id="0" name=""/>
        <dsp:cNvSpPr/>
      </dsp:nvSpPr>
      <dsp:spPr>
        <a:xfrm>
          <a:off x="3302766" y="1696517"/>
          <a:ext cx="1070410" cy="315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329"/>
              </a:lnTo>
              <a:lnTo>
                <a:pt x="1070410" y="215329"/>
              </a:lnTo>
              <a:lnTo>
                <a:pt x="1070410" y="3159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CFAE25-D30C-4C87-81EA-1F8526483339}">
      <dsp:nvSpPr>
        <dsp:cNvPr id="0" name=""/>
        <dsp:cNvSpPr/>
      </dsp:nvSpPr>
      <dsp:spPr>
        <a:xfrm>
          <a:off x="2283116" y="1696517"/>
          <a:ext cx="1019650" cy="315977"/>
        </a:xfrm>
        <a:custGeom>
          <a:avLst/>
          <a:gdLst/>
          <a:ahLst/>
          <a:cxnLst/>
          <a:rect l="0" t="0" r="0" b="0"/>
          <a:pathLst>
            <a:path>
              <a:moveTo>
                <a:pt x="1019650" y="0"/>
              </a:moveTo>
              <a:lnTo>
                <a:pt x="1019650" y="215329"/>
              </a:lnTo>
              <a:lnTo>
                <a:pt x="0" y="215329"/>
              </a:lnTo>
              <a:lnTo>
                <a:pt x="0" y="3159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13EC3-FA1B-456C-8B6F-C1B70F638725}">
      <dsp:nvSpPr>
        <dsp:cNvPr id="0" name=""/>
        <dsp:cNvSpPr/>
      </dsp:nvSpPr>
      <dsp:spPr>
        <a:xfrm>
          <a:off x="3302766" y="690640"/>
          <a:ext cx="1061359" cy="315977"/>
        </a:xfrm>
        <a:custGeom>
          <a:avLst/>
          <a:gdLst/>
          <a:ahLst/>
          <a:cxnLst/>
          <a:rect l="0" t="0" r="0" b="0"/>
          <a:pathLst>
            <a:path>
              <a:moveTo>
                <a:pt x="1061359" y="0"/>
              </a:moveTo>
              <a:lnTo>
                <a:pt x="1061359" y="215329"/>
              </a:lnTo>
              <a:lnTo>
                <a:pt x="0" y="215329"/>
              </a:lnTo>
              <a:lnTo>
                <a:pt x="0" y="3159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04CF4-0377-4A1A-A9D3-B0F47977CC81}">
      <dsp:nvSpPr>
        <dsp:cNvPr id="0" name=""/>
        <dsp:cNvSpPr/>
      </dsp:nvSpPr>
      <dsp:spPr>
        <a:xfrm>
          <a:off x="3577728" y="741"/>
          <a:ext cx="1572796" cy="689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6D15A-FD16-4A7A-B2E6-8BC64586E263}">
      <dsp:nvSpPr>
        <dsp:cNvPr id="0" name=""/>
        <dsp:cNvSpPr/>
      </dsp:nvSpPr>
      <dsp:spPr>
        <a:xfrm>
          <a:off x="3698445" y="115422"/>
          <a:ext cx="1572796" cy="68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500" kern="1200" dirty="0" smtClean="0"/>
            <a:t>    </a:t>
          </a: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Investīcijas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8445" y="115422"/>
        <a:ext cx="1572796" cy="689899"/>
      </dsp:txXfrm>
    </dsp:sp>
    <dsp:sp modelId="{5D862CBE-E4D3-4C8B-9ED2-856DCA5EEFAC}">
      <dsp:nvSpPr>
        <dsp:cNvPr id="0" name=""/>
        <dsp:cNvSpPr/>
      </dsp:nvSpPr>
      <dsp:spPr>
        <a:xfrm>
          <a:off x="2395652" y="1006618"/>
          <a:ext cx="1814229" cy="689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336D8-164E-4ABA-B598-008B96181066}">
      <dsp:nvSpPr>
        <dsp:cNvPr id="0" name=""/>
        <dsp:cNvSpPr/>
      </dsp:nvSpPr>
      <dsp:spPr>
        <a:xfrm>
          <a:off x="2516369" y="1121300"/>
          <a:ext cx="1814229" cy="68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Valsts investīcijas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16369" y="1121300"/>
        <a:ext cx="1814229" cy="689899"/>
      </dsp:txXfrm>
    </dsp:sp>
    <dsp:sp modelId="{380A7751-2D2F-4DEE-9EB2-DB9FD3CE7062}">
      <dsp:nvSpPr>
        <dsp:cNvPr id="0" name=""/>
        <dsp:cNvSpPr/>
      </dsp:nvSpPr>
      <dsp:spPr>
        <a:xfrm>
          <a:off x="1333423" y="2012495"/>
          <a:ext cx="1899385" cy="689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F4A88-507B-4E27-941E-CE748B0A6878}">
      <dsp:nvSpPr>
        <dsp:cNvPr id="0" name=""/>
        <dsp:cNvSpPr/>
      </dsp:nvSpPr>
      <dsp:spPr>
        <a:xfrm>
          <a:off x="1454140" y="2127177"/>
          <a:ext cx="1899385" cy="68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Dotācijas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54140" y="2127177"/>
        <a:ext cx="1899385" cy="689899"/>
      </dsp:txXfrm>
    </dsp:sp>
    <dsp:sp modelId="{3E257E7D-8A5C-4903-942C-871054619802}">
      <dsp:nvSpPr>
        <dsp:cNvPr id="0" name=""/>
        <dsp:cNvSpPr/>
      </dsp:nvSpPr>
      <dsp:spPr>
        <a:xfrm>
          <a:off x="3474243" y="2012495"/>
          <a:ext cx="1797867" cy="689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75A15-0229-4FFB-8F56-9B997A008EE8}">
      <dsp:nvSpPr>
        <dsp:cNvPr id="0" name=""/>
        <dsp:cNvSpPr/>
      </dsp:nvSpPr>
      <dsp:spPr>
        <a:xfrm>
          <a:off x="3594960" y="2127177"/>
          <a:ext cx="1797867" cy="68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Subsīdijas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94960" y="2127177"/>
        <a:ext cx="1797867" cy="689899"/>
      </dsp:txXfrm>
    </dsp:sp>
    <dsp:sp modelId="{992DD841-7598-4772-B46A-A4DA17117659}">
      <dsp:nvSpPr>
        <dsp:cNvPr id="0" name=""/>
        <dsp:cNvSpPr/>
      </dsp:nvSpPr>
      <dsp:spPr>
        <a:xfrm>
          <a:off x="4451316" y="1006618"/>
          <a:ext cx="1881285" cy="689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D5585D-916B-44FF-BAB6-4B2C5FE24191}">
      <dsp:nvSpPr>
        <dsp:cNvPr id="0" name=""/>
        <dsp:cNvSpPr/>
      </dsp:nvSpPr>
      <dsp:spPr>
        <a:xfrm>
          <a:off x="4572033" y="1121300"/>
          <a:ext cx="1881285" cy="689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Privātās investīcijas</a:t>
          </a:r>
          <a:endParaRPr lang="lv-LV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72033" y="1121300"/>
        <a:ext cx="1881285" cy="68989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808F3-3A52-47BF-A3BD-D3AA33054F7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FEFE8-3272-47FB-A866-882A49821C74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FEFE8-3272-47FB-A866-882A49821C74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FEFE8-3272-47FB-A866-882A49821C74}" type="slidenum">
              <a:rPr lang="lv-LV" smtClean="0"/>
              <a:pPr/>
              <a:t>16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D7CDC-2689-4C76-B4A9-45AC147502AB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31388-7C52-41F3-A0F9-A96AE4511FA2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.gif"/><Relationship Id="rId7" Type="http://schemas.openxmlformats.org/officeDocument/2006/relationships/diagramColors" Target="../diagrams/colors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Relationship Id="rId9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.gif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.gif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.gif"/><Relationship Id="rId7" Type="http://schemas.openxmlformats.org/officeDocument/2006/relationships/diagramColors" Target="../diagrams/colors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.gif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ktk.lv/" TargetMode="External"/><Relationship Id="rId2" Type="http://schemas.openxmlformats.org/officeDocument/2006/relationships/hyperlink" Target="http://www.nasdaqomxbaltic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KOMERCDARBĪBAS FINANSĒŠANA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Rezerves kapitāls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Latvijas likumdošanas akti paredz, ka visām sabiedrībām ar ierobežotu atbildību un akciju sabiedrībām jāveido rezerves zaudējumu segšanai ne mazāk kā  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5%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no gada tīrās peļņas, līdz rezerves sasniegušas vismaz 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no uzņēmuma pamatkapitāla.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Ārējie finanšu līdzekļi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Investīcijas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Investīcijas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izdevumi kapitāla preču ražošanai un uzkrāšanai.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graphicFrame>
        <p:nvGraphicFramePr>
          <p:cNvPr id="7" name="Diagram 6"/>
          <p:cNvGraphicFramePr/>
          <p:nvPr/>
        </p:nvGraphicFramePr>
        <p:xfrm>
          <a:off x="642910" y="2643182"/>
          <a:ext cx="7786742" cy="2817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Investīciju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Ieguldīt kapitālu var: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būvēs, celtnēs, iekārtās, to kapitālajā remontā;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jaunu objektu būvniecībā vai rekonstrukcijā;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uzņēmumu un komercsabiedrību pamatkapitālā;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kapitāla vērtspapīros.</a:t>
            </a:r>
          </a:p>
          <a:p>
            <a:pPr lvl="2"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Vērtspapīru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Vērtspapīrs –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dokuments, kas tā īpašniekam sniedz noteiktas finansiāla rakstura saistības.</a:t>
            </a:r>
          </a:p>
          <a:p>
            <a:pPr>
              <a:buNone/>
            </a:pP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3214686"/>
          <a:ext cx="6096000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Akciju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04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Priekšrocību un parastās akcijas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Parāda vērtspapīri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Parāda vērtspapīri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500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Privatizācijas sertifikāti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5"/>
            <a:ext cx="8229600" cy="314327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Privatizācijas sertifikātus  piešķīra: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par Latvijā nodzīvoto laiku;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politiski represētajām personām;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kā īpašuma kompensāciju.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857496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Finansēšana</a:t>
            </a:r>
            <a:endParaRPr lang="lv-LV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00628" y="3643314"/>
            <a:ext cx="128588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2928926" y="3571876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28728" y="4500570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Iekšējie finansu līdzekļi (pašu līdzekļu avoti)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2066" y="4500570"/>
            <a:ext cx="3571900" cy="142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Ārējie finanšu </a:t>
            </a:r>
          </a:p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līdzekļi (piesaistītie līdzekļi)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1500174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Finanses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– naudas attiecību sistēma, ko raksturo naudas līdzekļu fondu izveide un izlietošana.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8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Vērtspapīru tirgus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endParaRPr lang="lv-LV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Vērtspapīru tirgus –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regulēts tirgus, kur notiek darījumi ar dažāda veida vērtspapīriem.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sz="4900" dirty="0" smtClean="0">
                <a:latin typeface="Times New Roman" pitchFamily="18" charset="0"/>
                <a:cs typeface="Times New Roman" pitchFamily="18" charset="0"/>
              </a:rPr>
              <a:t>Vērtspapīru tirgus dalībnieki</a:t>
            </a:r>
            <a:r>
              <a:rPr lang="lv-LV" sz="4900" b="1" dirty="0" smtClean="0"/>
              <a:t/>
            </a:r>
            <a:br>
              <a:rPr lang="lv-LV" sz="4900" b="1" dirty="0" smtClean="0"/>
            </a:br>
            <a:endParaRPr lang="lv-LV" sz="4900" dirty="0"/>
          </a:p>
        </p:txBody>
      </p:sp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graphicFrame>
        <p:nvGraphicFramePr>
          <p:cNvPr id="11" name="Diagram 10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Vērtspapīru tirgus dalībnieki</a:t>
            </a:r>
            <a:r>
              <a:rPr lang="lv-LV" b="1" dirty="0" smtClean="0"/>
              <a:t/>
            </a:r>
            <a:br>
              <a:rPr lang="lv-LV" b="1" dirty="0" smtClean="0"/>
            </a:br>
            <a:r>
              <a:rPr lang="lv-LV" b="1" dirty="0" smtClean="0"/>
              <a:t/>
            </a:r>
            <a:br>
              <a:rPr lang="lv-LV" b="1" dirty="0" smtClean="0"/>
            </a:b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85861"/>
          <a:ext cx="8229600" cy="4429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www.nasdaqomxbaltic.com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3"/>
              </a:rPr>
              <a:t>www.fktk.lv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Finanses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Finanses ir naudas līdzekļu kopums, kas pieder uzņēmumam: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2786058"/>
          <a:ext cx="609600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Finanšu attiecības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5"/>
            <a:ext cx="8229600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Finanšu attiecības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var veidoties: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pašā uzņēmumā (uzņēmuma dibināšanas fonds, ražošanas attīstības fonds, rezerve);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citiem uzņēmumiem (savstarpēji norēķini, citu uzņēmumu vērtspapīru iegāde vai savu pārdošana);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apdrošināšanas sabiedrībām (riska mazināšanas iespējas);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kredītiestādēm (norēķinu konti bankās, kredīti);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ar valsti (nodokļu maksājumi, investīcijas, subsīdijas).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Iekšējie finanšu līdzekļi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428735"/>
          <a:ext cx="8229600" cy="4357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Pamatkapitāls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Uzņēmēji pamatkapitālu veido, tajā ieguldot: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naudu;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mašīnas;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ēkas	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izgudrojumus.</a:t>
            </a:r>
          </a:p>
          <a:p>
            <a:pPr lvl="2"/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Amortizācijas atskaitījumi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Amortizācijas atskaitījumi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līdzekļi, ko uzkrāj pamatlīdzekļu atjaunošanai.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Amortizācijas atskaitījumi tiek ieskaitīti ražojamo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preču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izmaksās.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Amortizācijas norma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v-LV" dirty="0" smtClean="0"/>
              <a:t>   </a:t>
            </a: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sz="2400" dirty="0" smtClean="0"/>
              <a:t>N 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– amortizācijas norma</a:t>
            </a:r>
          </a:p>
          <a:p>
            <a:pPr>
              <a:buNone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V – īpašuma vērtība</a:t>
            </a:r>
          </a:p>
          <a:p>
            <a:pPr>
              <a:buNone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T – plānotais ekspluatācijas ilgums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43042" y="1142984"/>
          <a:ext cx="6091237" cy="3835412"/>
        </p:xfrm>
        <a:graphic>
          <a:graphicData uri="http://schemas.openxmlformats.org/presentationml/2006/ole">
            <p:oleObj spid="_x0000_s1027" name="Document" r:id="rId3" imgW="6090539" imgH="4069867" progId="Word.Document.12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 nesadalītā peļņa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Uzņēmuma nesadalītā peļņa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ir uzņēmuma gūtā tīrā peļņa, ko neizmaksā uzņēmuma līdzīpašniekiem.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Var tikt ieguldīta: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714348" y="2928934"/>
          <a:ext cx="7715304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072206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423</Words>
  <Application>Microsoft Office PowerPoint</Application>
  <PresentationFormat>On-screen Show (4:3)</PresentationFormat>
  <Paragraphs>151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KOMERCDARBĪBAS FINANSĒŠANA</vt:lpstr>
      <vt:lpstr>Finansēšana</vt:lpstr>
      <vt:lpstr>Finanses </vt:lpstr>
      <vt:lpstr>Finanšu attiecības</vt:lpstr>
      <vt:lpstr>Iekšējie finanšu līdzekļi</vt:lpstr>
      <vt:lpstr>Pamatkapitāls </vt:lpstr>
      <vt:lpstr>Amortizācijas atskaitījumi</vt:lpstr>
      <vt:lpstr>Amortizācijas norma</vt:lpstr>
      <vt:lpstr>Uzņēmuma nesadalītā peļņa</vt:lpstr>
      <vt:lpstr>Rezerves kapitāls</vt:lpstr>
      <vt:lpstr>Ārējie finanšu līdzekļi</vt:lpstr>
      <vt:lpstr>Investīcijas </vt:lpstr>
      <vt:lpstr>Investīciju veidi</vt:lpstr>
      <vt:lpstr>Vērtspapīru veidi</vt:lpstr>
      <vt:lpstr>Akciju veidi</vt:lpstr>
      <vt:lpstr>Priekšrocību un parastās akcijas</vt:lpstr>
      <vt:lpstr>Parāda vērtspapīri</vt:lpstr>
      <vt:lpstr>Parāda vērtspapīri</vt:lpstr>
      <vt:lpstr>Privatizācijas sertifikāti</vt:lpstr>
      <vt:lpstr>Vērtspapīru tirgus</vt:lpstr>
      <vt:lpstr> Vērtspapīru tirgus dalībnieki </vt:lpstr>
      <vt:lpstr>  Vērtspapīru tirgus dalībnieki  </vt:lpstr>
      <vt:lpstr>Iespējamie informācijas resursi</vt:lpstr>
      <vt:lpstr>Slide 24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KOMERCDARBĪBAS FINANSĒŠANA</dc:title>
  <dc:creator> </dc:creator>
  <cp:lastModifiedBy> </cp:lastModifiedBy>
  <cp:revision>76</cp:revision>
  <dcterms:created xsi:type="dcterms:W3CDTF">2012-01-09T08:48:32Z</dcterms:created>
  <dcterms:modified xsi:type="dcterms:W3CDTF">2012-06-25T12:53:18Z</dcterms:modified>
</cp:coreProperties>
</file>