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7" r:id="rId11"/>
    <p:sldId id="269" r:id="rId12"/>
    <p:sldId id="266" r:id="rId13"/>
    <p:sldId id="267" r:id="rId14"/>
    <p:sldId id="268" r:id="rId15"/>
    <p:sldId id="278" r:id="rId16"/>
    <p:sldId id="270" r:id="rId17"/>
    <p:sldId id="271" r:id="rId18"/>
    <p:sldId id="272" r:id="rId19"/>
    <p:sldId id="273" r:id="rId20"/>
    <p:sldId id="274" r:id="rId21"/>
    <p:sldId id="279" r:id="rId22"/>
    <p:sldId id="275" r:id="rId23"/>
    <p:sldId id="276" r:id="rId24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80" autoAdjust="0"/>
  </p:normalViewPr>
  <p:slideViewPr>
    <p:cSldViewPr>
      <p:cViewPr varScale="1">
        <p:scale>
          <a:sx n="67" d="100"/>
          <a:sy n="67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257CE6-9599-418D-B14C-78B2F3C2E0F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8132F321-A009-4C3F-B6D6-7AB8DF56BDFD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Demogrāfiskā situācija valstī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BF9CD5C-6E08-42A5-A284-5D499D89BCF0}" type="parTrans" cxnId="{18F9C5BA-D499-41A1-B137-3B4922BAF0A5}">
      <dgm:prSet/>
      <dgm:spPr/>
      <dgm:t>
        <a:bodyPr/>
        <a:lstStyle/>
        <a:p>
          <a:endParaRPr lang="lv-LV"/>
        </a:p>
      </dgm:t>
    </dgm:pt>
    <dgm:pt modelId="{805C55A1-4CCB-4075-BC06-0B4D25506E17}" type="sibTrans" cxnId="{18F9C5BA-D499-41A1-B137-3B4922BAF0A5}">
      <dgm:prSet/>
      <dgm:spPr/>
      <dgm:t>
        <a:bodyPr/>
        <a:lstStyle/>
        <a:p>
          <a:endParaRPr lang="lv-LV"/>
        </a:p>
      </dgm:t>
    </dgm:pt>
    <dgm:pt modelId="{058F32EA-DB51-46C8-8DDF-B4ADCFC51B0D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Strādāt gribētāju kvalifikācij</a:t>
          </a:r>
          <a:r>
            <a:rPr lang="lv-LV" sz="2400" dirty="0" smtClean="0"/>
            <a:t>a</a:t>
          </a:r>
          <a:endParaRPr lang="lv-LV" sz="2400" dirty="0"/>
        </a:p>
      </dgm:t>
    </dgm:pt>
    <dgm:pt modelId="{48CC8A4B-D283-48A3-A6B0-59C93A9E1D43}" type="parTrans" cxnId="{46449772-0EAD-4EB2-9134-7A590869331F}">
      <dgm:prSet/>
      <dgm:spPr/>
      <dgm:t>
        <a:bodyPr/>
        <a:lstStyle/>
        <a:p>
          <a:endParaRPr lang="lv-LV"/>
        </a:p>
      </dgm:t>
    </dgm:pt>
    <dgm:pt modelId="{547B0FC0-0FB2-4237-89E5-DBCD41E2533A}" type="sibTrans" cxnId="{46449772-0EAD-4EB2-9134-7A590869331F}">
      <dgm:prSet/>
      <dgm:spPr/>
      <dgm:t>
        <a:bodyPr/>
        <a:lstStyle/>
        <a:p>
          <a:endParaRPr lang="lv-LV"/>
        </a:p>
      </dgm:t>
    </dgm:pt>
    <dgm:pt modelId="{E645DC74-CE64-4213-8072-96F0380D00E8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Izvēle starp brīvo laiku un ienākumu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92B36D0-F4FA-4D20-9D15-DCDE434D044B}" type="parTrans" cxnId="{0D6DF80B-5754-4308-B163-E8305778F360}">
      <dgm:prSet/>
      <dgm:spPr/>
      <dgm:t>
        <a:bodyPr/>
        <a:lstStyle/>
        <a:p>
          <a:endParaRPr lang="lv-LV"/>
        </a:p>
      </dgm:t>
    </dgm:pt>
    <dgm:pt modelId="{25DACC0F-929E-4C9B-85D9-5A239A1D9D9F}" type="sibTrans" cxnId="{0D6DF80B-5754-4308-B163-E8305778F360}">
      <dgm:prSet/>
      <dgm:spPr/>
      <dgm:t>
        <a:bodyPr/>
        <a:lstStyle/>
        <a:p>
          <a:endParaRPr lang="lv-LV"/>
        </a:p>
      </dgm:t>
    </dgm:pt>
    <dgm:pt modelId="{63A38689-5916-488D-BC36-1FCFF6310737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Darba algas līmenis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AABD98B5-2C91-4A22-8252-6DD1C4B81D83}" type="parTrans" cxnId="{38E5EA5F-7E6B-4B7A-B154-AEBDED038358}">
      <dgm:prSet/>
      <dgm:spPr/>
      <dgm:t>
        <a:bodyPr/>
        <a:lstStyle/>
        <a:p>
          <a:endParaRPr lang="lv-LV"/>
        </a:p>
      </dgm:t>
    </dgm:pt>
    <dgm:pt modelId="{FDBF9B6C-E20F-48A8-B375-A22A063DE5CF}" type="sibTrans" cxnId="{38E5EA5F-7E6B-4B7A-B154-AEBDED038358}">
      <dgm:prSet/>
      <dgm:spPr/>
      <dgm:t>
        <a:bodyPr/>
        <a:lstStyle/>
        <a:p>
          <a:endParaRPr lang="lv-LV"/>
        </a:p>
      </dgm:t>
    </dgm:pt>
    <dgm:pt modelId="{857506FB-D855-42A5-A7E9-28334BC67750}" type="pres">
      <dgm:prSet presAssocID="{B1257CE6-9599-418D-B14C-78B2F3C2E0F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A19A0F76-E810-42DB-9D0B-6650023CF7D1}" type="pres">
      <dgm:prSet presAssocID="{8132F321-A009-4C3F-B6D6-7AB8DF56BDFD}" presName="parentLin" presStyleCnt="0"/>
      <dgm:spPr/>
    </dgm:pt>
    <dgm:pt modelId="{381DC724-BBEF-48ED-ADE4-9505E621C77A}" type="pres">
      <dgm:prSet presAssocID="{8132F321-A009-4C3F-B6D6-7AB8DF56BDFD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8A893A59-453E-4F50-9255-BCABDF365F40}" type="pres">
      <dgm:prSet presAssocID="{8132F321-A009-4C3F-B6D6-7AB8DF56BDF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A7AA1C6-4029-45E0-995B-5850C622E34A}" type="pres">
      <dgm:prSet presAssocID="{8132F321-A009-4C3F-B6D6-7AB8DF56BDFD}" presName="negativeSpace" presStyleCnt="0"/>
      <dgm:spPr/>
    </dgm:pt>
    <dgm:pt modelId="{AED827D3-1442-41AF-B180-ADB3E8A1B632}" type="pres">
      <dgm:prSet presAssocID="{8132F321-A009-4C3F-B6D6-7AB8DF56BDFD}" presName="childText" presStyleLbl="conFgAcc1" presStyleIdx="0" presStyleCnt="4">
        <dgm:presLayoutVars>
          <dgm:bulletEnabled val="1"/>
        </dgm:presLayoutVars>
      </dgm:prSet>
      <dgm:spPr/>
    </dgm:pt>
    <dgm:pt modelId="{C2EA3CDB-26F2-4254-AE82-C36040C4B0E8}" type="pres">
      <dgm:prSet presAssocID="{805C55A1-4CCB-4075-BC06-0B4D25506E17}" presName="spaceBetweenRectangles" presStyleCnt="0"/>
      <dgm:spPr/>
    </dgm:pt>
    <dgm:pt modelId="{C1310E04-EC7C-4E13-A7F6-FB0FDFB13CF8}" type="pres">
      <dgm:prSet presAssocID="{058F32EA-DB51-46C8-8DDF-B4ADCFC51B0D}" presName="parentLin" presStyleCnt="0"/>
      <dgm:spPr/>
    </dgm:pt>
    <dgm:pt modelId="{38B4B02C-6485-40AD-943B-E4F0D310FD84}" type="pres">
      <dgm:prSet presAssocID="{058F32EA-DB51-46C8-8DDF-B4ADCFC51B0D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E40F94A0-D750-4BD6-BA35-71625661AA1E}" type="pres">
      <dgm:prSet presAssocID="{058F32EA-DB51-46C8-8DDF-B4ADCFC51B0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361ACC1-8F54-4888-AF8E-3CC77575D034}" type="pres">
      <dgm:prSet presAssocID="{058F32EA-DB51-46C8-8DDF-B4ADCFC51B0D}" presName="negativeSpace" presStyleCnt="0"/>
      <dgm:spPr/>
    </dgm:pt>
    <dgm:pt modelId="{2E5E2B8C-6D77-4E0D-987A-CF2806544973}" type="pres">
      <dgm:prSet presAssocID="{058F32EA-DB51-46C8-8DDF-B4ADCFC51B0D}" presName="childText" presStyleLbl="conFgAcc1" presStyleIdx="1" presStyleCnt="4">
        <dgm:presLayoutVars>
          <dgm:bulletEnabled val="1"/>
        </dgm:presLayoutVars>
      </dgm:prSet>
      <dgm:spPr/>
    </dgm:pt>
    <dgm:pt modelId="{B8CDC3EC-78AE-473F-BE8B-6D79AD1B8005}" type="pres">
      <dgm:prSet presAssocID="{547B0FC0-0FB2-4237-89E5-DBCD41E2533A}" presName="spaceBetweenRectangles" presStyleCnt="0"/>
      <dgm:spPr/>
    </dgm:pt>
    <dgm:pt modelId="{CA536BED-1EF4-4C4A-A266-542EF2D24CD9}" type="pres">
      <dgm:prSet presAssocID="{63A38689-5916-488D-BC36-1FCFF6310737}" presName="parentLin" presStyleCnt="0"/>
      <dgm:spPr/>
    </dgm:pt>
    <dgm:pt modelId="{858A472E-061F-474C-9A89-B6B22DDFD21F}" type="pres">
      <dgm:prSet presAssocID="{63A38689-5916-488D-BC36-1FCFF6310737}" presName="parentLeftMargin" presStyleLbl="node1" presStyleIdx="1" presStyleCnt="4"/>
      <dgm:spPr/>
      <dgm:t>
        <a:bodyPr/>
        <a:lstStyle/>
        <a:p>
          <a:endParaRPr lang="lv-LV"/>
        </a:p>
      </dgm:t>
    </dgm:pt>
    <dgm:pt modelId="{6C115AB3-D23A-47BE-A26F-6D3DC1F7CF31}" type="pres">
      <dgm:prSet presAssocID="{63A38689-5916-488D-BC36-1FCFF631073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510ACC2-64AA-400D-94E7-D7C9A2E4C35C}" type="pres">
      <dgm:prSet presAssocID="{63A38689-5916-488D-BC36-1FCFF6310737}" presName="negativeSpace" presStyleCnt="0"/>
      <dgm:spPr/>
    </dgm:pt>
    <dgm:pt modelId="{682E5B3A-BE4A-4250-9321-9F1FC68C9238}" type="pres">
      <dgm:prSet presAssocID="{63A38689-5916-488D-BC36-1FCFF6310737}" presName="childText" presStyleLbl="conFgAcc1" presStyleIdx="2" presStyleCnt="4">
        <dgm:presLayoutVars>
          <dgm:bulletEnabled val="1"/>
        </dgm:presLayoutVars>
      </dgm:prSet>
      <dgm:spPr/>
    </dgm:pt>
    <dgm:pt modelId="{805896B9-FF32-4BC3-AB9D-332564C71168}" type="pres">
      <dgm:prSet presAssocID="{FDBF9B6C-E20F-48A8-B375-A22A063DE5CF}" presName="spaceBetweenRectangles" presStyleCnt="0"/>
      <dgm:spPr/>
    </dgm:pt>
    <dgm:pt modelId="{FC70857C-BBDA-4725-AD24-FA18BB5815DB}" type="pres">
      <dgm:prSet presAssocID="{E645DC74-CE64-4213-8072-96F0380D00E8}" presName="parentLin" presStyleCnt="0"/>
      <dgm:spPr/>
    </dgm:pt>
    <dgm:pt modelId="{D3A6EC4B-0282-45CD-8208-E70366884D62}" type="pres">
      <dgm:prSet presAssocID="{E645DC74-CE64-4213-8072-96F0380D00E8}" presName="parentLeftMargin" presStyleLbl="node1" presStyleIdx="2" presStyleCnt="4"/>
      <dgm:spPr/>
      <dgm:t>
        <a:bodyPr/>
        <a:lstStyle/>
        <a:p>
          <a:endParaRPr lang="lv-LV"/>
        </a:p>
      </dgm:t>
    </dgm:pt>
    <dgm:pt modelId="{B5F78D89-4A24-4315-870E-E82D134B9679}" type="pres">
      <dgm:prSet presAssocID="{E645DC74-CE64-4213-8072-96F0380D00E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8D1EB4F-EB18-4000-B2CD-0C74E41809F2}" type="pres">
      <dgm:prSet presAssocID="{E645DC74-CE64-4213-8072-96F0380D00E8}" presName="negativeSpace" presStyleCnt="0"/>
      <dgm:spPr/>
    </dgm:pt>
    <dgm:pt modelId="{A27B7C63-6C5F-49A3-B3D3-F03E6D30D04F}" type="pres">
      <dgm:prSet presAssocID="{E645DC74-CE64-4213-8072-96F0380D00E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DD9023E-1F57-4AF2-B6F6-9DB6C7120863}" type="presOf" srcId="{E645DC74-CE64-4213-8072-96F0380D00E8}" destId="{B5F78D89-4A24-4315-870E-E82D134B9679}" srcOrd="1" destOrd="0" presId="urn:microsoft.com/office/officeart/2005/8/layout/list1"/>
    <dgm:cxn modelId="{26B10FF4-B569-4A06-9FE8-DC293DC80EB1}" type="presOf" srcId="{B1257CE6-9599-418D-B14C-78B2F3C2E0F6}" destId="{857506FB-D855-42A5-A7E9-28334BC67750}" srcOrd="0" destOrd="0" presId="urn:microsoft.com/office/officeart/2005/8/layout/list1"/>
    <dgm:cxn modelId="{5FF25506-F693-4D1E-B740-E52831369CF4}" type="presOf" srcId="{058F32EA-DB51-46C8-8DDF-B4ADCFC51B0D}" destId="{E40F94A0-D750-4BD6-BA35-71625661AA1E}" srcOrd="1" destOrd="0" presId="urn:microsoft.com/office/officeart/2005/8/layout/list1"/>
    <dgm:cxn modelId="{BC1EF296-F641-4134-8802-25A95DEAC7DC}" type="presOf" srcId="{8132F321-A009-4C3F-B6D6-7AB8DF56BDFD}" destId="{381DC724-BBEF-48ED-ADE4-9505E621C77A}" srcOrd="0" destOrd="0" presId="urn:microsoft.com/office/officeart/2005/8/layout/list1"/>
    <dgm:cxn modelId="{18F9C5BA-D499-41A1-B137-3B4922BAF0A5}" srcId="{B1257CE6-9599-418D-B14C-78B2F3C2E0F6}" destId="{8132F321-A009-4C3F-B6D6-7AB8DF56BDFD}" srcOrd="0" destOrd="0" parTransId="{0BF9CD5C-6E08-42A5-A284-5D499D89BCF0}" sibTransId="{805C55A1-4CCB-4075-BC06-0B4D25506E17}"/>
    <dgm:cxn modelId="{D334A66D-6A5B-489A-9DD9-09A55CE12882}" type="presOf" srcId="{8132F321-A009-4C3F-B6D6-7AB8DF56BDFD}" destId="{8A893A59-453E-4F50-9255-BCABDF365F40}" srcOrd="1" destOrd="0" presId="urn:microsoft.com/office/officeart/2005/8/layout/list1"/>
    <dgm:cxn modelId="{3B7AC8F9-097A-4C46-98E8-8B06D39B259E}" type="presOf" srcId="{63A38689-5916-488D-BC36-1FCFF6310737}" destId="{858A472E-061F-474C-9A89-B6B22DDFD21F}" srcOrd="0" destOrd="0" presId="urn:microsoft.com/office/officeart/2005/8/layout/list1"/>
    <dgm:cxn modelId="{65B748FF-0AD0-4428-A65B-526DE281589F}" type="presOf" srcId="{E645DC74-CE64-4213-8072-96F0380D00E8}" destId="{D3A6EC4B-0282-45CD-8208-E70366884D62}" srcOrd="0" destOrd="0" presId="urn:microsoft.com/office/officeart/2005/8/layout/list1"/>
    <dgm:cxn modelId="{0D6DF80B-5754-4308-B163-E8305778F360}" srcId="{B1257CE6-9599-418D-B14C-78B2F3C2E0F6}" destId="{E645DC74-CE64-4213-8072-96F0380D00E8}" srcOrd="3" destOrd="0" parTransId="{092B36D0-F4FA-4D20-9D15-DCDE434D044B}" sibTransId="{25DACC0F-929E-4C9B-85D9-5A239A1D9D9F}"/>
    <dgm:cxn modelId="{1C007C40-D4E8-4BE8-BC06-F0C7ABE2E271}" type="presOf" srcId="{63A38689-5916-488D-BC36-1FCFF6310737}" destId="{6C115AB3-D23A-47BE-A26F-6D3DC1F7CF31}" srcOrd="1" destOrd="0" presId="urn:microsoft.com/office/officeart/2005/8/layout/list1"/>
    <dgm:cxn modelId="{38E5EA5F-7E6B-4B7A-B154-AEBDED038358}" srcId="{B1257CE6-9599-418D-B14C-78B2F3C2E0F6}" destId="{63A38689-5916-488D-BC36-1FCFF6310737}" srcOrd="2" destOrd="0" parTransId="{AABD98B5-2C91-4A22-8252-6DD1C4B81D83}" sibTransId="{FDBF9B6C-E20F-48A8-B375-A22A063DE5CF}"/>
    <dgm:cxn modelId="{46449772-0EAD-4EB2-9134-7A590869331F}" srcId="{B1257CE6-9599-418D-B14C-78B2F3C2E0F6}" destId="{058F32EA-DB51-46C8-8DDF-B4ADCFC51B0D}" srcOrd="1" destOrd="0" parTransId="{48CC8A4B-D283-48A3-A6B0-59C93A9E1D43}" sibTransId="{547B0FC0-0FB2-4237-89E5-DBCD41E2533A}"/>
    <dgm:cxn modelId="{24022620-A6A3-4A8F-8E19-3E9A7D53DCFE}" type="presOf" srcId="{058F32EA-DB51-46C8-8DDF-B4ADCFC51B0D}" destId="{38B4B02C-6485-40AD-943B-E4F0D310FD84}" srcOrd="0" destOrd="0" presId="urn:microsoft.com/office/officeart/2005/8/layout/list1"/>
    <dgm:cxn modelId="{E9692625-F9A2-42DF-9CCC-29E3E5F7E694}" type="presParOf" srcId="{857506FB-D855-42A5-A7E9-28334BC67750}" destId="{A19A0F76-E810-42DB-9D0B-6650023CF7D1}" srcOrd="0" destOrd="0" presId="urn:microsoft.com/office/officeart/2005/8/layout/list1"/>
    <dgm:cxn modelId="{D1F646DB-3AAB-4627-B2DF-0E850EFE23E6}" type="presParOf" srcId="{A19A0F76-E810-42DB-9D0B-6650023CF7D1}" destId="{381DC724-BBEF-48ED-ADE4-9505E621C77A}" srcOrd="0" destOrd="0" presId="urn:microsoft.com/office/officeart/2005/8/layout/list1"/>
    <dgm:cxn modelId="{5FB358ED-FF68-4164-9D8A-887569052C78}" type="presParOf" srcId="{A19A0F76-E810-42DB-9D0B-6650023CF7D1}" destId="{8A893A59-453E-4F50-9255-BCABDF365F40}" srcOrd="1" destOrd="0" presId="urn:microsoft.com/office/officeart/2005/8/layout/list1"/>
    <dgm:cxn modelId="{EC33FAA3-9149-4F98-A14A-51CA4A73DBC0}" type="presParOf" srcId="{857506FB-D855-42A5-A7E9-28334BC67750}" destId="{6A7AA1C6-4029-45E0-995B-5850C622E34A}" srcOrd="1" destOrd="0" presId="urn:microsoft.com/office/officeart/2005/8/layout/list1"/>
    <dgm:cxn modelId="{783A6866-1302-4603-AB2F-58F357171D38}" type="presParOf" srcId="{857506FB-D855-42A5-A7E9-28334BC67750}" destId="{AED827D3-1442-41AF-B180-ADB3E8A1B632}" srcOrd="2" destOrd="0" presId="urn:microsoft.com/office/officeart/2005/8/layout/list1"/>
    <dgm:cxn modelId="{A416DE69-F7A1-4287-956A-0312858BFF44}" type="presParOf" srcId="{857506FB-D855-42A5-A7E9-28334BC67750}" destId="{C2EA3CDB-26F2-4254-AE82-C36040C4B0E8}" srcOrd="3" destOrd="0" presId="urn:microsoft.com/office/officeart/2005/8/layout/list1"/>
    <dgm:cxn modelId="{41392865-280E-43B4-967C-DAB100518B10}" type="presParOf" srcId="{857506FB-D855-42A5-A7E9-28334BC67750}" destId="{C1310E04-EC7C-4E13-A7F6-FB0FDFB13CF8}" srcOrd="4" destOrd="0" presId="urn:microsoft.com/office/officeart/2005/8/layout/list1"/>
    <dgm:cxn modelId="{14204CA5-41CD-4DB0-90F5-B682FE88346E}" type="presParOf" srcId="{C1310E04-EC7C-4E13-A7F6-FB0FDFB13CF8}" destId="{38B4B02C-6485-40AD-943B-E4F0D310FD84}" srcOrd="0" destOrd="0" presId="urn:microsoft.com/office/officeart/2005/8/layout/list1"/>
    <dgm:cxn modelId="{0F92DEDD-2D60-43D5-96FB-10FEAFE89163}" type="presParOf" srcId="{C1310E04-EC7C-4E13-A7F6-FB0FDFB13CF8}" destId="{E40F94A0-D750-4BD6-BA35-71625661AA1E}" srcOrd="1" destOrd="0" presId="urn:microsoft.com/office/officeart/2005/8/layout/list1"/>
    <dgm:cxn modelId="{1A3E047C-CEEA-4D38-84DB-3C4ED6379649}" type="presParOf" srcId="{857506FB-D855-42A5-A7E9-28334BC67750}" destId="{C361ACC1-8F54-4888-AF8E-3CC77575D034}" srcOrd="5" destOrd="0" presId="urn:microsoft.com/office/officeart/2005/8/layout/list1"/>
    <dgm:cxn modelId="{E6259A03-E5A5-4029-8A9D-FCCBFB63193A}" type="presParOf" srcId="{857506FB-D855-42A5-A7E9-28334BC67750}" destId="{2E5E2B8C-6D77-4E0D-987A-CF2806544973}" srcOrd="6" destOrd="0" presId="urn:microsoft.com/office/officeart/2005/8/layout/list1"/>
    <dgm:cxn modelId="{384AAD59-6D05-4764-8355-861A6F301198}" type="presParOf" srcId="{857506FB-D855-42A5-A7E9-28334BC67750}" destId="{B8CDC3EC-78AE-473F-BE8B-6D79AD1B8005}" srcOrd="7" destOrd="0" presId="urn:microsoft.com/office/officeart/2005/8/layout/list1"/>
    <dgm:cxn modelId="{58196EA0-ADC1-4F0C-B10E-51791F7824FD}" type="presParOf" srcId="{857506FB-D855-42A5-A7E9-28334BC67750}" destId="{CA536BED-1EF4-4C4A-A266-542EF2D24CD9}" srcOrd="8" destOrd="0" presId="urn:microsoft.com/office/officeart/2005/8/layout/list1"/>
    <dgm:cxn modelId="{7442B818-96CD-421B-8307-18DCC3039DC8}" type="presParOf" srcId="{CA536BED-1EF4-4C4A-A266-542EF2D24CD9}" destId="{858A472E-061F-474C-9A89-B6B22DDFD21F}" srcOrd="0" destOrd="0" presId="urn:microsoft.com/office/officeart/2005/8/layout/list1"/>
    <dgm:cxn modelId="{C52128E9-3C7F-4CAB-98D7-716525A6C365}" type="presParOf" srcId="{CA536BED-1EF4-4C4A-A266-542EF2D24CD9}" destId="{6C115AB3-D23A-47BE-A26F-6D3DC1F7CF31}" srcOrd="1" destOrd="0" presId="urn:microsoft.com/office/officeart/2005/8/layout/list1"/>
    <dgm:cxn modelId="{6530B3EB-D873-4286-AF28-09C8A1724E9B}" type="presParOf" srcId="{857506FB-D855-42A5-A7E9-28334BC67750}" destId="{6510ACC2-64AA-400D-94E7-D7C9A2E4C35C}" srcOrd="9" destOrd="0" presId="urn:microsoft.com/office/officeart/2005/8/layout/list1"/>
    <dgm:cxn modelId="{3E2A3576-C108-4DB0-9A53-24934A62988B}" type="presParOf" srcId="{857506FB-D855-42A5-A7E9-28334BC67750}" destId="{682E5B3A-BE4A-4250-9321-9F1FC68C9238}" srcOrd="10" destOrd="0" presId="urn:microsoft.com/office/officeart/2005/8/layout/list1"/>
    <dgm:cxn modelId="{257D7954-ADA8-4D65-AFC6-D5C58335AC1F}" type="presParOf" srcId="{857506FB-D855-42A5-A7E9-28334BC67750}" destId="{805896B9-FF32-4BC3-AB9D-332564C71168}" srcOrd="11" destOrd="0" presId="urn:microsoft.com/office/officeart/2005/8/layout/list1"/>
    <dgm:cxn modelId="{32BA7543-BAE1-48D4-835B-27B6FB0499C4}" type="presParOf" srcId="{857506FB-D855-42A5-A7E9-28334BC67750}" destId="{FC70857C-BBDA-4725-AD24-FA18BB5815DB}" srcOrd="12" destOrd="0" presId="urn:microsoft.com/office/officeart/2005/8/layout/list1"/>
    <dgm:cxn modelId="{855FF8B9-D19B-4CDE-8018-65EB7835BB07}" type="presParOf" srcId="{FC70857C-BBDA-4725-AD24-FA18BB5815DB}" destId="{D3A6EC4B-0282-45CD-8208-E70366884D62}" srcOrd="0" destOrd="0" presId="urn:microsoft.com/office/officeart/2005/8/layout/list1"/>
    <dgm:cxn modelId="{13EE365A-2DB3-431C-95B0-C289A11D8CFE}" type="presParOf" srcId="{FC70857C-BBDA-4725-AD24-FA18BB5815DB}" destId="{B5F78D89-4A24-4315-870E-E82D134B9679}" srcOrd="1" destOrd="0" presId="urn:microsoft.com/office/officeart/2005/8/layout/list1"/>
    <dgm:cxn modelId="{26B0C027-6AB9-48AE-BD2B-4953CB0246B3}" type="presParOf" srcId="{857506FB-D855-42A5-A7E9-28334BC67750}" destId="{F8D1EB4F-EB18-4000-B2CD-0C74E41809F2}" srcOrd="13" destOrd="0" presId="urn:microsoft.com/office/officeart/2005/8/layout/list1"/>
    <dgm:cxn modelId="{20BBC882-9717-40E9-835F-A3CA2A4831CB}" type="presParOf" srcId="{857506FB-D855-42A5-A7E9-28334BC67750}" destId="{A27B7C63-6C5F-49A3-B3D3-F03E6D30D04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BB22E0-1EEA-4C68-BF12-A2D53A30E47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D49557F9-C0C2-42B8-B977-FE47D749BF2C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Ražojamās preces pieprasījums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A6792A1-F924-4EE3-9FEA-50FD678C39C2}" type="parTrans" cxnId="{3CD9D5D4-DFB7-4EDC-B3C7-7D66C272A174}">
      <dgm:prSet/>
      <dgm:spPr/>
      <dgm:t>
        <a:bodyPr/>
        <a:lstStyle/>
        <a:p>
          <a:endParaRPr lang="lv-LV"/>
        </a:p>
      </dgm:t>
    </dgm:pt>
    <dgm:pt modelId="{2223EB12-F8F0-4623-A315-762AE08F5C9E}" type="sibTrans" cxnId="{3CD9D5D4-DFB7-4EDC-B3C7-7D66C272A174}">
      <dgm:prSet/>
      <dgm:spPr/>
      <dgm:t>
        <a:bodyPr/>
        <a:lstStyle/>
        <a:p>
          <a:endParaRPr lang="lv-LV"/>
        </a:p>
      </dgm:t>
    </dgm:pt>
    <dgm:pt modelId="{13842A4E-0AEF-42D2-A387-4254B2D5F15D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Darba algas lī</a:t>
          </a:r>
          <a:r>
            <a:rPr lang="lv-LV" sz="2400" dirty="0" smtClean="0"/>
            <a:t>menis</a:t>
          </a:r>
          <a:endParaRPr lang="lv-LV" sz="2400" dirty="0"/>
        </a:p>
      </dgm:t>
    </dgm:pt>
    <dgm:pt modelId="{0CC23E7E-7E7B-4114-9DCC-D0D024E21811}" type="parTrans" cxnId="{A6860177-3807-4681-B36B-D3D83C737095}">
      <dgm:prSet/>
      <dgm:spPr/>
      <dgm:t>
        <a:bodyPr/>
        <a:lstStyle/>
        <a:p>
          <a:endParaRPr lang="lv-LV"/>
        </a:p>
      </dgm:t>
    </dgm:pt>
    <dgm:pt modelId="{5C1C9B8D-8C7C-4368-8C7F-F0F7DA8558D2}" type="sibTrans" cxnId="{A6860177-3807-4681-B36B-D3D83C737095}">
      <dgm:prSet/>
      <dgm:spPr/>
      <dgm:t>
        <a:bodyPr/>
        <a:lstStyle/>
        <a:p>
          <a:endParaRPr lang="lv-LV"/>
        </a:p>
      </dgm:t>
    </dgm:pt>
    <dgm:pt modelId="{5CF6617C-56F3-40B1-BAA5-ECD5ABBD98D7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Darbinieku kvalifikācija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2E4D4F3-DCD8-4F20-AF22-950FBBCB5BA3}" type="parTrans" cxnId="{78AC633F-D2B1-4817-9FFA-4540592254B7}">
      <dgm:prSet/>
      <dgm:spPr/>
      <dgm:t>
        <a:bodyPr/>
        <a:lstStyle/>
        <a:p>
          <a:endParaRPr lang="lv-LV"/>
        </a:p>
      </dgm:t>
    </dgm:pt>
    <dgm:pt modelId="{14797D7A-0951-45A5-9C8D-66C7102E86EB}" type="sibTrans" cxnId="{78AC633F-D2B1-4817-9FFA-4540592254B7}">
      <dgm:prSet/>
      <dgm:spPr/>
      <dgm:t>
        <a:bodyPr/>
        <a:lstStyle/>
        <a:p>
          <a:endParaRPr lang="lv-LV"/>
        </a:p>
      </dgm:t>
    </dgm:pt>
    <dgm:pt modelId="{ED85EA8D-8E2A-45E4-ABC3-52DF0BC89E26}" type="pres">
      <dgm:prSet presAssocID="{74BB22E0-1EEA-4C68-BF12-A2D53A30E47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35F07F6F-4629-4A3B-8321-70DDD1D8AB49}" type="pres">
      <dgm:prSet presAssocID="{D49557F9-C0C2-42B8-B977-FE47D749BF2C}" presName="parentLin" presStyleCnt="0"/>
      <dgm:spPr/>
    </dgm:pt>
    <dgm:pt modelId="{2731C832-AEB1-4692-BA06-B49B5027DC0A}" type="pres">
      <dgm:prSet presAssocID="{D49557F9-C0C2-42B8-B977-FE47D749BF2C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B36E28D4-FD64-4D1A-AFDA-A472B52216B1}" type="pres">
      <dgm:prSet presAssocID="{D49557F9-C0C2-42B8-B977-FE47D749BF2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3EB8B42-B7DC-40E8-AEA7-8D0B7577390B}" type="pres">
      <dgm:prSet presAssocID="{D49557F9-C0C2-42B8-B977-FE47D749BF2C}" presName="negativeSpace" presStyleCnt="0"/>
      <dgm:spPr/>
    </dgm:pt>
    <dgm:pt modelId="{2AE7BCE2-706C-4BE4-976E-7D1FE0887EB9}" type="pres">
      <dgm:prSet presAssocID="{D49557F9-C0C2-42B8-B977-FE47D749BF2C}" presName="childText" presStyleLbl="conFgAcc1" presStyleIdx="0" presStyleCnt="3">
        <dgm:presLayoutVars>
          <dgm:bulletEnabled val="1"/>
        </dgm:presLayoutVars>
      </dgm:prSet>
      <dgm:spPr/>
    </dgm:pt>
    <dgm:pt modelId="{38919E2D-9C17-49B2-AF80-ED208218E864}" type="pres">
      <dgm:prSet presAssocID="{2223EB12-F8F0-4623-A315-762AE08F5C9E}" presName="spaceBetweenRectangles" presStyleCnt="0"/>
      <dgm:spPr/>
    </dgm:pt>
    <dgm:pt modelId="{4D279FFF-80B9-4F1D-B24A-FA62C167E1A0}" type="pres">
      <dgm:prSet presAssocID="{13842A4E-0AEF-42D2-A387-4254B2D5F15D}" presName="parentLin" presStyleCnt="0"/>
      <dgm:spPr/>
    </dgm:pt>
    <dgm:pt modelId="{7EFE53EE-19A1-4D50-A2D5-FF993C04A72C}" type="pres">
      <dgm:prSet presAssocID="{13842A4E-0AEF-42D2-A387-4254B2D5F15D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1B096E49-E194-4500-8ECA-835CAB43D4FA}" type="pres">
      <dgm:prSet presAssocID="{13842A4E-0AEF-42D2-A387-4254B2D5F15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2D20BFC-63C9-427C-BF66-EC84A58C5D2A}" type="pres">
      <dgm:prSet presAssocID="{13842A4E-0AEF-42D2-A387-4254B2D5F15D}" presName="negativeSpace" presStyleCnt="0"/>
      <dgm:spPr/>
    </dgm:pt>
    <dgm:pt modelId="{220D9904-EBCF-4CCB-B0C0-04A6795A86C0}" type="pres">
      <dgm:prSet presAssocID="{13842A4E-0AEF-42D2-A387-4254B2D5F15D}" presName="childText" presStyleLbl="conFgAcc1" presStyleIdx="1" presStyleCnt="3">
        <dgm:presLayoutVars>
          <dgm:bulletEnabled val="1"/>
        </dgm:presLayoutVars>
      </dgm:prSet>
      <dgm:spPr/>
    </dgm:pt>
    <dgm:pt modelId="{D8F25A9A-898B-4162-8A02-24A1157453D2}" type="pres">
      <dgm:prSet presAssocID="{5C1C9B8D-8C7C-4368-8C7F-F0F7DA8558D2}" presName="spaceBetweenRectangles" presStyleCnt="0"/>
      <dgm:spPr/>
    </dgm:pt>
    <dgm:pt modelId="{F0AAD7A8-62FF-4370-8C50-BF5274E0B0A5}" type="pres">
      <dgm:prSet presAssocID="{5CF6617C-56F3-40B1-BAA5-ECD5ABBD98D7}" presName="parentLin" presStyleCnt="0"/>
      <dgm:spPr/>
    </dgm:pt>
    <dgm:pt modelId="{A9B870E2-41EC-464E-86E9-7794014C70E5}" type="pres">
      <dgm:prSet presAssocID="{5CF6617C-56F3-40B1-BAA5-ECD5ABBD98D7}" presName="parentLeftMargin" presStyleLbl="node1" presStyleIdx="1" presStyleCnt="3"/>
      <dgm:spPr/>
      <dgm:t>
        <a:bodyPr/>
        <a:lstStyle/>
        <a:p>
          <a:endParaRPr lang="lv-LV"/>
        </a:p>
      </dgm:t>
    </dgm:pt>
    <dgm:pt modelId="{1DF98EB8-2B29-4C3D-8FAD-02044ADAAB2D}" type="pres">
      <dgm:prSet presAssocID="{5CF6617C-56F3-40B1-BAA5-ECD5ABBD98D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8E0076B-30DB-4228-B34D-5290251E1655}" type="pres">
      <dgm:prSet presAssocID="{5CF6617C-56F3-40B1-BAA5-ECD5ABBD98D7}" presName="negativeSpace" presStyleCnt="0"/>
      <dgm:spPr/>
    </dgm:pt>
    <dgm:pt modelId="{B31172F1-9DB2-42FE-930A-A87383F07A2A}" type="pres">
      <dgm:prSet presAssocID="{5CF6617C-56F3-40B1-BAA5-ECD5ABBD98D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E6FCF77-8317-4BF8-88B9-88C53AE300E7}" type="presOf" srcId="{D49557F9-C0C2-42B8-B977-FE47D749BF2C}" destId="{2731C832-AEB1-4692-BA06-B49B5027DC0A}" srcOrd="0" destOrd="0" presId="urn:microsoft.com/office/officeart/2005/8/layout/list1"/>
    <dgm:cxn modelId="{1ADFF4AD-E8AF-47B5-9EAB-16E18F71293C}" type="presOf" srcId="{74BB22E0-1EEA-4C68-BF12-A2D53A30E479}" destId="{ED85EA8D-8E2A-45E4-ABC3-52DF0BC89E26}" srcOrd="0" destOrd="0" presId="urn:microsoft.com/office/officeart/2005/8/layout/list1"/>
    <dgm:cxn modelId="{3CD9D5D4-DFB7-4EDC-B3C7-7D66C272A174}" srcId="{74BB22E0-1EEA-4C68-BF12-A2D53A30E479}" destId="{D49557F9-C0C2-42B8-B977-FE47D749BF2C}" srcOrd="0" destOrd="0" parTransId="{0A6792A1-F924-4EE3-9FEA-50FD678C39C2}" sibTransId="{2223EB12-F8F0-4623-A315-762AE08F5C9E}"/>
    <dgm:cxn modelId="{1FE49044-E145-4B03-B9F5-EACD151ED7C4}" type="presOf" srcId="{5CF6617C-56F3-40B1-BAA5-ECD5ABBD98D7}" destId="{A9B870E2-41EC-464E-86E9-7794014C70E5}" srcOrd="0" destOrd="0" presId="urn:microsoft.com/office/officeart/2005/8/layout/list1"/>
    <dgm:cxn modelId="{AE826E5A-992D-4A06-8270-5ABCD124FFB3}" type="presOf" srcId="{13842A4E-0AEF-42D2-A387-4254B2D5F15D}" destId="{7EFE53EE-19A1-4D50-A2D5-FF993C04A72C}" srcOrd="0" destOrd="0" presId="urn:microsoft.com/office/officeart/2005/8/layout/list1"/>
    <dgm:cxn modelId="{BAED232A-3AF3-4F93-833D-6F7F5111883F}" type="presOf" srcId="{D49557F9-C0C2-42B8-B977-FE47D749BF2C}" destId="{B36E28D4-FD64-4D1A-AFDA-A472B52216B1}" srcOrd="1" destOrd="0" presId="urn:microsoft.com/office/officeart/2005/8/layout/list1"/>
    <dgm:cxn modelId="{3C3CA9AE-52AC-4E49-B147-772A877FC15D}" type="presOf" srcId="{13842A4E-0AEF-42D2-A387-4254B2D5F15D}" destId="{1B096E49-E194-4500-8ECA-835CAB43D4FA}" srcOrd="1" destOrd="0" presId="urn:microsoft.com/office/officeart/2005/8/layout/list1"/>
    <dgm:cxn modelId="{A6860177-3807-4681-B36B-D3D83C737095}" srcId="{74BB22E0-1EEA-4C68-BF12-A2D53A30E479}" destId="{13842A4E-0AEF-42D2-A387-4254B2D5F15D}" srcOrd="1" destOrd="0" parTransId="{0CC23E7E-7E7B-4114-9DCC-D0D024E21811}" sibTransId="{5C1C9B8D-8C7C-4368-8C7F-F0F7DA8558D2}"/>
    <dgm:cxn modelId="{283B3EAD-DFB2-4C1E-8CBA-583BA1A8128C}" type="presOf" srcId="{5CF6617C-56F3-40B1-BAA5-ECD5ABBD98D7}" destId="{1DF98EB8-2B29-4C3D-8FAD-02044ADAAB2D}" srcOrd="1" destOrd="0" presId="urn:microsoft.com/office/officeart/2005/8/layout/list1"/>
    <dgm:cxn modelId="{78AC633F-D2B1-4817-9FFA-4540592254B7}" srcId="{74BB22E0-1EEA-4C68-BF12-A2D53A30E479}" destId="{5CF6617C-56F3-40B1-BAA5-ECD5ABBD98D7}" srcOrd="2" destOrd="0" parTransId="{62E4D4F3-DCD8-4F20-AF22-950FBBCB5BA3}" sibTransId="{14797D7A-0951-45A5-9C8D-66C7102E86EB}"/>
    <dgm:cxn modelId="{EE9EE2FA-E475-470B-92D9-8BE99EAF2A54}" type="presParOf" srcId="{ED85EA8D-8E2A-45E4-ABC3-52DF0BC89E26}" destId="{35F07F6F-4629-4A3B-8321-70DDD1D8AB49}" srcOrd="0" destOrd="0" presId="urn:microsoft.com/office/officeart/2005/8/layout/list1"/>
    <dgm:cxn modelId="{FE9E2B40-9487-49FA-8683-A3777686A930}" type="presParOf" srcId="{35F07F6F-4629-4A3B-8321-70DDD1D8AB49}" destId="{2731C832-AEB1-4692-BA06-B49B5027DC0A}" srcOrd="0" destOrd="0" presId="urn:microsoft.com/office/officeart/2005/8/layout/list1"/>
    <dgm:cxn modelId="{5FF15709-38BA-4FC1-8E49-FE3E60317686}" type="presParOf" srcId="{35F07F6F-4629-4A3B-8321-70DDD1D8AB49}" destId="{B36E28D4-FD64-4D1A-AFDA-A472B52216B1}" srcOrd="1" destOrd="0" presId="urn:microsoft.com/office/officeart/2005/8/layout/list1"/>
    <dgm:cxn modelId="{C8E869EF-567A-4D9F-ABFD-A34F613247A4}" type="presParOf" srcId="{ED85EA8D-8E2A-45E4-ABC3-52DF0BC89E26}" destId="{A3EB8B42-B7DC-40E8-AEA7-8D0B7577390B}" srcOrd="1" destOrd="0" presId="urn:microsoft.com/office/officeart/2005/8/layout/list1"/>
    <dgm:cxn modelId="{719F1689-B097-4001-AEEF-3AB72B8756B1}" type="presParOf" srcId="{ED85EA8D-8E2A-45E4-ABC3-52DF0BC89E26}" destId="{2AE7BCE2-706C-4BE4-976E-7D1FE0887EB9}" srcOrd="2" destOrd="0" presId="urn:microsoft.com/office/officeart/2005/8/layout/list1"/>
    <dgm:cxn modelId="{EDA56B76-0D80-47EE-9D11-C72F6032611C}" type="presParOf" srcId="{ED85EA8D-8E2A-45E4-ABC3-52DF0BC89E26}" destId="{38919E2D-9C17-49B2-AF80-ED208218E864}" srcOrd="3" destOrd="0" presId="urn:microsoft.com/office/officeart/2005/8/layout/list1"/>
    <dgm:cxn modelId="{161272A7-F577-4333-89D0-ADBD162AD507}" type="presParOf" srcId="{ED85EA8D-8E2A-45E4-ABC3-52DF0BC89E26}" destId="{4D279FFF-80B9-4F1D-B24A-FA62C167E1A0}" srcOrd="4" destOrd="0" presId="urn:microsoft.com/office/officeart/2005/8/layout/list1"/>
    <dgm:cxn modelId="{46D5F543-A7D1-4086-8E6B-8AD5879FB560}" type="presParOf" srcId="{4D279FFF-80B9-4F1D-B24A-FA62C167E1A0}" destId="{7EFE53EE-19A1-4D50-A2D5-FF993C04A72C}" srcOrd="0" destOrd="0" presId="urn:microsoft.com/office/officeart/2005/8/layout/list1"/>
    <dgm:cxn modelId="{00F20BF5-99EC-46E6-9F25-E7EF8C3D4664}" type="presParOf" srcId="{4D279FFF-80B9-4F1D-B24A-FA62C167E1A0}" destId="{1B096E49-E194-4500-8ECA-835CAB43D4FA}" srcOrd="1" destOrd="0" presId="urn:microsoft.com/office/officeart/2005/8/layout/list1"/>
    <dgm:cxn modelId="{4CAC2E71-35E1-4EE7-908A-C7D2C6517B85}" type="presParOf" srcId="{ED85EA8D-8E2A-45E4-ABC3-52DF0BC89E26}" destId="{E2D20BFC-63C9-427C-BF66-EC84A58C5D2A}" srcOrd="5" destOrd="0" presId="urn:microsoft.com/office/officeart/2005/8/layout/list1"/>
    <dgm:cxn modelId="{6F835149-0F71-498E-85E7-A69DE2B02565}" type="presParOf" srcId="{ED85EA8D-8E2A-45E4-ABC3-52DF0BC89E26}" destId="{220D9904-EBCF-4CCB-B0C0-04A6795A86C0}" srcOrd="6" destOrd="0" presId="urn:microsoft.com/office/officeart/2005/8/layout/list1"/>
    <dgm:cxn modelId="{7974B975-A1E3-4BC0-A7F4-96710B9A4ED8}" type="presParOf" srcId="{ED85EA8D-8E2A-45E4-ABC3-52DF0BC89E26}" destId="{D8F25A9A-898B-4162-8A02-24A1157453D2}" srcOrd="7" destOrd="0" presId="urn:microsoft.com/office/officeart/2005/8/layout/list1"/>
    <dgm:cxn modelId="{252557D6-C0F2-4255-A2DB-D74C4F6760A0}" type="presParOf" srcId="{ED85EA8D-8E2A-45E4-ABC3-52DF0BC89E26}" destId="{F0AAD7A8-62FF-4370-8C50-BF5274E0B0A5}" srcOrd="8" destOrd="0" presId="urn:microsoft.com/office/officeart/2005/8/layout/list1"/>
    <dgm:cxn modelId="{8FBC3C11-CCC6-4034-850B-0AA6B1E8DFC3}" type="presParOf" srcId="{F0AAD7A8-62FF-4370-8C50-BF5274E0B0A5}" destId="{A9B870E2-41EC-464E-86E9-7794014C70E5}" srcOrd="0" destOrd="0" presId="urn:microsoft.com/office/officeart/2005/8/layout/list1"/>
    <dgm:cxn modelId="{D0A94488-8342-4F94-A736-8B1BB5DCF344}" type="presParOf" srcId="{F0AAD7A8-62FF-4370-8C50-BF5274E0B0A5}" destId="{1DF98EB8-2B29-4C3D-8FAD-02044ADAAB2D}" srcOrd="1" destOrd="0" presId="urn:microsoft.com/office/officeart/2005/8/layout/list1"/>
    <dgm:cxn modelId="{54C3579F-9CDC-4B22-961A-1E84849C6336}" type="presParOf" srcId="{ED85EA8D-8E2A-45E4-ABC3-52DF0BC89E26}" destId="{C8E0076B-30DB-4228-B34D-5290251E1655}" srcOrd="9" destOrd="0" presId="urn:microsoft.com/office/officeart/2005/8/layout/list1"/>
    <dgm:cxn modelId="{3D846EFF-142B-4672-AE0C-04CEC6690AF8}" type="presParOf" srcId="{ED85EA8D-8E2A-45E4-ABC3-52DF0BC89E26}" destId="{B31172F1-9DB2-42FE-930A-A87383F07A2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BFD5C2-EC57-4915-9E5A-310D1B0D0FA0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4C778B33-9B3A-4076-8899-540FD9B1278C}">
      <dgm:prSet phldrT="[Text]" custT="1"/>
      <dgm:spPr/>
      <dgm:t>
        <a:bodyPr/>
        <a:lstStyle/>
        <a:p>
          <a:r>
            <a:rPr lang="lv-LV" sz="2000" smtClean="0">
              <a:latin typeface="Times New Roman" pitchFamily="18" charset="0"/>
              <a:cs typeface="Times New Roman" pitchFamily="18" charset="0"/>
            </a:rPr>
            <a:t>Nosaka minimālo </a:t>
          </a:r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algu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4EDEBC32-7985-4E8D-A4A4-68D2CE1CCB9A}" type="parTrans" cxnId="{DE67F50A-9F7B-4474-992C-F2C1B82A4E42}">
      <dgm:prSet/>
      <dgm:spPr/>
      <dgm:t>
        <a:bodyPr/>
        <a:lstStyle/>
        <a:p>
          <a:endParaRPr lang="lv-LV"/>
        </a:p>
      </dgm:t>
    </dgm:pt>
    <dgm:pt modelId="{93E82505-983C-4202-BB98-3ED5061019C2}" type="sibTrans" cxnId="{DE67F50A-9F7B-4474-992C-F2C1B82A4E42}">
      <dgm:prSet/>
      <dgm:spPr/>
      <dgm:t>
        <a:bodyPr/>
        <a:lstStyle/>
        <a:p>
          <a:endParaRPr lang="lv-LV"/>
        </a:p>
      </dgm:t>
    </dgm:pt>
    <dgm:pt modelId="{DC3820E7-098C-47CF-91A4-64AEDD59D15B}">
      <dgm:prSet phldrT="[Text]"/>
      <dgm:spPr/>
      <dgm:t>
        <a:bodyPr/>
        <a:lstStyle/>
        <a:p>
          <a:r>
            <a:rPr lang="lv-LV" smtClean="0">
              <a:latin typeface="Times New Roman" pitchFamily="18" charset="0"/>
              <a:cs typeface="Times New Roman" pitchFamily="18" charset="0"/>
            </a:rPr>
            <a:t>Izstrādā nodarbinātības </a:t>
          </a:r>
          <a:r>
            <a:rPr lang="lv-LV" dirty="0" smtClean="0">
              <a:latin typeface="Times New Roman" pitchFamily="18" charset="0"/>
              <a:cs typeface="Times New Roman" pitchFamily="18" charset="0"/>
            </a:rPr>
            <a:t>politiku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4B38DC54-2784-49EF-9902-5BB5BFB6807F}" type="parTrans" cxnId="{CE7D84CB-04E1-48CE-A236-AB370DB778DB}">
      <dgm:prSet/>
      <dgm:spPr/>
      <dgm:t>
        <a:bodyPr/>
        <a:lstStyle/>
        <a:p>
          <a:endParaRPr lang="lv-LV"/>
        </a:p>
      </dgm:t>
    </dgm:pt>
    <dgm:pt modelId="{312C5BE2-8DE7-4CD6-8686-5C91FCB5C6FE}" type="sibTrans" cxnId="{CE7D84CB-04E1-48CE-A236-AB370DB778DB}">
      <dgm:prSet/>
      <dgm:spPr/>
      <dgm:t>
        <a:bodyPr/>
        <a:lstStyle/>
        <a:p>
          <a:endParaRPr lang="lv-LV"/>
        </a:p>
      </dgm:t>
    </dgm:pt>
    <dgm:pt modelId="{005DE951-1DE1-4619-89E5-AB9DB9333A2A}">
      <dgm:prSet phldrT="[Text]" custT="1"/>
      <dgm:spPr/>
      <dgm:t>
        <a:bodyPr/>
        <a:lstStyle/>
        <a:p>
          <a:r>
            <a:rPr lang="lv-LV" sz="2000" smtClean="0">
              <a:latin typeface="Times New Roman" pitchFamily="18" charset="0"/>
              <a:cs typeface="Times New Roman" pitchFamily="18" charset="0"/>
            </a:rPr>
            <a:t>Izstrādā bezdarbnieku </a:t>
          </a:r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aizsardzības sistēmu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6847CFBE-75DA-478B-BA31-064577874ADD}" type="parTrans" cxnId="{35A4CEEB-99D8-4DD8-9599-1DD040B4635E}">
      <dgm:prSet/>
      <dgm:spPr/>
      <dgm:t>
        <a:bodyPr/>
        <a:lstStyle/>
        <a:p>
          <a:endParaRPr lang="lv-LV"/>
        </a:p>
      </dgm:t>
    </dgm:pt>
    <dgm:pt modelId="{FC968E33-DDBC-4608-8376-0958FA8A410A}" type="sibTrans" cxnId="{35A4CEEB-99D8-4DD8-9599-1DD040B4635E}">
      <dgm:prSet/>
      <dgm:spPr/>
      <dgm:t>
        <a:bodyPr/>
        <a:lstStyle/>
        <a:p>
          <a:endParaRPr lang="lv-LV"/>
        </a:p>
      </dgm:t>
    </dgm:pt>
    <dgm:pt modelId="{5C0722A6-540E-4BE3-ADF3-08DB5A79AD26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Izstrādā darba likumdošanu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B08F9186-4FF7-4FBB-BA4B-527689F79E5A}" type="parTrans" cxnId="{AA197363-064D-40A4-A34C-0398F56F8BE2}">
      <dgm:prSet/>
      <dgm:spPr/>
      <dgm:t>
        <a:bodyPr/>
        <a:lstStyle/>
        <a:p>
          <a:endParaRPr lang="lv-LV"/>
        </a:p>
      </dgm:t>
    </dgm:pt>
    <dgm:pt modelId="{C365FD20-D3DA-4683-8701-7DD0DEB7F128}" type="sibTrans" cxnId="{AA197363-064D-40A4-A34C-0398F56F8BE2}">
      <dgm:prSet/>
      <dgm:spPr/>
      <dgm:t>
        <a:bodyPr/>
        <a:lstStyle/>
        <a:p>
          <a:endParaRPr lang="lv-LV"/>
        </a:p>
      </dgm:t>
    </dgm:pt>
    <dgm:pt modelId="{1A223D9E-F798-4104-9957-1E9DDA0CEA32}" type="pres">
      <dgm:prSet presAssocID="{72BFD5C2-EC57-4915-9E5A-310D1B0D0FA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8CC9BD43-96C1-44AA-AD37-131E0808B08E}" type="pres">
      <dgm:prSet presAssocID="{4C778B33-9B3A-4076-8899-540FD9B1278C}" presName="Name5" presStyleLbl="vennNode1" presStyleIdx="0" presStyleCnt="4" custScaleY="14008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80033FC-261B-4199-836F-F19752AD4DDD}" type="pres">
      <dgm:prSet presAssocID="{93E82505-983C-4202-BB98-3ED5061019C2}" presName="space" presStyleCnt="0"/>
      <dgm:spPr/>
    </dgm:pt>
    <dgm:pt modelId="{E8BF868F-AEAD-43E3-AAE9-1F7916F0168E}" type="pres">
      <dgm:prSet presAssocID="{DC3820E7-098C-47CF-91A4-64AEDD59D15B}" presName="Name5" presStyleLbl="vennNode1" presStyleIdx="1" presStyleCnt="4" custScaleY="14008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63A6421-8678-4734-BEA4-B56D13963749}" type="pres">
      <dgm:prSet presAssocID="{312C5BE2-8DE7-4CD6-8686-5C91FCB5C6FE}" presName="space" presStyleCnt="0"/>
      <dgm:spPr/>
    </dgm:pt>
    <dgm:pt modelId="{78371AD3-11BC-4A7B-9F8F-B82F7FB627E7}" type="pres">
      <dgm:prSet presAssocID="{005DE951-1DE1-4619-89E5-AB9DB9333A2A}" presName="Name5" presStyleLbl="vennNode1" presStyleIdx="2" presStyleCnt="4" custScaleY="14008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A9FB52D-A793-4AC4-BE9D-08B5EB7EA0FF}" type="pres">
      <dgm:prSet presAssocID="{FC968E33-DDBC-4608-8376-0958FA8A410A}" presName="space" presStyleCnt="0"/>
      <dgm:spPr/>
    </dgm:pt>
    <dgm:pt modelId="{E7BFE1A8-8403-40B6-8229-A81FFDB95205}" type="pres">
      <dgm:prSet presAssocID="{5C0722A6-540E-4BE3-ADF3-08DB5A79AD26}" presName="Name5" presStyleLbl="vennNode1" presStyleIdx="3" presStyleCnt="4" custScaleY="144958" custLinFactNeighborX="16882" custLinFactNeighborY="-243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7C5640F0-FC58-48E4-B38C-CDB243513CD6}" type="presOf" srcId="{005DE951-1DE1-4619-89E5-AB9DB9333A2A}" destId="{78371AD3-11BC-4A7B-9F8F-B82F7FB627E7}" srcOrd="0" destOrd="0" presId="urn:microsoft.com/office/officeart/2005/8/layout/venn3"/>
    <dgm:cxn modelId="{D380E817-E150-4125-8610-58C78EB8533D}" type="presOf" srcId="{5C0722A6-540E-4BE3-ADF3-08DB5A79AD26}" destId="{E7BFE1A8-8403-40B6-8229-A81FFDB95205}" srcOrd="0" destOrd="0" presId="urn:microsoft.com/office/officeart/2005/8/layout/venn3"/>
    <dgm:cxn modelId="{250B4C7E-DC8B-487F-A34B-1C677F8C4F32}" type="presOf" srcId="{72BFD5C2-EC57-4915-9E5A-310D1B0D0FA0}" destId="{1A223D9E-F798-4104-9957-1E9DDA0CEA32}" srcOrd="0" destOrd="0" presId="urn:microsoft.com/office/officeart/2005/8/layout/venn3"/>
    <dgm:cxn modelId="{DE67F50A-9F7B-4474-992C-F2C1B82A4E42}" srcId="{72BFD5C2-EC57-4915-9E5A-310D1B0D0FA0}" destId="{4C778B33-9B3A-4076-8899-540FD9B1278C}" srcOrd="0" destOrd="0" parTransId="{4EDEBC32-7985-4E8D-A4A4-68D2CE1CCB9A}" sibTransId="{93E82505-983C-4202-BB98-3ED5061019C2}"/>
    <dgm:cxn modelId="{35A4CEEB-99D8-4DD8-9599-1DD040B4635E}" srcId="{72BFD5C2-EC57-4915-9E5A-310D1B0D0FA0}" destId="{005DE951-1DE1-4619-89E5-AB9DB9333A2A}" srcOrd="2" destOrd="0" parTransId="{6847CFBE-75DA-478B-BA31-064577874ADD}" sibTransId="{FC968E33-DDBC-4608-8376-0958FA8A410A}"/>
    <dgm:cxn modelId="{4338AA9B-B175-4B86-ACE4-815DB51AFFFC}" type="presOf" srcId="{4C778B33-9B3A-4076-8899-540FD9B1278C}" destId="{8CC9BD43-96C1-44AA-AD37-131E0808B08E}" srcOrd="0" destOrd="0" presId="urn:microsoft.com/office/officeart/2005/8/layout/venn3"/>
    <dgm:cxn modelId="{47241EEA-1C25-4968-9C13-8293A61126EF}" type="presOf" srcId="{DC3820E7-098C-47CF-91A4-64AEDD59D15B}" destId="{E8BF868F-AEAD-43E3-AAE9-1F7916F0168E}" srcOrd="0" destOrd="0" presId="urn:microsoft.com/office/officeart/2005/8/layout/venn3"/>
    <dgm:cxn modelId="{AA197363-064D-40A4-A34C-0398F56F8BE2}" srcId="{72BFD5C2-EC57-4915-9E5A-310D1B0D0FA0}" destId="{5C0722A6-540E-4BE3-ADF3-08DB5A79AD26}" srcOrd="3" destOrd="0" parTransId="{B08F9186-4FF7-4FBB-BA4B-527689F79E5A}" sibTransId="{C365FD20-D3DA-4683-8701-7DD0DEB7F128}"/>
    <dgm:cxn modelId="{CE7D84CB-04E1-48CE-A236-AB370DB778DB}" srcId="{72BFD5C2-EC57-4915-9E5A-310D1B0D0FA0}" destId="{DC3820E7-098C-47CF-91A4-64AEDD59D15B}" srcOrd="1" destOrd="0" parTransId="{4B38DC54-2784-49EF-9902-5BB5BFB6807F}" sibTransId="{312C5BE2-8DE7-4CD6-8686-5C91FCB5C6FE}"/>
    <dgm:cxn modelId="{3C89406F-D832-4BD1-8420-92983E532859}" type="presParOf" srcId="{1A223D9E-F798-4104-9957-1E9DDA0CEA32}" destId="{8CC9BD43-96C1-44AA-AD37-131E0808B08E}" srcOrd="0" destOrd="0" presId="urn:microsoft.com/office/officeart/2005/8/layout/venn3"/>
    <dgm:cxn modelId="{694F8F94-D4FB-476F-9CAA-ED81DD00FDD9}" type="presParOf" srcId="{1A223D9E-F798-4104-9957-1E9DDA0CEA32}" destId="{580033FC-261B-4199-836F-F19752AD4DDD}" srcOrd="1" destOrd="0" presId="urn:microsoft.com/office/officeart/2005/8/layout/venn3"/>
    <dgm:cxn modelId="{E942D621-0894-41C4-920E-4275B4559218}" type="presParOf" srcId="{1A223D9E-F798-4104-9957-1E9DDA0CEA32}" destId="{E8BF868F-AEAD-43E3-AAE9-1F7916F0168E}" srcOrd="2" destOrd="0" presId="urn:microsoft.com/office/officeart/2005/8/layout/venn3"/>
    <dgm:cxn modelId="{0CA40A8F-24D3-4A3F-A4A4-88ED205BD212}" type="presParOf" srcId="{1A223D9E-F798-4104-9957-1E9DDA0CEA32}" destId="{663A6421-8678-4734-BEA4-B56D13963749}" srcOrd="3" destOrd="0" presId="urn:microsoft.com/office/officeart/2005/8/layout/venn3"/>
    <dgm:cxn modelId="{114D04FC-27E5-45B1-BBA8-CA922F684750}" type="presParOf" srcId="{1A223D9E-F798-4104-9957-1E9DDA0CEA32}" destId="{78371AD3-11BC-4A7B-9F8F-B82F7FB627E7}" srcOrd="4" destOrd="0" presId="urn:microsoft.com/office/officeart/2005/8/layout/venn3"/>
    <dgm:cxn modelId="{4F8A4C08-D5DF-46B6-AD1F-4F2228245356}" type="presParOf" srcId="{1A223D9E-F798-4104-9957-1E9DDA0CEA32}" destId="{9A9FB52D-A793-4AC4-BE9D-08B5EB7EA0FF}" srcOrd="5" destOrd="0" presId="urn:microsoft.com/office/officeart/2005/8/layout/venn3"/>
    <dgm:cxn modelId="{DBEE50B6-9EE9-4265-95C8-92BAD99FB60B}" type="presParOf" srcId="{1A223D9E-F798-4104-9957-1E9DDA0CEA32}" destId="{E7BFE1A8-8403-40B6-8229-A81FFDB95205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A0C847-D562-4CA6-A047-B91A562F6C8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848D8783-CEBC-4D9A-917F-607929910E12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Sekmēt uzņēmējdarbības attīstību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1C29042A-F56C-4D06-B89D-3E15D432DBB0}" type="parTrans" cxnId="{23015D45-46B9-4F9A-B4F3-5B60465CB185}">
      <dgm:prSet/>
      <dgm:spPr/>
      <dgm:t>
        <a:bodyPr/>
        <a:lstStyle/>
        <a:p>
          <a:endParaRPr lang="lv-LV"/>
        </a:p>
      </dgm:t>
    </dgm:pt>
    <dgm:pt modelId="{AABC0F6F-9185-4CB0-9423-AE59E913B7C2}" type="sibTrans" cxnId="{23015D45-46B9-4F9A-B4F3-5B60465CB185}">
      <dgm:prSet/>
      <dgm:spPr/>
      <dgm:t>
        <a:bodyPr/>
        <a:lstStyle/>
        <a:p>
          <a:endParaRPr lang="lv-LV"/>
        </a:p>
      </dgm:t>
    </dgm:pt>
    <dgm:pt modelId="{9EF47CE2-0405-4DE5-99A9-1494EE3B38CA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Palīdzība darba meklēšanā, ap</a:t>
          </a:r>
          <a:r>
            <a:rPr lang="lv-LV" sz="2500" dirty="0" smtClean="0">
              <a:latin typeface="Times New Roman" pitchFamily="18" charset="0"/>
              <a:cs typeface="Times New Roman" pitchFamily="18" charset="0"/>
            </a:rPr>
            <a:t>mācībā</a:t>
          </a:r>
          <a:endParaRPr lang="lv-LV" sz="2500" dirty="0">
            <a:latin typeface="Times New Roman" pitchFamily="18" charset="0"/>
            <a:cs typeface="Times New Roman" pitchFamily="18" charset="0"/>
          </a:endParaRPr>
        </a:p>
      </dgm:t>
    </dgm:pt>
    <dgm:pt modelId="{F7059712-9C36-4BBB-ACF3-84B1B12C4F54}" type="parTrans" cxnId="{186B3BDE-C62C-45CA-86B3-92E6B690E2BD}">
      <dgm:prSet/>
      <dgm:spPr/>
      <dgm:t>
        <a:bodyPr/>
        <a:lstStyle/>
        <a:p>
          <a:endParaRPr lang="lv-LV"/>
        </a:p>
      </dgm:t>
    </dgm:pt>
    <dgm:pt modelId="{40AF385A-7181-470C-9680-98EB92DD0D57}" type="sibTrans" cxnId="{186B3BDE-C62C-45CA-86B3-92E6B690E2BD}">
      <dgm:prSet/>
      <dgm:spPr/>
      <dgm:t>
        <a:bodyPr/>
        <a:lstStyle/>
        <a:p>
          <a:endParaRPr lang="lv-LV"/>
        </a:p>
      </dgm:t>
    </dgm:pt>
    <dgm:pt modelId="{DF297FCF-1F7E-42DD-AA64-AEC8244FC4E2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Atbalstīt jauniešu un gados vecāku personu nodarbinātību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96CE6439-0745-4B16-9BC3-D3C171B0E89E}" type="parTrans" cxnId="{75A2B412-A239-4DEF-9708-F85E24BE86E6}">
      <dgm:prSet/>
      <dgm:spPr/>
      <dgm:t>
        <a:bodyPr/>
        <a:lstStyle/>
        <a:p>
          <a:endParaRPr lang="lv-LV"/>
        </a:p>
      </dgm:t>
    </dgm:pt>
    <dgm:pt modelId="{C4B97325-FD51-4CF7-8A6A-84B568302EEF}" type="sibTrans" cxnId="{75A2B412-A239-4DEF-9708-F85E24BE86E6}">
      <dgm:prSet/>
      <dgm:spPr/>
      <dgm:t>
        <a:bodyPr/>
        <a:lstStyle/>
        <a:p>
          <a:endParaRPr lang="lv-LV"/>
        </a:p>
      </dgm:t>
    </dgm:pt>
    <dgm:pt modelId="{A965B036-06F5-4032-BCF9-6B8BA6FD193D}">
      <dgm:prSet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Mazināt izglītības neatbilstību darba tirgum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FAD978D0-4F2F-440B-9375-97656040B479}" type="parTrans" cxnId="{3A55B885-0A5F-4EB9-AA6F-6024C88D33F6}">
      <dgm:prSet/>
      <dgm:spPr/>
      <dgm:t>
        <a:bodyPr/>
        <a:lstStyle/>
        <a:p>
          <a:endParaRPr lang="lv-LV"/>
        </a:p>
      </dgm:t>
    </dgm:pt>
    <dgm:pt modelId="{B9F65D8E-6EA9-4062-B58E-42695988C6BC}" type="sibTrans" cxnId="{3A55B885-0A5F-4EB9-AA6F-6024C88D33F6}">
      <dgm:prSet/>
      <dgm:spPr/>
      <dgm:t>
        <a:bodyPr/>
        <a:lstStyle/>
        <a:p>
          <a:endParaRPr lang="lv-LV"/>
        </a:p>
      </dgm:t>
    </dgm:pt>
    <dgm:pt modelId="{0B5FCD36-9FEE-4C54-AEDD-E1F7C46F26A6}" type="pres">
      <dgm:prSet presAssocID="{72A0C847-D562-4CA6-A047-B91A562F6C8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787E790E-25DE-4A76-AA6A-A52857BE8E4C}" type="pres">
      <dgm:prSet presAssocID="{848D8783-CEBC-4D9A-917F-607929910E12}" presName="parentLin" presStyleCnt="0"/>
      <dgm:spPr/>
    </dgm:pt>
    <dgm:pt modelId="{FAEBA763-23D3-47B5-BDD2-BE8AFB1E8C65}" type="pres">
      <dgm:prSet presAssocID="{848D8783-CEBC-4D9A-917F-607929910E12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2D736046-FC41-44D1-AFAF-8D3489D55F80}" type="pres">
      <dgm:prSet presAssocID="{848D8783-CEBC-4D9A-917F-607929910E12}" presName="parentText" presStyleLbl="node1" presStyleIdx="0" presStyleCnt="4" custScaleX="125298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0A9A2EE-B1D8-48AD-A0C0-F022EE9A88C7}" type="pres">
      <dgm:prSet presAssocID="{848D8783-CEBC-4D9A-917F-607929910E12}" presName="negativeSpace" presStyleCnt="0"/>
      <dgm:spPr/>
    </dgm:pt>
    <dgm:pt modelId="{FC9A7FD5-BC97-490A-B5DB-32DC745EF6CA}" type="pres">
      <dgm:prSet presAssocID="{848D8783-CEBC-4D9A-917F-607929910E12}" presName="childText" presStyleLbl="conFgAcc1" presStyleIdx="0" presStyleCnt="4">
        <dgm:presLayoutVars>
          <dgm:bulletEnabled val="1"/>
        </dgm:presLayoutVars>
      </dgm:prSet>
      <dgm:spPr/>
    </dgm:pt>
    <dgm:pt modelId="{98308559-36C3-4BFA-A3C6-E9385E46D74D}" type="pres">
      <dgm:prSet presAssocID="{AABC0F6F-9185-4CB0-9423-AE59E913B7C2}" presName="spaceBetweenRectangles" presStyleCnt="0"/>
      <dgm:spPr/>
    </dgm:pt>
    <dgm:pt modelId="{0332EE7C-D032-4D68-B716-0C58B16EA7B0}" type="pres">
      <dgm:prSet presAssocID="{9EF47CE2-0405-4DE5-99A9-1494EE3B38CA}" presName="parentLin" presStyleCnt="0"/>
      <dgm:spPr/>
    </dgm:pt>
    <dgm:pt modelId="{96AD2256-067B-4438-94A7-BE486E41C4E1}" type="pres">
      <dgm:prSet presAssocID="{9EF47CE2-0405-4DE5-99A9-1494EE3B38CA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CE2BAC9F-B9D4-4C54-B0A2-06018A13F412}" type="pres">
      <dgm:prSet presAssocID="{9EF47CE2-0405-4DE5-99A9-1494EE3B38CA}" presName="parentText" presStyleLbl="node1" presStyleIdx="1" presStyleCnt="4" custScaleX="125298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C8246FC-1648-4ABA-842D-23F90D4F6B64}" type="pres">
      <dgm:prSet presAssocID="{9EF47CE2-0405-4DE5-99A9-1494EE3B38CA}" presName="negativeSpace" presStyleCnt="0"/>
      <dgm:spPr/>
    </dgm:pt>
    <dgm:pt modelId="{8BA3CB52-72CA-4194-A4DB-DCF372BF973C}" type="pres">
      <dgm:prSet presAssocID="{9EF47CE2-0405-4DE5-99A9-1494EE3B38CA}" presName="childText" presStyleLbl="conFgAcc1" presStyleIdx="1" presStyleCnt="4">
        <dgm:presLayoutVars>
          <dgm:bulletEnabled val="1"/>
        </dgm:presLayoutVars>
      </dgm:prSet>
      <dgm:spPr/>
    </dgm:pt>
    <dgm:pt modelId="{18CCD6E5-0B37-434F-B4F1-F20AC1B486F6}" type="pres">
      <dgm:prSet presAssocID="{40AF385A-7181-470C-9680-98EB92DD0D57}" presName="spaceBetweenRectangles" presStyleCnt="0"/>
      <dgm:spPr/>
    </dgm:pt>
    <dgm:pt modelId="{7DE57C15-CDD3-4098-98AD-A8A77FB406D0}" type="pres">
      <dgm:prSet presAssocID="{A965B036-06F5-4032-BCF9-6B8BA6FD193D}" presName="parentLin" presStyleCnt="0"/>
      <dgm:spPr/>
    </dgm:pt>
    <dgm:pt modelId="{2E2642CE-8952-40AA-B83B-D8DB312024F8}" type="pres">
      <dgm:prSet presAssocID="{A965B036-06F5-4032-BCF9-6B8BA6FD193D}" presName="parentLeftMargin" presStyleLbl="node1" presStyleIdx="1" presStyleCnt="4"/>
      <dgm:spPr/>
      <dgm:t>
        <a:bodyPr/>
        <a:lstStyle/>
        <a:p>
          <a:endParaRPr lang="lv-LV"/>
        </a:p>
      </dgm:t>
    </dgm:pt>
    <dgm:pt modelId="{9DDC0748-E957-46E8-9FD0-71AB6750BBD8}" type="pres">
      <dgm:prSet presAssocID="{A965B036-06F5-4032-BCF9-6B8BA6FD193D}" presName="parentText" presStyleLbl="node1" presStyleIdx="2" presStyleCnt="4" custScaleX="124802" custLinFactNeighborX="-2784" custLinFactNeighborY="-219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8051F89-93F6-47C6-BCC8-04DB1E0DF69B}" type="pres">
      <dgm:prSet presAssocID="{A965B036-06F5-4032-BCF9-6B8BA6FD193D}" presName="negativeSpace" presStyleCnt="0"/>
      <dgm:spPr/>
    </dgm:pt>
    <dgm:pt modelId="{078BE5C5-2294-4DE3-A1C4-65E1147B012A}" type="pres">
      <dgm:prSet presAssocID="{A965B036-06F5-4032-BCF9-6B8BA6FD193D}" presName="childText" presStyleLbl="conFgAcc1" presStyleIdx="2" presStyleCnt="4" custLinFactNeighborX="-348" custLinFactNeighborY="42973">
        <dgm:presLayoutVars>
          <dgm:bulletEnabled val="1"/>
        </dgm:presLayoutVars>
      </dgm:prSet>
      <dgm:spPr/>
    </dgm:pt>
    <dgm:pt modelId="{6F1B8AB2-6CCF-4A6F-9F06-ADBF3BF37F15}" type="pres">
      <dgm:prSet presAssocID="{B9F65D8E-6EA9-4062-B58E-42695988C6BC}" presName="spaceBetweenRectangles" presStyleCnt="0"/>
      <dgm:spPr/>
    </dgm:pt>
    <dgm:pt modelId="{C92B2E1C-F002-48C5-ACE3-631CC0826F65}" type="pres">
      <dgm:prSet presAssocID="{DF297FCF-1F7E-42DD-AA64-AEC8244FC4E2}" presName="parentLin" presStyleCnt="0"/>
      <dgm:spPr/>
    </dgm:pt>
    <dgm:pt modelId="{1608FA32-C3C3-4BD4-B555-06F87251F16F}" type="pres">
      <dgm:prSet presAssocID="{DF297FCF-1F7E-42DD-AA64-AEC8244FC4E2}" presName="parentLeftMargin" presStyleLbl="node1" presStyleIdx="2" presStyleCnt="4"/>
      <dgm:spPr/>
      <dgm:t>
        <a:bodyPr/>
        <a:lstStyle/>
        <a:p>
          <a:endParaRPr lang="lv-LV"/>
        </a:p>
      </dgm:t>
    </dgm:pt>
    <dgm:pt modelId="{D3F5B49A-6F9F-4515-95F5-DF0013A18DA8}" type="pres">
      <dgm:prSet presAssocID="{DF297FCF-1F7E-42DD-AA64-AEC8244FC4E2}" presName="parentText" presStyleLbl="node1" presStyleIdx="3" presStyleCnt="4" custScaleX="125298" custLinFactNeighborX="-2784" custLinFactNeighborY="-8678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F4C84AB-E775-4D67-BE37-9D03449512CE}" type="pres">
      <dgm:prSet presAssocID="{DF297FCF-1F7E-42DD-AA64-AEC8244FC4E2}" presName="negativeSpace" presStyleCnt="0"/>
      <dgm:spPr/>
    </dgm:pt>
    <dgm:pt modelId="{DF3AD914-80FA-4852-85E9-FB4ABD4A1972}" type="pres">
      <dgm:prSet presAssocID="{DF297FCF-1F7E-42DD-AA64-AEC8244FC4E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A55B885-0A5F-4EB9-AA6F-6024C88D33F6}" srcId="{72A0C847-D562-4CA6-A047-B91A562F6C8B}" destId="{A965B036-06F5-4032-BCF9-6B8BA6FD193D}" srcOrd="2" destOrd="0" parTransId="{FAD978D0-4F2F-440B-9375-97656040B479}" sibTransId="{B9F65D8E-6EA9-4062-B58E-42695988C6BC}"/>
    <dgm:cxn modelId="{75A58B2C-BB02-4309-861B-0DF8F2B8EAEE}" type="presOf" srcId="{848D8783-CEBC-4D9A-917F-607929910E12}" destId="{2D736046-FC41-44D1-AFAF-8D3489D55F80}" srcOrd="1" destOrd="0" presId="urn:microsoft.com/office/officeart/2005/8/layout/list1"/>
    <dgm:cxn modelId="{75A2B412-A239-4DEF-9708-F85E24BE86E6}" srcId="{72A0C847-D562-4CA6-A047-B91A562F6C8B}" destId="{DF297FCF-1F7E-42DD-AA64-AEC8244FC4E2}" srcOrd="3" destOrd="0" parTransId="{96CE6439-0745-4B16-9BC3-D3C171B0E89E}" sibTransId="{C4B97325-FD51-4CF7-8A6A-84B568302EEF}"/>
    <dgm:cxn modelId="{186B3BDE-C62C-45CA-86B3-92E6B690E2BD}" srcId="{72A0C847-D562-4CA6-A047-B91A562F6C8B}" destId="{9EF47CE2-0405-4DE5-99A9-1494EE3B38CA}" srcOrd="1" destOrd="0" parTransId="{F7059712-9C36-4BBB-ACF3-84B1B12C4F54}" sibTransId="{40AF385A-7181-470C-9680-98EB92DD0D57}"/>
    <dgm:cxn modelId="{F1A191D0-FADE-4543-8A1C-485E476923FA}" type="presOf" srcId="{DF297FCF-1F7E-42DD-AA64-AEC8244FC4E2}" destId="{D3F5B49A-6F9F-4515-95F5-DF0013A18DA8}" srcOrd="1" destOrd="0" presId="urn:microsoft.com/office/officeart/2005/8/layout/list1"/>
    <dgm:cxn modelId="{A388DB8E-9179-49D1-936A-80030B14D09F}" type="presOf" srcId="{A965B036-06F5-4032-BCF9-6B8BA6FD193D}" destId="{2E2642CE-8952-40AA-B83B-D8DB312024F8}" srcOrd="0" destOrd="0" presId="urn:microsoft.com/office/officeart/2005/8/layout/list1"/>
    <dgm:cxn modelId="{FB6412F4-CCBB-4B8E-8BD7-2040E27D12A9}" type="presOf" srcId="{9EF47CE2-0405-4DE5-99A9-1494EE3B38CA}" destId="{CE2BAC9F-B9D4-4C54-B0A2-06018A13F412}" srcOrd="1" destOrd="0" presId="urn:microsoft.com/office/officeart/2005/8/layout/list1"/>
    <dgm:cxn modelId="{316F0183-E519-4B88-BFB1-3C766DB71B01}" type="presOf" srcId="{848D8783-CEBC-4D9A-917F-607929910E12}" destId="{FAEBA763-23D3-47B5-BDD2-BE8AFB1E8C65}" srcOrd="0" destOrd="0" presId="urn:microsoft.com/office/officeart/2005/8/layout/list1"/>
    <dgm:cxn modelId="{23015D45-46B9-4F9A-B4F3-5B60465CB185}" srcId="{72A0C847-D562-4CA6-A047-B91A562F6C8B}" destId="{848D8783-CEBC-4D9A-917F-607929910E12}" srcOrd="0" destOrd="0" parTransId="{1C29042A-F56C-4D06-B89D-3E15D432DBB0}" sibTransId="{AABC0F6F-9185-4CB0-9423-AE59E913B7C2}"/>
    <dgm:cxn modelId="{2610CE3F-0990-4B92-AEB2-1E7C16102FF7}" type="presOf" srcId="{72A0C847-D562-4CA6-A047-B91A562F6C8B}" destId="{0B5FCD36-9FEE-4C54-AEDD-E1F7C46F26A6}" srcOrd="0" destOrd="0" presId="urn:microsoft.com/office/officeart/2005/8/layout/list1"/>
    <dgm:cxn modelId="{EAF664A2-4285-4F5E-9BDE-41338414B8C0}" type="presOf" srcId="{A965B036-06F5-4032-BCF9-6B8BA6FD193D}" destId="{9DDC0748-E957-46E8-9FD0-71AB6750BBD8}" srcOrd="1" destOrd="0" presId="urn:microsoft.com/office/officeart/2005/8/layout/list1"/>
    <dgm:cxn modelId="{91493D81-D7CC-4A73-A9E8-F95BAB069E98}" type="presOf" srcId="{DF297FCF-1F7E-42DD-AA64-AEC8244FC4E2}" destId="{1608FA32-C3C3-4BD4-B555-06F87251F16F}" srcOrd="0" destOrd="0" presId="urn:microsoft.com/office/officeart/2005/8/layout/list1"/>
    <dgm:cxn modelId="{6F0A059F-AEE7-435A-B4D2-630FAFBC665E}" type="presOf" srcId="{9EF47CE2-0405-4DE5-99A9-1494EE3B38CA}" destId="{96AD2256-067B-4438-94A7-BE486E41C4E1}" srcOrd="0" destOrd="0" presId="urn:microsoft.com/office/officeart/2005/8/layout/list1"/>
    <dgm:cxn modelId="{6A976A5C-BEDE-4325-9D09-531CEEC59A9B}" type="presParOf" srcId="{0B5FCD36-9FEE-4C54-AEDD-E1F7C46F26A6}" destId="{787E790E-25DE-4A76-AA6A-A52857BE8E4C}" srcOrd="0" destOrd="0" presId="urn:microsoft.com/office/officeart/2005/8/layout/list1"/>
    <dgm:cxn modelId="{3FD8D270-25F7-43BD-B453-A59A6D64FC67}" type="presParOf" srcId="{787E790E-25DE-4A76-AA6A-A52857BE8E4C}" destId="{FAEBA763-23D3-47B5-BDD2-BE8AFB1E8C65}" srcOrd="0" destOrd="0" presId="urn:microsoft.com/office/officeart/2005/8/layout/list1"/>
    <dgm:cxn modelId="{85A0266E-D191-4131-A1EF-E877CD3F18F0}" type="presParOf" srcId="{787E790E-25DE-4A76-AA6A-A52857BE8E4C}" destId="{2D736046-FC41-44D1-AFAF-8D3489D55F80}" srcOrd="1" destOrd="0" presId="urn:microsoft.com/office/officeart/2005/8/layout/list1"/>
    <dgm:cxn modelId="{6E8D1C3D-8774-4A6A-A7BA-0B0BAB4F12EE}" type="presParOf" srcId="{0B5FCD36-9FEE-4C54-AEDD-E1F7C46F26A6}" destId="{70A9A2EE-B1D8-48AD-A0C0-F022EE9A88C7}" srcOrd="1" destOrd="0" presId="urn:microsoft.com/office/officeart/2005/8/layout/list1"/>
    <dgm:cxn modelId="{C091E6DB-CFA6-4BF8-BB37-EE238C784DF7}" type="presParOf" srcId="{0B5FCD36-9FEE-4C54-AEDD-E1F7C46F26A6}" destId="{FC9A7FD5-BC97-490A-B5DB-32DC745EF6CA}" srcOrd="2" destOrd="0" presId="urn:microsoft.com/office/officeart/2005/8/layout/list1"/>
    <dgm:cxn modelId="{5A207026-69A3-4915-9D02-C78B248FB42D}" type="presParOf" srcId="{0B5FCD36-9FEE-4C54-AEDD-E1F7C46F26A6}" destId="{98308559-36C3-4BFA-A3C6-E9385E46D74D}" srcOrd="3" destOrd="0" presId="urn:microsoft.com/office/officeart/2005/8/layout/list1"/>
    <dgm:cxn modelId="{E9E8D9DA-7605-4057-B98A-319BE7C57F55}" type="presParOf" srcId="{0B5FCD36-9FEE-4C54-AEDD-E1F7C46F26A6}" destId="{0332EE7C-D032-4D68-B716-0C58B16EA7B0}" srcOrd="4" destOrd="0" presId="urn:microsoft.com/office/officeart/2005/8/layout/list1"/>
    <dgm:cxn modelId="{C02215A6-CB98-4FA9-873E-7115C89628BC}" type="presParOf" srcId="{0332EE7C-D032-4D68-B716-0C58B16EA7B0}" destId="{96AD2256-067B-4438-94A7-BE486E41C4E1}" srcOrd="0" destOrd="0" presId="urn:microsoft.com/office/officeart/2005/8/layout/list1"/>
    <dgm:cxn modelId="{015ED01F-BC99-435E-B929-9D046A7D3935}" type="presParOf" srcId="{0332EE7C-D032-4D68-B716-0C58B16EA7B0}" destId="{CE2BAC9F-B9D4-4C54-B0A2-06018A13F412}" srcOrd="1" destOrd="0" presId="urn:microsoft.com/office/officeart/2005/8/layout/list1"/>
    <dgm:cxn modelId="{8CDBBE4A-2E68-40D5-9B00-3EA922CF6073}" type="presParOf" srcId="{0B5FCD36-9FEE-4C54-AEDD-E1F7C46F26A6}" destId="{EC8246FC-1648-4ABA-842D-23F90D4F6B64}" srcOrd="5" destOrd="0" presId="urn:microsoft.com/office/officeart/2005/8/layout/list1"/>
    <dgm:cxn modelId="{9EBB36E3-E389-43FB-8A47-6589A592DC24}" type="presParOf" srcId="{0B5FCD36-9FEE-4C54-AEDD-E1F7C46F26A6}" destId="{8BA3CB52-72CA-4194-A4DB-DCF372BF973C}" srcOrd="6" destOrd="0" presId="urn:microsoft.com/office/officeart/2005/8/layout/list1"/>
    <dgm:cxn modelId="{81C2E920-7DF5-4986-922F-86A3320E50AD}" type="presParOf" srcId="{0B5FCD36-9FEE-4C54-AEDD-E1F7C46F26A6}" destId="{18CCD6E5-0B37-434F-B4F1-F20AC1B486F6}" srcOrd="7" destOrd="0" presId="urn:microsoft.com/office/officeart/2005/8/layout/list1"/>
    <dgm:cxn modelId="{0869C1D0-7AF9-46AC-AFEA-15DA3EF7F6CF}" type="presParOf" srcId="{0B5FCD36-9FEE-4C54-AEDD-E1F7C46F26A6}" destId="{7DE57C15-CDD3-4098-98AD-A8A77FB406D0}" srcOrd="8" destOrd="0" presId="urn:microsoft.com/office/officeart/2005/8/layout/list1"/>
    <dgm:cxn modelId="{1348C3DB-83EB-4A4E-AC23-408AED8A541F}" type="presParOf" srcId="{7DE57C15-CDD3-4098-98AD-A8A77FB406D0}" destId="{2E2642CE-8952-40AA-B83B-D8DB312024F8}" srcOrd="0" destOrd="0" presId="urn:microsoft.com/office/officeart/2005/8/layout/list1"/>
    <dgm:cxn modelId="{6A03D602-1F91-4216-86A2-C287291B2FA5}" type="presParOf" srcId="{7DE57C15-CDD3-4098-98AD-A8A77FB406D0}" destId="{9DDC0748-E957-46E8-9FD0-71AB6750BBD8}" srcOrd="1" destOrd="0" presId="urn:microsoft.com/office/officeart/2005/8/layout/list1"/>
    <dgm:cxn modelId="{08F0EF49-C97E-4E05-9AAE-8154DB38736B}" type="presParOf" srcId="{0B5FCD36-9FEE-4C54-AEDD-E1F7C46F26A6}" destId="{78051F89-93F6-47C6-BCC8-04DB1E0DF69B}" srcOrd="9" destOrd="0" presId="urn:microsoft.com/office/officeart/2005/8/layout/list1"/>
    <dgm:cxn modelId="{8EC6A7FB-D1BF-4F2D-B5D1-5B687BBE2F02}" type="presParOf" srcId="{0B5FCD36-9FEE-4C54-AEDD-E1F7C46F26A6}" destId="{078BE5C5-2294-4DE3-A1C4-65E1147B012A}" srcOrd="10" destOrd="0" presId="urn:microsoft.com/office/officeart/2005/8/layout/list1"/>
    <dgm:cxn modelId="{CE9D3A60-BE76-412F-9595-669B8039FA7B}" type="presParOf" srcId="{0B5FCD36-9FEE-4C54-AEDD-E1F7C46F26A6}" destId="{6F1B8AB2-6CCF-4A6F-9F06-ADBF3BF37F15}" srcOrd="11" destOrd="0" presId="urn:microsoft.com/office/officeart/2005/8/layout/list1"/>
    <dgm:cxn modelId="{5E9E8EC9-C4E6-47B1-BDFD-A2B1DD94D116}" type="presParOf" srcId="{0B5FCD36-9FEE-4C54-AEDD-E1F7C46F26A6}" destId="{C92B2E1C-F002-48C5-ACE3-631CC0826F65}" srcOrd="12" destOrd="0" presId="urn:microsoft.com/office/officeart/2005/8/layout/list1"/>
    <dgm:cxn modelId="{A799A19E-F212-4C54-AB64-0F95FB38064D}" type="presParOf" srcId="{C92B2E1C-F002-48C5-ACE3-631CC0826F65}" destId="{1608FA32-C3C3-4BD4-B555-06F87251F16F}" srcOrd="0" destOrd="0" presId="urn:microsoft.com/office/officeart/2005/8/layout/list1"/>
    <dgm:cxn modelId="{54ADE31B-1465-40E4-8E9F-00A78F7A4982}" type="presParOf" srcId="{C92B2E1C-F002-48C5-ACE3-631CC0826F65}" destId="{D3F5B49A-6F9F-4515-95F5-DF0013A18DA8}" srcOrd="1" destOrd="0" presId="urn:microsoft.com/office/officeart/2005/8/layout/list1"/>
    <dgm:cxn modelId="{A68D89B6-E975-471F-B4EA-56AFCC6D8CB9}" type="presParOf" srcId="{0B5FCD36-9FEE-4C54-AEDD-E1F7C46F26A6}" destId="{2F4C84AB-E775-4D67-BE37-9D03449512CE}" srcOrd="13" destOrd="0" presId="urn:microsoft.com/office/officeart/2005/8/layout/list1"/>
    <dgm:cxn modelId="{0827F8AF-ED1B-4F37-9DA7-D2EC4FF9F3A0}" type="presParOf" srcId="{0B5FCD36-9FEE-4C54-AEDD-E1F7C46F26A6}" destId="{DF3AD914-80FA-4852-85E9-FB4ABD4A197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D827D3-1442-41AF-B180-ADB3E8A1B632}">
      <dsp:nvSpPr>
        <dsp:cNvPr id="0" name=""/>
        <dsp:cNvSpPr/>
      </dsp:nvSpPr>
      <dsp:spPr>
        <a:xfrm>
          <a:off x="0" y="292319"/>
          <a:ext cx="771530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893A59-453E-4F50-9255-BCABDF365F40}">
      <dsp:nvSpPr>
        <dsp:cNvPr id="0" name=""/>
        <dsp:cNvSpPr/>
      </dsp:nvSpPr>
      <dsp:spPr>
        <a:xfrm>
          <a:off x="385765" y="56159"/>
          <a:ext cx="5400712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Demogrāfiskā situācija valstī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5765" y="56159"/>
        <a:ext cx="5400712" cy="472320"/>
      </dsp:txXfrm>
    </dsp:sp>
    <dsp:sp modelId="{2E5E2B8C-6D77-4E0D-987A-CF2806544973}">
      <dsp:nvSpPr>
        <dsp:cNvPr id="0" name=""/>
        <dsp:cNvSpPr/>
      </dsp:nvSpPr>
      <dsp:spPr>
        <a:xfrm>
          <a:off x="0" y="1018079"/>
          <a:ext cx="771530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0F94A0-D750-4BD6-BA35-71625661AA1E}">
      <dsp:nvSpPr>
        <dsp:cNvPr id="0" name=""/>
        <dsp:cNvSpPr/>
      </dsp:nvSpPr>
      <dsp:spPr>
        <a:xfrm>
          <a:off x="385765" y="781919"/>
          <a:ext cx="5400712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Strādāt gribētāju kvalifikācij</a:t>
          </a:r>
          <a:r>
            <a:rPr lang="lv-LV" sz="2400" kern="1200" dirty="0" smtClean="0"/>
            <a:t>a</a:t>
          </a:r>
          <a:endParaRPr lang="lv-LV" sz="2400" kern="1200" dirty="0"/>
        </a:p>
      </dsp:txBody>
      <dsp:txXfrm>
        <a:off x="385765" y="781919"/>
        <a:ext cx="5400712" cy="472320"/>
      </dsp:txXfrm>
    </dsp:sp>
    <dsp:sp modelId="{682E5B3A-BE4A-4250-9321-9F1FC68C9238}">
      <dsp:nvSpPr>
        <dsp:cNvPr id="0" name=""/>
        <dsp:cNvSpPr/>
      </dsp:nvSpPr>
      <dsp:spPr>
        <a:xfrm>
          <a:off x="0" y="1743839"/>
          <a:ext cx="771530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15AB3-D23A-47BE-A26F-6D3DC1F7CF31}">
      <dsp:nvSpPr>
        <dsp:cNvPr id="0" name=""/>
        <dsp:cNvSpPr/>
      </dsp:nvSpPr>
      <dsp:spPr>
        <a:xfrm>
          <a:off x="385765" y="1507679"/>
          <a:ext cx="5400712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Darba algas līmenis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5765" y="1507679"/>
        <a:ext cx="5400712" cy="472320"/>
      </dsp:txXfrm>
    </dsp:sp>
    <dsp:sp modelId="{A27B7C63-6C5F-49A3-B3D3-F03E6D30D04F}">
      <dsp:nvSpPr>
        <dsp:cNvPr id="0" name=""/>
        <dsp:cNvSpPr/>
      </dsp:nvSpPr>
      <dsp:spPr>
        <a:xfrm>
          <a:off x="0" y="2469599"/>
          <a:ext cx="771530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F78D89-4A24-4315-870E-E82D134B9679}">
      <dsp:nvSpPr>
        <dsp:cNvPr id="0" name=""/>
        <dsp:cNvSpPr/>
      </dsp:nvSpPr>
      <dsp:spPr>
        <a:xfrm>
          <a:off x="385765" y="2233439"/>
          <a:ext cx="5400712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Izvēle starp brīvo laiku un ienākumu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5765" y="2233439"/>
        <a:ext cx="5400712" cy="4723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E7BCE2-706C-4BE4-976E-7D1FE0887EB9}">
      <dsp:nvSpPr>
        <dsp:cNvPr id="0" name=""/>
        <dsp:cNvSpPr/>
      </dsp:nvSpPr>
      <dsp:spPr>
        <a:xfrm>
          <a:off x="0" y="283148"/>
          <a:ext cx="750099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6E28D4-FD64-4D1A-AFDA-A472B52216B1}">
      <dsp:nvSpPr>
        <dsp:cNvPr id="0" name=""/>
        <dsp:cNvSpPr/>
      </dsp:nvSpPr>
      <dsp:spPr>
        <a:xfrm>
          <a:off x="375049" y="32228"/>
          <a:ext cx="5250693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64" tIns="0" rIns="19846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Ražojamās preces pieprasījums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5049" y="32228"/>
        <a:ext cx="5250693" cy="501840"/>
      </dsp:txXfrm>
    </dsp:sp>
    <dsp:sp modelId="{220D9904-EBCF-4CCB-B0C0-04A6795A86C0}">
      <dsp:nvSpPr>
        <dsp:cNvPr id="0" name=""/>
        <dsp:cNvSpPr/>
      </dsp:nvSpPr>
      <dsp:spPr>
        <a:xfrm>
          <a:off x="0" y="1054268"/>
          <a:ext cx="750099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096E49-E194-4500-8ECA-835CAB43D4FA}">
      <dsp:nvSpPr>
        <dsp:cNvPr id="0" name=""/>
        <dsp:cNvSpPr/>
      </dsp:nvSpPr>
      <dsp:spPr>
        <a:xfrm>
          <a:off x="375049" y="803348"/>
          <a:ext cx="5250693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64" tIns="0" rIns="19846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Darba algas lī</a:t>
          </a:r>
          <a:r>
            <a:rPr lang="lv-LV" sz="2400" kern="1200" dirty="0" smtClean="0"/>
            <a:t>menis</a:t>
          </a:r>
          <a:endParaRPr lang="lv-LV" sz="2400" kern="1200" dirty="0"/>
        </a:p>
      </dsp:txBody>
      <dsp:txXfrm>
        <a:off x="375049" y="803348"/>
        <a:ext cx="5250693" cy="501840"/>
      </dsp:txXfrm>
    </dsp:sp>
    <dsp:sp modelId="{B31172F1-9DB2-42FE-930A-A87383F07A2A}">
      <dsp:nvSpPr>
        <dsp:cNvPr id="0" name=""/>
        <dsp:cNvSpPr/>
      </dsp:nvSpPr>
      <dsp:spPr>
        <a:xfrm>
          <a:off x="0" y="1825388"/>
          <a:ext cx="750099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F98EB8-2B29-4C3D-8FAD-02044ADAAB2D}">
      <dsp:nvSpPr>
        <dsp:cNvPr id="0" name=""/>
        <dsp:cNvSpPr/>
      </dsp:nvSpPr>
      <dsp:spPr>
        <a:xfrm>
          <a:off x="375049" y="1574467"/>
          <a:ext cx="5250693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64" tIns="0" rIns="19846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Darbinieku kvalifikācija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5049" y="1574467"/>
        <a:ext cx="5250693" cy="5018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C9BD43-96C1-44AA-AD37-131E0808B08E}">
      <dsp:nvSpPr>
        <dsp:cNvPr id="0" name=""/>
        <dsp:cNvSpPr/>
      </dsp:nvSpPr>
      <dsp:spPr>
        <a:xfrm>
          <a:off x="2511" y="163888"/>
          <a:ext cx="2519863" cy="35298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8677" tIns="25400" rIns="138677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smtClean="0">
              <a:latin typeface="Times New Roman" pitchFamily="18" charset="0"/>
              <a:cs typeface="Times New Roman" pitchFamily="18" charset="0"/>
            </a:rPr>
            <a:t>Nosaka minimālo </a:t>
          </a: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algu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11" y="163888"/>
        <a:ext cx="2519863" cy="3529875"/>
      </dsp:txXfrm>
    </dsp:sp>
    <dsp:sp modelId="{E8BF868F-AEAD-43E3-AAE9-1F7916F0168E}">
      <dsp:nvSpPr>
        <dsp:cNvPr id="0" name=""/>
        <dsp:cNvSpPr/>
      </dsp:nvSpPr>
      <dsp:spPr>
        <a:xfrm>
          <a:off x="2018402" y="163888"/>
          <a:ext cx="2519863" cy="35298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8677" tIns="25400" rIns="138677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smtClean="0">
              <a:latin typeface="Times New Roman" pitchFamily="18" charset="0"/>
              <a:cs typeface="Times New Roman" pitchFamily="18" charset="0"/>
            </a:rPr>
            <a:t>Izstrādā nodarbinātības </a:t>
          </a: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politiku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18402" y="163888"/>
        <a:ext cx="2519863" cy="3529875"/>
      </dsp:txXfrm>
    </dsp:sp>
    <dsp:sp modelId="{78371AD3-11BC-4A7B-9F8F-B82F7FB627E7}">
      <dsp:nvSpPr>
        <dsp:cNvPr id="0" name=""/>
        <dsp:cNvSpPr/>
      </dsp:nvSpPr>
      <dsp:spPr>
        <a:xfrm>
          <a:off x="4034293" y="163888"/>
          <a:ext cx="2519863" cy="35298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8677" tIns="25400" rIns="138677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smtClean="0">
              <a:latin typeface="Times New Roman" pitchFamily="18" charset="0"/>
              <a:cs typeface="Times New Roman" pitchFamily="18" charset="0"/>
            </a:rPr>
            <a:t>Izstrādā bezdarbnieku </a:t>
          </a: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aizsardzības sistēmu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34293" y="163888"/>
        <a:ext cx="2519863" cy="3529875"/>
      </dsp:txXfrm>
    </dsp:sp>
    <dsp:sp modelId="{E7BFE1A8-8403-40B6-8229-A81FFDB95205}">
      <dsp:nvSpPr>
        <dsp:cNvPr id="0" name=""/>
        <dsp:cNvSpPr/>
      </dsp:nvSpPr>
      <dsp:spPr>
        <a:xfrm>
          <a:off x="6052696" y="41019"/>
          <a:ext cx="2519863" cy="36527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8677" tIns="25400" rIns="138677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Izstrādā darba likumdošanu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52696" y="41019"/>
        <a:ext cx="2519863" cy="365274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9A7FD5-BC97-490A-B5DB-32DC745EF6CA}">
      <dsp:nvSpPr>
        <dsp:cNvPr id="0" name=""/>
        <dsp:cNvSpPr/>
      </dsp:nvSpPr>
      <dsp:spPr>
        <a:xfrm>
          <a:off x="0" y="372427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736046-FC41-44D1-AFAF-8D3489D55F80}">
      <dsp:nvSpPr>
        <dsp:cNvPr id="0" name=""/>
        <dsp:cNvSpPr/>
      </dsp:nvSpPr>
      <dsp:spPr>
        <a:xfrm>
          <a:off x="411480" y="32947"/>
          <a:ext cx="7218066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Sekmēt uzņēmējdarbības attīstību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2947"/>
        <a:ext cx="7218066" cy="678960"/>
      </dsp:txXfrm>
    </dsp:sp>
    <dsp:sp modelId="{8BA3CB52-72CA-4194-A4DB-DCF372BF973C}">
      <dsp:nvSpPr>
        <dsp:cNvPr id="0" name=""/>
        <dsp:cNvSpPr/>
      </dsp:nvSpPr>
      <dsp:spPr>
        <a:xfrm>
          <a:off x="0" y="1415707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BAC9F-B9D4-4C54-B0A2-06018A13F412}">
      <dsp:nvSpPr>
        <dsp:cNvPr id="0" name=""/>
        <dsp:cNvSpPr/>
      </dsp:nvSpPr>
      <dsp:spPr>
        <a:xfrm>
          <a:off x="411480" y="1076227"/>
          <a:ext cx="7218066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Palīdzība darba meklēšanā, ap</a:t>
          </a: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mācībā</a:t>
          </a:r>
          <a:endParaRPr lang="lv-LV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076227"/>
        <a:ext cx="7218066" cy="678960"/>
      </dsp:txXfrm>
    </dsp:sp>
    <dsp:sp modelId="{078BE5C5-2294-4DE3-A1C4-65E1147B012A}">
      <dsp:nvSpPr>
        <dsp:cNvPr id="0" name=""/>
        <dsp:cNvSpPr/>
      </dsp:nvSpPr>
      <dsp:spPr>
        <a:xfrm>
          <a:off x="0" y="2512359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DC0748-E957-46E8-9FD0-71AB6750BBD8}">
      <dsp:nvSpPr>
        <dsp:cNvPr id="0" name=""/>
        <dsp:cNvSpPr/>
      </dsp:nvSpPr>
      <dsp:spPr>
        <a:xfrm>
          <a:off x="400024" y="2118020"/>
          <a:ext cx="7189493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Mazināt izglītības neatbilstību darba tirgum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024" y="2118020"/>
        <a:ext cx="7189493" cy="678960"/>
      </dsp:txXfrm>
    </dsp:sp>
    <dsp:sp modelId="{DF3AD914-80FA-4852-85E9-FB4ABD4A1972}">
      <dsp:nvSpPr>
        <dsp:cNvPr id="0" name=""/>
        <dsp:cNvSpPr/>
      </dsp:nvSpPr>
      <dsp:spPr>
        <a:xfrm>
          <a:off x="0" y="3502267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F5B49A-6F9F-4515-95F5-DF0013A18DA8}">
      <dsp:nvSpPr>
        <dsp:cNvPr id="0" name=""/>
        <dsp:cNvSpPr/>
      </dsp:nvSpPr>
      <dsp:spPr>
        <a:xfrm>
          <a:off x="400024" y="3103867"/>
          <a:ext cx="7218066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Atbalstīt jauniešu un gados vecāku personu nodarbinātību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024" y="3103867"/>
        <a:ext cx="7218066" cy="678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A901C-C3E2-4E60-B452-B89622D7C78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4C423-A1E8-4A91-8B9E-8F7B2B699365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4C423-A1E8-4A91-8B9E-8F7B2B699365}" type="slidenum">
              <a:rPr lang="lv-LV" smtClean="0"/>
              <a:pPr/>
              <a:t>4</a:t>
            </a:fld>
            <a:endParaRPr 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4C423-A1E8-4A91-8B9E-8F7B2B699365}" type="slidenum">
              <a:rPr lang="lv-LV" smtClean="0"/>
              <a:pPr/>
              <a:t>7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F2A38-7C87-460B-A1BE-116F52A611E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7E55B-68B7-403D-BA35-714D022CB3DC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va.gov.lv/" TargetMode="External"/><Relationship Id="rId2" Type="http://schemas.openxmlformats.org/officeDocument/2006/relationships/hyperlink" Target="http://www.likumi.lv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gif"/><Relationship Id="rId4" Type="http://schemas.openxmlformats.org/officeDocument/2006/relationships/hyperlink" Target="http://www.vid.lv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RESURSI UN DARBA LIKUMDOŠANA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357563"/>
            <a:ext cx="6400800" cy="2281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Nodarbinātības valsts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aģentūras uzdevumi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3"/>
          </a:xfrm>
        </p:spPr>
        <p:txBody>
          <a:bodyPr>
            <a:normAutofit lnSpcReduction="10000"/>
          </a:bodyPr>
          <a:lstStyle/>
          <a:p>
            <a:pPr lvl="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tirgus analizēšana un prognozēšana</a:t>
            </a:r>
          </a:p>
          <a:p>
            <a:pPr lvl="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Bezdarba cēloņu pētīšana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Bezdarbnieku reģistrēšana un viņu sociālās aizsardzības nodrošināšana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Informācijas sniegšana par brīvajām darba vietām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Bezdarbnieku apmācība</a:t>
            </a:r>
          </a:p>
          <a:p>
            <a:pPr lvl="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Pagaidu sabiedrisko darbu organizēšana</a:t>
            </a:r>
          </a:p>
          <a:p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likumdošana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2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Katrā valstī tiek izstrādāta sava likumdošana.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Darba likums nosaka darbinieku un darba devēju galvenās tiesības un pienākumus.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Darbinieku tiesības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lv-LV" dirty="0" smtClean="0"/>
              <a:t> 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Darbiniekam saskaņā ar likumdošanu ir tiesības uz: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darba samaksu, kas nav mazāka par noteikto minimālo algu;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atpūtu;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drošiem un nekaitīgiem darba apstākļiem;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apvienošanos arodorganizācijās;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materiālo nodrošinājumu darbaspēju zaudēšanas gadījumā.</a:t>
            </a:r>
          </a:p>
          <a:p>
            <a:pPr lvl="2"/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Darbinieku pienākumi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8618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Darbiniekam saskaņā ar likumdošanu ir pienākums: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ievērot darba līguma nosacījumus;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ievērot uzņēmuma iekšējās kārtības noteikumus;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saudzēt darba devēja mantu.</a:t>
            </a:r>
            <a:endParaRPr lang="lv-LV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līgums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9"/>
            <a:ext cx="8229600" cy="435771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Darba līgums ir rakstveida vienošanās starp darba devēju un darbinieku.</a:t>
            </a:r>
          </a:p>
          <a:p>
            <a:pPr>
              <a:buNone/>
            </a:pPr>
            <a:endParaRPr lang="lv-LV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		Saskaņā ar šo līgumu darbinieks apņemas veikt noteiktu darbu, pakļauties iekšējai darba kārtībai.</a:t>
            </a:r>
          </a:p>
          <a:p>
            <a:pPr>
              <a:buNone/>
            </a:pPr>
            <a:endParaRPr lang="lv-LV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		Darba devējs apņemas nodrošināt darba samaksu, darba apstākļus, kas paredzēti Darba likumā un Darba koplīgumā.</a:t>
            </a:r>
          </a:p>
          <a:p>
            <a:pPr>
              <a:buNone/>
            </a:pPr>
            <a:endParaRPr lang="lv-LV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lv-LV" sz="1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857892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līgums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Darba līgumu var noslēgt uz noteiktu laiku, nenoteiktu laiku vai noteiktu darba izpildes laiku.</a:t>
            </a:r>
          </a:p>
          <a:p>
            <a:pPr>
              <a:buNone/>
            </a:pPr>
            <a:endParaRPr lang="lv-LV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		Noslēdzot darba līgumu, var paredzēt pārbaudes laiku, lai noteiktu darbinieka atbilstību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857892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strīdu risināšana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Vairumā  gadījumu kolektīvie  strīdi beidzas ar strādnieku un administrācijas vienošanos par jauna darba līguma slēgšanu.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Ja tas neizdodas, tad strīda risināšanā tiek iesaistīta kāda neieinteresētā trešā persona.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857892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strīdu risināšana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500594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Ar trešās personas palīdzību strīdi tiek risināti sekojoši: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samierināšana (tas nozīmē, ka trešā puse mēģina panākt, lai strīdā iesaistītās puses pašas tiek galā ar nesaskaņām;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starpniecība – prasa lielāku trešās puses aktivitāti, kura sniedz rekomendācijas, bet tās nevienai no pusēm nav obligātas;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arbitrāža – šajā gadījumā trešā puse ir tiesa.</a:t>
            </a:r>
          </a:p>
          <a:p>
            <a:pPr>
              <a:buNone/>
            </a:pPr>
            <a:endParaRPr lang="lv-LV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857892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Streiks un lokauts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Streiks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kolektīvā darba strīdu risināšanas veids, kurā strādnieki darbu pārtrauc (vai neatsāk), bet atrodas savās darba vietās.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Lokauts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sava uzņēmuma slēgšana un tādējādi strādājošo atlaišana no darba.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857892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Arodbiedrības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Arodbiedrības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ir brīvas, neatkarīgas sabiedriskas organizācijas, kas apvieno strādājošos.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loma ekonomikā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Darbs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cilvēku sabiedrībā ir mērķtiecīga darbība nolūkā radīt materiālās un garīgās vērtības.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Ar darbu cilvēks iedarbojas uz apkārtējo vidi, lai pielāgotu to savām vajadzībām.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Arodbiedrības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00595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Aizsargā biedru tiesību ievērošanu atbilstoši likumam</a:t>
            </a:r>
          </a:p>
          <a:p>
            <a:pPr>
              <a:spcBef>
                <a:spcPts val="0"/>
              </a:spcBef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Kontrolē darba drošību darba vietās</a:t>
            </a:r>
          </a:p>
          <a:p>
            <a:pPr>
              <a:spcBef>
                <a:spcPts val="0"/>
              </a:spcBef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Pārstāv biedru intereses sarunās ar darba devēju</a:t>
            </a:r>
          </a:p>
          <a:p>
            <a:pPr>
              <a:spcBef>
                <a:spcPts val="0"/>
              </a:spcBef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Nodrošina biedriem bezmaksas  juridisko un tiesisko aizsardzību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Arodbiedrības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Sniedz biedriem bezmaksas konsultācijas</a:t>
            </a:r>
          </a:p>
          <a:p>
            <a:pPr>
              <a:spcBef>
                <a:spcPts val="0"/>
              </a:spcBef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Piedāvā biedriem apmācības iespēja</a:t>
            </a:r>
          </a:p>
          <a:p>
            <a:pPr>
              <a:spcBef>
                <a:spcPts val="0"/>
              </a:spcBef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Piedāvā biedriem apdrošināšanas pakalpojumus un citas priekšrocības</a:t>
            </a:r>
          </a:p>
          <a:p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informācijas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Kumerdanka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Biznesa ekonomiskie pamati. SIA “Biznesa augstskola Turība”. 2007. 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Siņicins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Ekonomika. “Izdevniecība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”. 2011.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2"/>
              </a:rPr>
              <a:t>www.likumi.lv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3"/>
              </a:rPr>
              <a:t>www.nva.gov.lv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4"/>
              </a:rPr>
              <a:t>www.vid.lv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5929330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Pretruna darba tirgū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2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tirgū sastopas: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b="1" dirty="0" smtClean="0">
                <a:latin typeface="Times New Roman" pitchFamily="18" charset="0"/>
                <a:cs typeface="Times New Roman" pitchFamily="18" charset="0"/>
              </a:rPr>
              <a:t>darba devējs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– grib </a:t>
            </a: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airāk nodarbināt un mazāk maksāt;</a:t>
            </a:r>
          </a:p>
          <a:p>
            <a:pPr lvl="2"/>
            <a:r>
              <a:rPr lang="lv-LV" sz="2800" b="1" dirty="0" smtClean="0">
                <a:latin typeface="Times New Roman" pitchFamily="18" charset="0"/>
                <a:cs typeface="Times New Roman" pitchFamily="18" charset="0"/>
              </a:rPr>
              <a:t>darba ņēmējs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– grib mazāk strādāt, bet vairāk saņemt par padarīto.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piedāvājums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sz="2800" b="1" dirty="0" smtClean="0">
                <a:latin typeface="Times New Roman" pitchFamily="18" charset="0"/>
                <a:cs typeface="Times New Roman" pitchFamily="18" charset="0"/>
              </a:rPr>
              <a:t>Darba piedāvājums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(S) ir cilvēku spējas un prasmes, ko viņi piedāvā par noteiktu algu.</a:t>
            </a:r>
          </a:p>
          <a:p>
            <a:pPr>
              <a:buNone/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	Darba piedāvājumu nosaka: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714348" y="2857496"/>
          <a:ext cx="7715304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pieprasījums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sz="2800" b="1" dirty="0" smtClean="0">
                <a:latin typeface="Times New Roman" pitchFamily="18" charset="0"/>
                <a:cs typeface="Times New Roman" pitchFamily="18" charset="0"/>
              </a:rPr>
              <a:t>Darba pieprasījums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(D) – darba daudzums, ko ražotāji vēlas iegūt par noteiktu samaksu, lai varētu ražot preces un sniegt pakalpojumus.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		Darba pieprasījumu nosaka: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714348" y="3500438"/>
          <a:ext cx="7500990" cy="228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ņēmēju interešu aizsard</a:t>
            </a:r>
            <a:r>
              <a:rPr lang="lv-LV" dirty="0" smtClean="0"/>
              <a:t>zība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00109"/>
            <a:ext cx="8786874" cy="4857784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ņēmēju intereses aizsargā valsts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357158" y="1928802"/>
          <a:ext cx="8572560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Minimālā alga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44291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Minimālā darba alga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( ir spēkā tikai laika darba algas gadījumā) – ir valsts noteiktā minimālā samaksa par pilnu darba slodzi (40 stundas nedēļā).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Plusi: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palielina darbaspēka pirktspēju;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likvidē darbaspēka ietilpīgas industrijas un stimulē uz zināšanām bāzētas industrijas;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stimulē nekvalificēta darbaspēka atgriešanos mācību iestādēs.</a:t>
            </a: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		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/>
              <a:t>	</a:t>
            </a: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Nodarbinātības politika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Nodarbinātības politika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valsts izstrādāti pasākumi, kuru mērķis ir palielināt nodarbinātību.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Latvijas nodarbinātības politikas uzdevumi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114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236</Words>
  <Application>Microsoft Office PowerPoint</Application>
  <PresentationFormat>On-screen Show (4:3)</PresentationFormat>
  <Paragraphs>130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DARBA RESURSI UN DARBA LIKUMDOŠANA</vt:lpstr>
      <vt:lpstr>Darba loma ekonomikā</vt:lpstr>
      <vt:lpstr>Pretruna darba tirgū</vt:lpstr>
      <vt:lpstr>Darba piedāvājums</vt:lpstr>
      <vt:lpstr>Darba pieprasījums</vt:lpstr>
      <vt:lpstr>Darba ņēmēju interešu aizsardzība</vt:lpstr>
      <vt:lpstr>Minimālā alga</vt:lpstr>
      <vt:lpstr>Nodarbinātības politika</vt:lpstr>
      <vt:lpstr>Latvijas nodarbinātības politikas uzdevumi</vt:lpstr>
      <vt:lpstr>Nodarbinātības valsts  aģentūras uzdevumi</vt:lpstr>
      <vt:lpstr>Darba likumdošana</vt:lpstr>
      <vt:lpstr>Darbinieku tiesības</vt:lpstr>
      <vt:lpstr>Darbinieku pienākumi</vt:lpstr>
      <vt:lpstr>Darba līgums</vt:lpstr>
      <vt:lpstr>Darba līgums</vt:lpstr>
      <vt:lpstr>Darba strīdu risināšana</vt:lpstr>
      <vt:lpstr>Darba strīdu risināšana</vt:lpstr>
      <vt:lpstr>Streiks un lokauts</vt:lpstr>
      <vt:lpstr>Arodbiedrības</vt:lpstr>
      <vt:lpstr>Arodbiedrības</vt:lpstr>
      <vt:lpstr>Arodbiedrības</vt:lpstr>
      <vt:lpstr>Iespējamie informācijas resursi</vt:lpstr>
      <vt:lpstr>Paldies par uzmanību!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DARBA RESURSI UN DARBA LIKUMDOŠANA</dc:title>
  <dc:creator> </dc:creator>
  <cp:lastModifiedBy> </cp:lastModifiedBy>
  <cp:revision>56</cp:revision>
  <dcterms:created xsi:type="dcterms:W3CDTF">2012-01-11T11:54:27Z</dcterms:created>
  <dcterms:modified xsi:type="dcterms:W3CDTF">2012-06-25T11:51:35Z</dcterms:modified>
</cp:coreProperties>
</file>